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57" r:id="rId5"/>
    <p:sldId id="258" r:id="rId6"/>
    <p:sldId id="259" r:id="rId7"/>
    <p:sldId id="266" r:id="rId8"/>
    <p:sldId id="275" r:id="rId9"/>
    <p:sldId id="272" r:id="rId10"/>
    <p:sldId id="265" r:id="rId11"/>
    <p:sldId id="273" r:id="rId12"/>
    <p:sldId id="268" r:id="rId13"/>
    <p:sldId id="27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A6EB6"/>
    <a:srgbClr val="888888"/>
    <a:srgbClr val="FFF792"/>
    <a:srgbClr val="005EAE"/>
    <a:srgbClr val="5091C7"/>
    <a:srgbClr val="D37272"/>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B9028A-BDFF-D648-B3B0-F607C1CA18D3}" v="4" dt="2023-09-19T12:33:42.989"/>
    <p1510:client id="{9613E9A7-61EA-441C-98D9-9D47AA84E22A}" v="59" dt="2023-09-19T16:17:12.1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860" y="2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Strong" userId="513266d9-1981-46d5-98ec-edad0672ac4d" providerId="ADAL" clId="{57C31D33-2970-4344-9F8F-EBEAA1EF7D88}"/>
    <pc:docChg chg="undo custSel addSld delSld modSld">
      <pc:chgData name="Glenn Strong" userId="513266d9-1981-46d5-98ec-edad0672ac4d" providerId="ADAL" clId="{57C31D33-2970-4344-9F8F-EBEAA1EF7D88}" dt="2023-08-20T11:53:21.581" v="3686" actId="20577"/>
      <pc:docMkLst>
        <pc:docMk/>
      </pc:docMkLst>
      <pc:sldChg chg="modSp mod modNotesTx">
        <pc:chgData name="Glenn Strong" userId="513266d9-1981-46d5-98ec-edad0672ac4d" providerId="ADAL" clId="{57C31D33-2970-4344-9F8F-EBEAA1EF7D88}" dt="2023-08-11T15:50:54.411" v="3677" actId="20577"/>
        <pc:sldMkLst>
          <pc:docMk/>
          <pc:sldMk cId="3452831472" sldId="258"/>
        </pc:sldMkLst>
        <pc:spChg chg="mod">
          <ac:chgData name="Glenn Strong" userId="513266d9-1981-46d5-98ec-edad0672ac4d" providerId="ADAL" clId="{57C31D33-2970-4344-9F8F-EBEAA1EF7D88}" dt="2023-08-11T09:24:06.711" v="47" actId="14100"/>
          <ac:spMkLst>
            <pc:docMk/>
            <pc:sldMk cId="3452831472" sldId="258"/>
            <ac:spMk id="3" creationId="{696730B6-C876-5618-E095-B147B5D053B2}"/>
          </ac:spMkLst>
        </pc:spChg>
      </pc:sldChg>
      <pc:sldChg chg="modSp mod modCm modNotesTx">
        <pc:chgData name="Glenn Strong" userId="513266d9-1981-46d5-98ec-edad0672ac4d" providerId="ADAL" clId="{57C31D33-2970-4344-9F8F-EBEAA1EF7D88}" dt="2023-08-20T11:53:16.531" v="3683" actId="20577"/>
        <pc:sldMkLst>
          <pc:docMk/>
          <pc:sldMk cId="1778438167" sldId="265"/>
        </pc:sldMkLst>
        <pc:spChg chg="mod">
          <ac:chgData name="Glenn Strong" userId="513266d9-1981-46d5-98ec-edad0672ac4d" providerId="ADAL" clId="{57C31D33-2970-4344-9F8F-EBEAA1EF7D88}" dt="2023-08-20T11:53:16.531" v="3683" actId="20577"/>
          <ac:spMkLst>
            <pc:docMk/>
            <pc:sldMk cId="1778438167" sldId="265"/>
            <ac:spMk id="3" creationId="{BF83CC44-54BF-3FA6-E414-F5DCACB7DF51}"/>
          </ac:spMkLst>
        </pc:spChg>
        <pc:spChg chg="mod">
          <ac:chgData name="Glenn Strong" userId="513266d9-1981-46d5-98ec-edad0672ac4d" providerId="ADAL" clId="{57C31D33-2970-4344-9F8F-EBEAA1EF7D88}" dt="2023-08-11T10:46:01.998" v="480" actId="20577"/>
          <ac:spMkLst>
            <pc:docMk/>
            <pc:sldMk cId="1778438167" sldId="265"/>
            <ac:spMk id="4" creationId="{324489CB-FA16-84C7-4E79-5890E9C939CD}"/>
          </ac:spMkLst>
        </pc:spChg>
      </pc:sldChg>
      <pc:sldChg chg="addCm modCm modNotesTx">
        <pc:chgData name="Glenn Strong" userId="513266d9-1981-46d5-98ec-edad0672ac4d" providerId="ADAL" clId="{57C31D33-2970-4344-9F8F-EBEAA1EF7D88}" dt="2023-08-11T14:07:29.208" v="628" actId="20577"/>
        <pc:sldMkLst>
          <pc:docMk/>
          <pc:sldMk cId="4179846393" sldId="266"/>
        </pc:sldMkLst>
      </pc:sldChg>
      <pc:sldChg chg="modSp mod addCm modCm modNotesTx">
        <pc:chgData name="Glenn Strong" userId="513266d9-1981-46d5-98ec-edad0672ac4d" providerId="ADAL" clId="{57C31D33-2970-4344-9F8F-EBEAA1EF7D88}" dt="2023-08-11T14:19:52.431" v="3494" actId="20577"/>
        <pc:sldMkLst>
          <pc:docMk/>
          <pc:sldMk cId="2951462240" sldId="268"/>
        </pc:sldMkLst>
        <pc:spChg chg="mod">
          <ac:chgData name="Glenn Strong" userId="513266d9-1981-46d5-98ec-edad0672ac4d" providerId="ADAL" clId="{57C31D33-2970-4344-9F8F-EBEAA1EF7D88}" dt="2023-08-11T14:13:26.927" v="1759" actId="20577"/>
          <ac:spMkLst>
            <pc:docMk/>
            <pc:sldMk cId="2951462240" sldId="268"/>
            <ac:spMk id="4" creationId="{324489CB-FA16-84C7-4E79-5890E9C939CD}"/>
          </ac:spMkLst>
        </pc:spChg>
        <pc:spChg chg="mod">
          <ac:chgData name="Glenn Strong" userId="513266d9-1981-46d5-98ec-edad0672ac4d" providerId="ADAL" clId="{57C31D33-2970-4344-9F8F-EBEAA1EF7D88}" dt="2023-08-11T14:13:34.519" v="1762" actId="27636"/>
          <ac:spMkLst>
            <pc:docMk/>
            <pc:sldMk cId="2951462240" sldId="268"/>
            <ac:spMk id="6" creationId="{74090989-CB43-F09A-17EB-37B8F3FCA46E}"/>
          </ac:spMkLst>
        </pc:spChg>
        <pc:grpChg chg="mod">
          <ac:chgData name="Glenn Strong" userId="513266d9-1981-46d5-98ec-edad0672ac4d" providerId="ADAL" clId="{57C31D33-2970-4344-9F8F-EBEAA1EF7D88}" dt="2023-08-08T11:45:57.888" v="1" actId="1076"/>
          <ac:grpSpMkLst>
            <pc:docMk/>
            <pc:sldMk cId="2951462240" sldId="268"/>
            <ac:grpSpMk id="3" creationId="{B4FD474C-91F2-67E7-924E-8C139D52DDF7}"/>
          </ac:grpSpMkLst>
        </pc:grpChg>
      </pc:sldChg>
      <pc:sldChg chg="mod modShow addCm">
        <pc:chgData name="Glenn Strong" userId="513266d9-1981-46d5-98ec-edad0672ac4d" providerId="ADAL" clId="{57C31D33-2970-4344-9F8F-EBEAA1EF7D88}" dt="2023-08-11T13:15:19.212" v="624" actId="729"/>
        <pc:sldMkLst>
          <pc:docMk/>
          <pc:sldMk cId="3715099680" sldId="271"/>
        </pc:sldMkLst>
      </pc:sldChg>
      <pc:sldChg chg="modSp mod">
        <pc:chgData name="Glenn Strong" userId="513266d9-1981-46d5-98ec-edad0672ac4d" providerId="ADAL" clId="{57C31D33-2970-4344-9F8F-EBEAA1EF7D88}" dt="2023-08-20T11:53:12.620" v="3680" actId="20577"/>
        <pc:sldMkLst>
          <pc:docMk/>
          <pc:sldMk cId="1591454381" sldId="272"/>
        </pc:sldMkLst>
        <pc:spChg chg="mod">
          <ac:chgData name="Glenn Strong" userId="513266d9-1981-46d5-98ec-edad0672ac4d" providerId="ADAL" clId="{57C31D33-2970-4344-9F8F-EBEAA1EF7D88}" dt="2023-08-20T11:53:12.620" v="3680" actId="20577"/>
          <ac:spMkLst>
            <pc:docMk/>
            <pc:sldMk cId="1591454381" sldId="272"/>
            <ac:spMk id="8" creationId="{7358AA15-BD39-0F59-73C4-23D65395BD55}"/>
          </ac:spMkLst>
        </pc:spChg>
      </pc:sldChg>
      <pc:sldChg chg="addSp delSp modSp mod modNotesTx">
        <pc:chgData name="Glenn Strong" userId="513266d9-1981-46d5-98ec-edad0672ac4d" providerId="ADAL" clId="{57C31D33-2970-4344-9F8F-EBEAA1EF7D88}" dt="2023-08-20T11:53:21.581" v="3686" actId="20577"/>
        <pc:sldMkLst>
          <pc:docMk/>
          <pc:sldMk cId="2673204370" sldId="273"/>
        </pc:sldMkLst>
        <pc:spChg chg="mod">
          <ac:chgData name="Glenn Strong" userId="513266d9-1981-46d5-98ec-edad0672ac4d" providerId="ADAL" clId="{57C31D33-2970-4344-9F8F-EBEAA1EF7D88}" dt="2023-08-20T11:53:21.581" v="3686" actId="20577"/>
          <ac:spMkLst>
            <pc:docMk/>
            <pc:sldMk cId="2673204370" sldId="273"/>
            <ac:spMk id="3" creationId="{BF83CC44-54BF-3FA6-E414-F5DCACB7DF51}"/>
          </ac:spMkLst>
        </pc:spChg>
        <pc:spChg chg="mod">
          <ac:chgData name="Glenn Strong" userId="513266d9-1981-46d5-98ec-edad0672ac4d" providerId="ADAL" clId="{57C31D33-2970-4344-9F8F-EBEAA1EF7D88}" dt="2023-08-11T10:43:38.577" v="454" actId="21"/>
          <ac:spMkLst>
            <pc:docMk/>
            <pc:sldMk cId="2673204370" sldId="273"/>
            <ac:spMk id="4" creationId="{324489CB-FA16-84C7-4E79-5890E9C939CD}"/>
          </ac:spMkLst>
        </pc:spChg>
        <pc:graphicFrameChg chg="add del mod">
          <ac:chgData name="Glenn Strong" userId="513266d9-1981-46d5-98ec-edad0672ac4d" providerId="ADAL" clId="{57C31D33-2970-4344-9F8F-EBEAA1EF7D88}" dt="2023-08-11T10:41:37.037" v="428" actId="1957"/>
          <ac:graphicFrameMkLst>
            <pc:docMk/>
            <pc:sldMk cId="2673204370" sldId="273"/>
            <ac:graphicFrameMk id="25" creationId="{8AB1D574-F251-0257-7AA1-5BF301D9DF78}"/>
          </ac:graphicFrameMkLst>
        </pc:graphicFrameChg>
        <pc:cxnChg chg="add del mod">
          <ac:chgData name="Glenn Strong" userId="513266d9-1981-46d5-98ec-edad0672ac4d" providerId="ADAL" clId="{57C31D33-2970-4344-9F8F-EBEAA1EF7D88}" dt="2023-08-11T10:41:07.715" v="423" actId="478"/>
          <ac:cxnSpMkLst>
            <pc:docMk/>
            <pc:sldMk cId="2673204370" sldId="273"/>
            <ac:cxnSpMk id="15" creationId="{FC2ABEBE-45E1-5EE8-812A-3D3D8EF931DE}"/>
          </ac:cxnSpMkLst>
        </pc:cxnChg>
      </pc:sldChg>
      <pc:sldChg chg="modSp mod modNotesTx">
        <pc:chgData name="Glenn Strong" userId="513266d9-1981-46d5-98ec-edad0672ac4d" providerId="ADAL" clId="{57C31D33-2970-4344-9F8F-EBEAA1EF7D88}" dt="2023-08-11T14:17:18.471" v="2853" actId="20577"/>
        <pc:sldMkLst>
          <pc:docMk/>
          <pc:sldMk cId="2442035731" sldId="274"/>
        </pc:sldMkLst>
        <pc:spChg chg="mod">
          <ac:chgData name="Glenn Strong" userId="513266d9-1981-46d5-98ec-edad0672ac4d" providerId="ADAL" clId="{57C31D33-2970-4344-9F8F-EBEAA1EF7D88}" dt="2023-08-11T14:13:49.333" v="1765" actId="20577"/>
          <ac:spMkLst>
            <pc:docMk/>
            <pc:sldMk cId="2442035731" sldId="274"/>
            <ac:spMk id="2" creationId="{9C3EC4E7-45E2-D2A6-611D-8EC9D6EA916B}"/>
          </ac:spMkLst>
        </pc:spChg>
        <pc:spChg chg="mod">
          <ac:chgData name="Glenn Strong" userId="513266d9-1981-46d5-98ec-edad0672ac4d" providerId="ADAL" clId="{57C31D33-2970-4344-9F8F-EBEAA1EF7D88}" dt="2023-08-11T09:44:30.267" v="147" actId="20577"/>
          <ac:spMkLst>
            <pc:docMk/>
            <pc:sldMk cId="2442035731" sldId="274"/>
            <ac:spMk id="4" creationId="{324489CB-FA16-84C7-4E79-5890E9C939CD}"/>
          </ac:spMkLst>
        </pc:spChg>
      </pc:sldChg>
      <pc:sldChg chg="modSp mod modCm modNotesTx">
        <pc:chgData name="Glenn Strong" userId="513266d9-1981-46d5-98ec-edad0672ac4d" providerId="ADAL" clId="{57C31D33-2970-4344-9F8F-EBEAA1EF7D88}" dt="2023-08-11T14:18:00.043" v="2855" actId="20577"/>
        <pc:sldMkLst>
          <pc:docMk/>
          <pc:sldMk cId="324338486" sldId="275"/>
        </pc:sldMkLst>
        <pc:spChg chg="mod">
          <ac:chgData name="Glenn Strong" userId="513266d9-1981-46d5-98ec-edad0672ac4d" providerId="ADAL" clId="{57C31D33-2970-4344-9F8F-EBEAA1EF7D88}" dt="2023-08-11T13:14:16.915" v="623" actId="6549"/>
          <ac:spMkLst>
            <pc:docMk/>
            <pc:sldMk cId="324338486" sldId="275"/>
            <ac:spMk id="8" creationId="{0999D066-ACCD-E003-C3BB-10E15E63F212}"/>
          </ac:spMkLst>
        </pc:spChg>
      </pc:sldChg>
      <pc:sldChg chg="new del">
        <pc:chgData name="Glenn Strong" userId="513266d9-1981-46d5-98ec-edad0672ac4d" providerId="ADAL" clId="{57C31D33-2970-4344-9F8F-EBEAA1EF7D88}" dt="2023-08-11T09:52:52.976" v="150" actId="680"/>
        <pc:sldMkLst>
          <pc:docMk/>
          <pc:sldMk cId="590969721" sldId="275"/>
        </pc:sldMkLst>
      </pc:sld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pChg chg="mod">
          <ac:chgData name="Sara Fiori" userId="8d5d1af3-5ce2-49fd-9c82-7afe86d89eed" providerId="ADAL" clId="{D82D455B-3389-4254-8E4C-C1863727FE2A}" dt="2023-06-29T10:04:53.205" v="7" actId="20577"/>
          <ac:spMkLst>
            <pc:docMk/>
            <pc:sldMk cId="2874814801" sldId="257"/>
            <ac:spMk id="2" creationId="{9A387BCE-2ADE-517A-216B-0DFF80FA3571}"/>
          </ac:spMkLst>
        </pc:spChg>
      </pc:sldChg>
      <pc:sldChg chg="modSp mod">
        <pc:chgData name="Sara Fiori" userId="8d5d1af3-5ce2-49fd-9c82-7afe86d89eed" providerId="ADAL" clId="{D82D455B-3389-4254-8E4C-C1863727FE2A}" dt="2023-06-29T13:31:31.620" v="3828" actId="20577"/>
        <pc:sldMkLst>
          <pc:docMk/>
          <pc:sldMk cId="3452831472" sldId="258"/>
        </pc:sldMkLst>
        <pc:spChg chg="mod">
          <ac:chgData name="Sara Fiori" userId="8d5d1af3-5ce2-49fd-9c82-7afe86d89eed" providerId="ADAL" clId="{D82D455B-3389-4254-8E4C-C1863727FE2A}" dt="2023-06-29T10:06:08.623" v="71" actId="20577"/>
          <ac:spMkLst>
            <pc:docMk/>
            <pc:sldMk cId="3452831472" sldId="258"/>
            <ac:spMk id="2" creationId="{9C3EC4E7-45E2-D2A6-611D-8EC9D6EA916B}"/>
          </ac:spMkLst>
        </pc:spChg>
        <pc:spChg chg="mod">
          <ac:chgData name="Sara Fiori" userId="8d5d1af3-5ce2-49fd-9c82-7afe86d89eed" providerId="ADAL" clId="{D82D455B-3389-4254-8E4C-C1863727FE2A}" dt="2023-06-29T13:31:31.620" v="3828" actId="20577"/>
          <ac:spMkLst>
            <pc:docMk/>
            <pc:sldMk cId="3452831472" sldId="258"/>
            <ac:spMk id="3" creationId="{696730B6-C876-5618-E095-B147B5D053B2}"/>
          </ac:spMkLst>
        </pc:spChg>
      </pc:sldChg>
      <pc:sldChg chg="addSp delSp modSp mod delAnim modAnim">
        <pc:chgData name="Sara Fiori" userId="8d5d1af3-5ce2-49fd-9c82-7afe86d89eed" providerId="ADAL" clId="{D82D455B-3389-4254-8E4C-C1863727FE2A}" dt="2023-06-29T13:31:42.485" v="3829" actId="1076"/>
        <pc:sldMkLst>
          <pc:docMk/>
          <pc:sldMk cId="2328375638" sldId="259"/>
        </pc:sldMkLst>
        <pc:spChg chg="mod">
          <ac:chgData name="Sara Fiori" userId="8d5d1af3-5ce2-49fd-9c82-7afe86d89eed" providerId="ADAL" clId="{D82D455B-3389-4254-8E4C-C1863727FE2A}" dt="2023-06-29T13:31:42.485" v="3829" actId="1076"/>
          <ac:spMkLst>
            <pc:docMk/>
            <pc:sldMk cId="2328375638" sldId="259"/>
            <ac:spMk id="2" creationId="{9C3EC4E7-45E2-D2A6-611D-8EC9D6EA916B}"/>
          </ac:spMkLst>
        </pc:spChg>
        <pc:spChg chg="mod">
          <ac:chgData name="Sara Fiori" userId="8d5d1af3-5ce2-49fd-9c82-7afe86d89eed" providerId="ADAL" clId="{D82D455B-3389-4254-8E4C-C1863727FE2A}" dt="2023-06-29T10:31:32.887" v="620" actId="20577"/>
          <ac:spMkLst>
            <pc:docMk/>
            <pc:sldMk cId="2328375638" sldId="259"/>
            <ac:spMk id="4" creationId="{324489CB-FA16-84C7-4E79-5890E9C939CD}"/>
          </ac:spMkLst>
        </pc:spChg>
        <pc:spChg chg="add mod">
          <ac:chgData name="Sara Fiori" userId="8d5d1af3-5ce2-49fd-9c82-7afe86d89eed" providerId="ADAL" clId="{D82D455B-3389-4254-8E4C-C1863727FE2A}" dt="2023-06-29T10:52:58.248" v="756" actId="1076"/>
          <ac:spMkLst>
            <pc:docMk/>
            <pc:sldMk cId="2328375638" sldId="259"/>
            <ac:spMk id="7" creationId="{8DA21CDF-E4BF-4F34-C567-A136C8C3C8FE}"/>
          </ac:spMkLst>
        </pc:spChg>
        <pc:spChg chg="del">
          <ac:chgData name="Sara Fiori" userId="8d5d1af3-5ce2-49fd-9c82-7afe86d89eed" providerId="ADAL" clId="{D82D455B-3389-4254-8E4C-C1863727FE2A}" dt="2023-06-29T10:20:51.741" v="397" actId="478"/>
          <ac:spMkLst>
            <pc:docMk/>
            <pc:sldMk cId="2328375638" sldId="259"/>
            <ac:spMk id="9" creationId="{EA0BBC85-0308-C63B-185F-58998CB41600}"/>
          </ac:spMkLst>
        </pc:spChg>
        <pc:spChg chg="mod">
          <ac:chgData name="Sara Fiori" userId="8d5d1af3-5ce2-49fd-9c82-7afe86d89eed" providerId="ADAL" clId="{D82D455B-3389-4254-8E4C-C1863727FE2A}" dt="2023-06-29T10:24:17.425" v="561" actId="14100"/>
          <ac:spMkLst>
            <pc:docMk/>
            <pc:sldMk cId="2328375638" sldId="259"/>
            <ac:spMk id="10" creationId="{E7DEE2C5-2B61-A78B-287F-0B4CDF3B876F}"/>
          </ac:spMkLst>
        </pc:spChg>
        <pc:spChg chg="del mod">
          <ac:chgData name="Sara Fiori" userId="8d5d1af3-5ce2-49fd-9c82-7afe86d89eed" providerId="ADAL" clId="{D82D455B-3389-4254-8E4C-C1863727FE2A}" dt="2023-06-29T10:33:24.091" v="741" actId="478"/>
          <ac:spMkLst>
            <pc:docMk/>
            <pc:sldMk cId="2328375638" sldId="259"/>
            <ac:spMk id="11" creationId="{FD556624-FCA0-B372-597F-79A3380B61CA}"/>
          </ac:spMkLst>
        </pc:spChg>
        <pc:spChg chg="del">
          <ac:chgData name="Sara Fiori" userId="8d5d1af3-5ce2-49fd-9c82-7afe86d89eed" providerId="ADAL" clId="{D82D455B-3389-4254-8E4C-C1863727FE2A}" dt="2023-06-29T10:52:51.120" v="753" actId="478"/>
          <ac:spMkLst>
            <pc:docMk/>
            <pc:sldMk cId="2328375638" sldId="259"/>
            <ac:spMk id="12" creationId="{F74164C2-E12E-8B77-22BC-894D10C4B06E}"/>
          </ac:spMkLst>
        </pc:spChg>
        <pc:spChg chg="add del">
          <ac:chgData name="Sara Fiori" userId="8d5d1af3-5ce2-49fd-9c82-7afe86d89eed" providerId="ADAL" clId="{D82D455B-3389-4254-8E4C-C1863727FE2A}" dt="2023-06-29T10:24:50.732" v="572" actId="478"/>
          <ac:spMkLst>
            <pc:docMk/>
            <pc:sldMk cId="2328375638" sldId="259"/>
            <ac:spMk id="15" creationId="{4F8BA8F2-0346-81E1-DEEB-BA188DF8DA9E}"/>
          </ac:spMkLst>
        </pc:spChg>
        <pc:spChg chg="add mod">
          <ac:chgData name="Sara Fiori" userId="8d5d1af3-5ce2-49fd-9c82-7afe86d89eed" providerId="ADAL" clId="{D82D455B-3389-4254-8E4C-C1863727FE2A}" dt="2023-06-29T10:32:50.753" v="738" actId="20577"/>
          <ac:spMkLst>
            <pc:docMk/>
            <pc:sldMk cId="2328375638" sldId="259"/>
            <ac:spMk id="16" creationId="{7C263346-6BB3-9C13-8AA2-0C5A16E85815}"/>
          </ac:spMkLst>
        </pc:spChg>
        <pc:spChg chg="add mod">
          <ac:chgData name="Sara Fiori" userId="8d5d1af3-5ce2-49fd-9c82-7afe86d89eed" providerId="ADAL" clId="{D82D455B-3389-4254-8E4C-C1863727FE2A}" dt="2023-06-29T10:55:58.017" v="923" actId="1076"/>
          <ac:spMkLst>
            <pc:docMk/>
            <pc:sldMk cId="2328375638" sldId="259"/>
            <ac:spMk id="17" creationId="{34C99477-6B48-A885-16D4-4D5906BAECBA}"/>
          </ac:spMkLst>
        </pc:spChg>
        <pc:spChg chg="del mod ord">
          <ac:chgData name="Sara Fiori" userId="8d5d1af3-5ce2-49fd-9c82-7afe86d89eed" providerId="ADAL" clId="{D82D455B-3389-4254-8E4C-C1863727FE2A}" dt="2023-06-29T10:33:20.724" v="740" actId="478"/>
          <ac:spMkLst>
            <pc:docMk/>
            <pc:sldMk cId="2328375638" sldId="259"/>
            <ac:spMk id="31" creationId="{53410EE0-F850-DD29-4800-D0A93F3963DF}"/>
          </ac:spMkLst>
        </pc:spChg>
        <pc:spChg chg="mod ord">
          <ac:chgData name="Sara Fiori" userId="8d5d1af3-5ce2-49fd-9c82-7afe86d89eed" providerId="ADAL" clId="{D82D455B-3389-4254-8E4C-C1863727FE2A}" dt="2023-06-29T10:58:37.027" v="1002" actId="1036"/>
          <ac:spMkLst>
            <pc:docMk/>
            <pc:sldMk cId="2328375638" sldId="259"/>
            <ac:spMk id="32" creationId="{41D6FF16-3E82-5E17-C259-BF5DC833E50C}"/>
          </ac:spMkLst>
        </pc:spChg>
        <pc:spChg chg="mod">
          <ac:chgData name="Sara Fiori" userId="8d5d1af3-5ce2-49fd-9c82-7afe86d89eed" providerId="ADAL" clId="{D82D455B-3389-4254-8E4C-C1863727FE2A}" dt="2023-06-29T10:56:45.270" v="999" actId="20577"/>
          <ac:spMkLst>
            <pc:docMk/>
            <pc:sldMk cId="2328375638" sldId="259"/>
            <ac:spMk id="33" creationId="{70B7911F-E79E-70D1-1838-4E9699946A7A}"/>
          </ac:spMkLst>
        </pc:spChg>
        <pc:spChg chg="del mod ord">
          <ac:chgData name="Sara Fiori" userId="8d5d1af3-5ce2-49fd-9c82-7afe86d89eed" providerId="ADAL" clId="{D82D455B-3389-4254-8E4C-C1863727FE2A}" dt="2023-06-29T10:54:04.047" v="778" actId="478"/>
          <ac:spMkLst>
            <pc:docMk/>
            <pc:sldMk cId="2328375638" sldId="259"/>
            <ac:spMk id="34" creationId="{E2C0959D-F247-4564-546C-CF37A39EA538}"/>
          </ac:spMkLst>
        </pc:spChg>
        <pc:grpChg chg="add mod">
          <ac:chgData name="Sara Fiori" userId="8d5d1af3-5ce2-49fd-9c82-7afe86d89eed" providerId="ADAL" clId="{D82D455B-3389-4254-8E4C-C1863727FE2A}" dt="2023-06-29T10:52:58.248" v="756" actId="1076"/>
          <ac:grpSpMkLst>
            <pc:docMk/>
            <pc:sldMk cId="2328375638" sldId="259"/>
            <ac:grpSpMk id="8" creationId="{698965A5-D9FF-04DD-AAB8-5317675F6EE0}"/>
          </ac:grpSpMkLst>
        </pc:grpChg>
        <pc:picChg chg="del mod">
          <ac:chgData name="Sara Fiori" userId="8d5d1af3-5ce2-49fd-9c82-7afe86d89eed" providerId="ADAL" clId="{D82D455B-3389-4254-8E4C-C1863727FE2A}" dt="2023-06-29T10:08:40.797" v="134" actId="478"/>
          <ac:picMkLst>
            <pc:docMk/>
            <pc:sldMk cId="2328375638" sldId="259"/>
            <ac:picMk id="5" creationId="{5A87EB0D-02FE-3D73-93E9-F4D3842C9B3E}"/>
          </ac:picMkLst>
        </pc:picChg>
        <pc:picChg chg="add mod ord">
          <ac:chgData name="Sara Fiori" userId="8d5d1af3-5ce2-49fd-9c82-7afe86d89eed" providerId="ADAL" clId="{D82D455B-3389-4254-8E4C-C1863727FE2A}" dt="2023-06-29T10:52:58.248" v="756" actId="1076"/>
          <ac:picMkLst>
            <pc:docMk/>
            <pc:sldMk cId="2328375638" sldId="259"/>
            <ac:picMk id="6" creationId="{429E3F4E-891C-AB03-0BE8-4A2A8C8F9F1B}"/>
          </ac:picMkLst>
        </pc:picChg>
        <pc:picChg chg="add del mod">
          <ac:chgData name="Sara Fiori" userId="8d5d1af3-5ce2-49fd-9c82-7afe86d89eed" providerId="ADAL" clId="{D82D455B-3389-4254-8E4C-C1863727FE2A}" dt="2023-06-29T10:13:37.775" v="189"/>
          <ac:picMkLst>
            <pc:docMk/>
            <pc:sldMk cId="2328375638" sldId="259"/>
            <ac:picMk id="13" creationId="{835250C2-D3B0-D7EA-D642-36ADB1EF2071}"/>
          </ac:picMkLst>
        </pc:picChg>
        <pc:picChg chg="add mod">
          <ac:chgData name="Sara Fiori" userId="8d5d1af3-5ce2-49fd-9c82-7afe86d89eed" providerId="ADAL" clId="{D82D455B-3389-4254-8E4C-C1863727FE2A}" dt="2023-06-29T10:52:58.248" v="756" actId="1076"/>
          <ac:picMkLst>
            <pc:docMk/>
            <pc:sldMk cId="2328375638" sldId="259"/>
            <ac:picMk id="1026" creationId="{762DAB60-A91F-5A33-2BD1-F583605725A9}"/>
          </ac:picMkLst>
        </pc:picChg>
        <pc:picChg chg="add mod">
          <ac:chgData name="Sara Fiori" userId="8d5d1af3-5ce2-49fd-9c82-7afe86d89eed" providerId="ADAL" clId="{D82D455B-3389-4254-8E4C-C1863727FE2A}" dt="2023-06-29T10:24:26.360" v="565" actId="1076"/>
          <ac:picMkLst>
            <pc:docMk/>
            <pc:sldMk cId="2328375638" sldId="259"/>
            <ac:picMk id="1027" creationId="{E9979BEB-1B22-6491-F3B3-58819E625A69}"/>
          </ac:picMkLst>
        </pc:picChg>
        <pc:picChg chg="add mod">
          <ac:chgData name="Sara Fiori" userId="8d5d1af3-5ce2-49fd-9c82-7afe86d89eed" providerId="ADAL" clId="{D82D455B-3389-4254-8E4C-C1863727FE2A}" dt="2023-06-29T10:55:42.042" v="918" actId="1076"/>
          <ac:picMkLst>
            <pc:docMk/>
            <pc:sldMk cId="2328375638" sldId="259"/>
            <ac:picMk id="1028" creationId="{067A148F-3DF3-802B-D8BD-D5484B0ECA41}"/>
          </ac:picMkLst>
        </pc:picChg>
      </pc:sldChg>
      <pc:sldChg chg="modSp mod addCm delCm modCm">
        <pc:chgData name="Sara Fiori" userId="8d5d1af3-5ce2-49fd-9c82-7afe86d89eed" providerId="ADAL" clId="{D82D455B-3389-4254-8E4C-C1863727FE2A}" dt="2023-06-29T12:43:17.065" v="3182" actId="114"/>
        <pc:sldMkLst>
          <pc:docMk/>
          <pc:sldMk cId="1778438167" sldId="265"/>
        </pc:sldMkLst>
        <pc:spChg chg="mod">
          <ac:chgData name="Sara Fiori" userId="8d5d1af3-5ce2-49fd-9c82-7afe86d89eed" providerId="ADAL" clId="{D82D455B-3389-4254-8E4C-C1863727FE2A}" dt="2023-06-29T12:43:17.065" v="3182" actId="114"/>
          <ac:spMkLst>
            <pc:docMk/>
            <pc:sldMk cId="1778438167" sldId="265"/>
            <ac:spMk id="4" creationId="{324489CB-FA16-84C7-4E79-5890E9C939CD}"/>
          </ac:spMkLst>
        </pc:spChg>
      </pc:sldChg>
      <pc:sldChg chg="addSp delSp modSp mod modAnim addCm">
        <pc:chgData name="Sara Fiori" userId="8d5d1af3-5ce2-49fd-9c82-7afe86d89eed" providerId="ADAL" clId="{D82D455B-3389-4254-8E4C-C1863727FE2A}" dt="2023-06-29T12:10:23.823" v="1912" actId="13822"/>
        <pc:sldMkLst>
          <pc:docMk/>
          <pc:sldMk cId="4179846393" sldId="266"/>
        </pc:sldMkLst>
        <pc:spChg chg="del mod">
          <ac:chgData name="Sara Fiori" userId="8d5d1af3-5ce2-49fd-9c82-7afe86d89eed" providerId="ADAL" clId="{D82D455B-3389-4254-8E4C-C1863727FE2A}" dt="2023-06-29T11:03:11.367" v="1038" actId="478"/>
          <ac:spMkLst>
            <pc:docMk/>
            <pc:sldMk cId="4179846393" sldId="266"/>
            <ac:spMk id="3" creationId="{696730B6-C876-5618-E095-B147B5D053B2}"/>
          </ac:spMkLst>
        </pc:spChg>
        <pc:spChg chg="add del mod">
          <ac:chgData name="Sara Fiori" userId="8d5d1af3-5ce2-49fd-9c82-7afe86d89eed" providerId="ADAL" clId="{D82D455B-3389-4254-8E4C-C1863727FE2A}" dt="2023-06-29T11:10:21.755" v="1156"/>
          <ac:spMkLst>
            <pc:docMk/>
            <pc:sldMk cId="4179846393" sldId="266"/>
            <ac:spMk id="4" creationId="{121DF237-E3E3-5A93-C94E-BEBF4C69D95A}"/>
          </ac:spMkLst>
        </pc:spChg>
        <pc:spChg chg="add mod">
          <ac:chgData name="Sara Fiori" userId="8d5d1af3-5ce2-49fd-9c82-7afe86d89eed" providerId="ADAL" clId="{D82D455B-3389-4254-8E4C-C1863727FE2A}" dt="2023-06-29T12:04:51.860" v="1715" actId="14100"/>
          <ac:spMkLst>
            <pc:docMk/>
            <pc:sldMk cId="4179846393" sldId="266"/>
            <ac:spMk id="6" creationId="{58D6F7B8-5AEA-8F1B-3CB7-D4EE55A45B3E}"/>
          </ac:spMkLst>
        </pc:spChg>
        <pc:spChg chg="mod">
          <ac:chgData name="Sara Fiori" userId="8d5d1af3-5ce2-49fd-9c82-7afe86d89eed" providerId="ADAL" clId="{D82D455B-3389-4254-8E4C-C1863727FE2A}" dt="2023-06-29T12:08:38.103" v="1875" actId="20577"/>
          <ac:spMkLst>
            <pc:docMk/>
            <pc:sldMk cId="4179846393" sldId="266"/>
            <ac:spMk id="7" creationId="{FB75EE5F-262B-70A0-314B-C2041F067ED4}"/>
          </ac:spMkLst>
        </pc:spChg>
        <pc:spChg chg="add mod">
          <ac:chgData name="Sara Fiori" userId="8d5d1af3-5ce2-49fd-9c82-7afe86d89eed" providerId="ADAL" clId="{D82D455B-3389-4254-8E4C-C1863727FE2A}" dt="2023-06-29T12:00:49.885" v="1562" actId="20577"/>
          <ac:spMkLst>
            <pc:docMk/>
            <pc:sldMk cId="4179846393" sldId="266"/>
            <ac:spMk id="8" creationId="{0999D066-ACCD-E003-C3BB-10E15E63F212}"/>
          </ac:spMkLst>
        </pc:spChg>
        <pc:spChg chg="add mod">
          <ac:chgData name="Sara Fiori" userId="8d5d1af3-5ce2-49fd-9c82-7afe86d89eed" providerId="ADAL" clId="{D82D455B-3389-4254-8E4C-C1863727FE2A}" dt="2023-06-29T12:03:20.813" v="1706" actId="20577"/>
          <ac:spMkLst>
            <pc:docMk/>
            <pc:sldMk cId="4179846393" sldId="266"/>
            <ac:spMk id="9" creationId="{D4F93317-CD63-15A9-FE07-126DBC24A55E}"/>
          </ac:spMkLst>
        </pc:spChg>
        <pc:spChg chg="add mod">
          <ac:chgData name="Sara Fiori" userId="8d5d1af3-5ce2-49fd-9c82-7afe86d89eed" providerId="ADAL" clId="{D82D455B-3389-4254-8E4C-C1863727FE2A}" dt="2023-06-29T12:10:23.823" v="1912" actId="13822"/>
          <ac:spMkLst>
            <pc:docMk/>
            <pc:sldMk cId="4179846393" sldId="266"/>
            <ac:spMk id="10" creationId="{0798701A-909D-831C-C2A4-F2ADC1D8A957}"/>
          </ac:spMkLst>
        </pc:spChg>
        <pc:spChg chg="mod">
          <ac:chgData name="Sara Fiori" userId="8d5d1af3-5ce2-49fd-9c82-7afe86d89eed" providerId="ADAL" clId="{D82D455B-3389-4254-8E4C-C1863727FE2A}" dt="2023-06-29T12:02:29.274" v="1674" actId="20577"/>
          <ac:spMkLst>
            <pc:docMk/>
            <pc:sldMk cId="4179846393" sldId="266"/>
            <ac:spMk id="16" creationId="{2317C6D2-E92E-E9F3-BA12-668E04CDC563}"/>
          </ac:spMkLst>
        </pc:spChg>
      </pc:sldChg>
      <pc:sldChg chg="modSp mod">
        <pc:chgData name="Sara Fiori" userId="8d5d1af3-5ce2-49fd-9c82-7afe86d89eed" providerId="ADAL" clId="{D82D455B-3389-4254-8E4C-C1863727FE2A}" dt="2023-06-29T11:14:39.049" v="1198" actId="20577"/>
        <pc:sldMkLst>
          <pc:docMk/>
          <pc:sldMk cId="2559083335" sldId="267"/>
        </pc:sldMkLst>
        <pc:spChg chg="mod">
          <ac:chgData name="Sara Fiori" userId="8d5d1af3-5ce2-49fd-9c82-7afe86d89eed" providerId="ADAL" clId="{D82D455B-3389-4254-8E4C-C1863727FE2A}" dt="2023-06-29T11:14:39.049" v="1198" actId="20577"/>
          <ac:spMkLst>
            <pc:docMk/>
            <pc:sldMk cId="2559083335" sldId="267"/>
            <ac:spMk id="8" creationId="{7358AA15-BD39-0F59-73C4-23D65395BD55}"/>
          </ac:spMkLst>
        </pc:spChg>
      </pc:sldChg>
      <pc:sldChg chg="addSp modSp mod">
        <pc:chgData name="Sara Fiori" userId="8d5d1af3-5ce2-49fd-9c82-7afe86d89eed" providerId="ADAL" clId="{D82D455B-3389-4254-8E4C-C1863727FE2A}" dt="2023-06-29T13:24:18.044" v="3820" actId="208"/>
        <pc:sldMkLst>
          <pc:docMk/>
          <pc:sldMk cId="2951462240" sldId="268"/>
        </pc:sldMkLst>
        <pc:spChg chg="mod">
          <ac:chgData name="Sara Fiori" userId="8d5d1af3-5ce2-49fd-9c82-7afe86d89eed" providerId="ADAL" clId="{D82D455B-3389-4254-8E4C-C1863727FE2A}" dt="2023-06-29T13:10:23.907" v="3534" actId="1076"/>
          <ac:spMkLst>
            <pc:docMk/>
            <pc:sldMk cId="2951462240" sldId="268"/>
            <ac:spMk id="2" creationId="{9C3EC4E7-45E2-D2A6-611D-8EC9D6EA916B}"/>
          </ac:spMkLst>
        </pc:spChg>
        <pc:spChg chg="mod">
          <ac:chgData name="Sara Fiori" userId="8d5d1af3-5ce2-49fd-9c82-7afe86d89eed" providerId="ADAL" clId="{D82D455B-3389-4254-8E4C-C1863727FE2A}" dt="2023-06-29T13:11:27.655" v="3552" actId="14100"/>
          <ac:spMkLst>
            <pc:docMk/>
            <pc:sldMk cId="2951462240" sldId="268"/>
            <ac:spMk id="4" creationId="{324489CB-FA16-84C7-4E79-5890E9C939CD}"/>
          </ac:spMkLst>
        </pc:spChg>
        <pc:spChg chg="mod">
          <ac:chgData name="Sara Fiori" userId="8d5d1af3-5ce2-49fd-9c82-7afe86d89eed" providerId="ADAL" clId="{D82D455B-3389-4254-8E4C-C1863727FE2A}" dt="2023-06-29T13:10:39.451" v="3541" actId="1036"/>
          <ac:spMkLst>
            <pc:docMk/>
            <pc:sldMk cId="2951462240" sldId="268"/>
            <ac:spMk id="5" creationId="{4AE8312F-AB9A-6BCB-7628-00DA964F5264}"/>
          </ac:spMkLst>
        </pc:spChg>
        <pc:spChg chg="mod">
          <ac:chgData name="Sara Fiori" userId="8d5d1af3-5ce2-49fd-9c82-7afe86d89eed" providerId="ADAL" clId="{D82D455B-3389-4254-8E4C-C1863727FE2A}" dt="2023-06-29T13:10:39.451" v="3541" actId="1036"/>
          <ac:spMkLst>
            <pc:docMk/>
            <pc:sldMk cId="2951462240" sldId="268"/>
            <ac:spMk id="6" creationId="{74090989-CB43-F09A-17EB-37B8F3FCA46E}"/>
          </ac:spMkLst>
        </pc:spChg>
        <pc:spChg chg="add mod">
          <ac:chgData name="Sara Fiori" userId="8d5d1af3-5ce2-49fd-9c82-7afe86d89eed" providerId="ADAL" clId="{D82D455B-3389-4254-8E4C-C1863727FE2A}" dt="2023-06-29T13:21:19.584" v="3817" actId="6549"/>
          <ac:spMkLst>
            <pc:docMk/>
            <pc:sldMk cId="2951462240" sldId="268"/>
            <ac:spMk id="10" creationId="{4A85D2FB-E569-9FF3-C5AE-0325B541356A}"/>
          </ac:spMkLst>
        </pc:spChg>
        <pc:spChg chg="add mod">
          <ac:chgData name="Sara Fiori" userId="8d5d1af3-5ce2-49fd-9c82-7afe86d89eed" providerId="ADAL" clId="{D82D455B-3389-4254-8E4C-C1863727FE2A}" dt="2023-06-29T13:24:18.044" v="3820" actId="208"/>
          <ac:spMkLst>
            <pc:docMk/>
            <pc:sldMk cId="2951462240" sldId="268"/>
            <ac:spMk id="13" creationId="{172D4444-BBDB-B1D4-DB87-133994E319AC}"/>
          </ac:spMkLst>
        </pc:spChg>
        <pc:grpChg chg="add mod">
          <ac:chgData name="Sara Fiori" userId="8d5d1af3-5ce2-49fd-9c82-7afe86d89eed" providerId="ADAL" clId="{D82D455B-3389-4254-8E4C-C1863727FE2A}" dt="2023-06-29T13:18:06.573" v="3770" actId="1076"/>
          <ac:grpSpMkLst>
            <pc:docMk/>
            <pc:sldMk cId="2951462240" sldId="268"/>
            <ac:grpSpMk id="14" creationId="{5A3175D1-9FF2-3141-005E-324DD67AD538}"/>
          </ac:grpSpMkLst>
        </pc:grpChg>
        <pc:picChg chg="add mod">
          <ac:chgData name="Sara Fiori" userId="8d5d1af3-5ce2-49fd-9c82-7afe86d89eed" providerId="ADAL" clId="{D82D455B-3389-4254-8E4C-C1863727FE2A}" dt="2023-06-29T13:10:39.451" v="3541" actId="1036"/>
          <ac:picMkLst>
            <pc:docMk/>
            <pc:sldMk cId="2951462240" sldId="268"/>
            <ac:picMk id="7" creationId="{28C9BE12-74AE-D575-8DB9-3C442180A065}"/>
          </ac:picMkLst>
        </pc:picChg>
        <pc:picChg chg="add mod ord">
          <ac:chgData name="Sara Fiori" userId="8d5d1af3-5ce2-49fd-9c82-7afe86d89eed" providerId="ADAL" clId="{D82D455B-3389-4254-8E4C-C1863727FE2A}" dt="2023-06-29T13:21:15.798" v="3810" actId="1076"/>
          <ac:picMkLst>
            <pc:docMk/>
            <pc:sldMk cId="2951462240" sldId="268"/>
            <ac:picMk id="9" creationId="{8F08BB82-ECDF-3A3E-47BB-EA35C24FB13B}"/>
          </ac:picMkLst>
        </pc:picChg>
        <pc:picChg chg="add mod">
          <ac:chgData name="Sara Fiori" userId="8d5d1af3-5ce2-49fd-9c82-7afe86d89eed" providerId="ADAL" clId="{D82D455B-3389-4254-8E4C-C1863727FE2A}" dt="2023-06-29T13:17:17.019" v="3669" actId="164"/>
          <ac:picMkLst>
            <pc:docMk/>
            <pc:sldMk cId="2951462240" sldId="268"/>
            <ac:picMk id="12" creationId="{F3D4FBF8-EC77-2114-701E-3F38E2B617AB}"/>
          </ac:picMkLst>
        </pc:picChg>
      </pc:sldChg>
      <pc:sldChg chg="modSp add mod">
        <pc:chgData name="Sara Fiori" userId="8d5d1af3-5ce2-49fd-9c82-7afe86d89eed" providerId="ADAL" clId="{D82D455B-3389-4254-8E4C-C1863727FE2A}" dt="2023-06-29T10:07:19.597" v="123" actId="20577"/>
        <pc:sldMkLst>
          <pc:docMk/>
          <pc:sldMk cId="551474124" sldId="270"/>
        </pc:sldMkLst>
        <pc:spChg chg="mod">
          <ac:chgData name="Sara Fiori" userId="8d5d1af3-5ce2-49fd-9c82-7afe86d89eed" providerId="ADAL" clId="{D82D455B-3389-4254-8E4C-C1863727FE2A}" dt="2023-06-29T10:07:19.597" v="123" actId="20577"/>
          <ac:spMkLst>
            <pc:docMk/>
            <pc:sldMk cId="551474124" sldId="270"/>
            <ac:spMk id="2" creationId="{9C3EC4E7-45E2-D2A6-611D-8EC9D6EA916B}"/>
          </ac:spMkLst>
        </pc:spChg>
      </pc:sldChg>
      <pc:sldChg chg="addSp delSp modSp add mod ord">
        <pc:chgData name="Sara Fiori" userId="8d5d1af3-5ce2-49fd-9c82-7afe86d89eed" providerId="ADAL" clId="{D82D455B-3389-4254-8E4C-C1863727FE2A}" dt="2023-06-29T12:15:03.861" v="2077" actId="20577"/>
        <pc:sldMkLst>
          <pc:docMk/>
          <pc:sldMk cId="3715099680" sldId="271"/>
        </pc:sldMkLst>
        <pc:spChg chg="add del">
          <ac:chgData name="Sara Fiori" userId="8d5d1af3-5ce2-49fd-9c82-7afe86d89eed" providerId="ADAL" clId="{D82D455B-3389-4254-8E4C-C1863727FE2A}" dt="2023-06-29T12:07:52.598" v="1858" actId="22"/>
          <ac:spMkLst>
            <pc:docMk/>
            <pc:sldMk cId="3715099680" sldId="271"/>
            <ac:spMk id="3" creationId="{0C7F6CAC-F832-9D5D-DB38-6A56B740C047}"/>
          </ac:spMkLst>
        </pc:spChg>
        <pc:spChg chg="add mod">
          <ac:chgData name="Sara Fiori" userId="8d5d1af3-5ce2-49fd-9c82-7afe86d89eed" providerId="ADAL" clId="{D82D455B-3389-4254-8E4C-C1863727FE2A}" dt="2023-06-29T12:15:03.861" v="2077" actId="20577"/>
          <ac:spMkLst>
            <pc:docMk/>
            <pc:sldMk cId="3715099680" sldId="271"/>
            <ac:spMk id="5" creationId="{701069AD-E735-2E6D-3E65-B4FAD076C86F}"/>
          </ac:spMkLst>
        </pc:spChg>
        <pc:spChg chg="mod">
          <ac:chgData name="Sara Fiori" userId="8d5d1af3-5ce2-49fd-9c82-7afe86d89eed" providerId="ADAL" clId="{D82D455B-3389-4254-8E4C-C1863727FE2A}" dt="2023-06-29T12:10:35.017" v="1914" actId="1076"/>
          <ac:spMkLst>
            <pc:docMk/>
            <pc:sldMk cId="3715099680" sldId="271"/>
            <ac:spMk id="6" creationId="{58D6F7B8-5AEA-8F1B-3CB7-D4EE55A45B3E}"/>
          </ac:spMkLst>
        </pc:spChg>
        <pc:spChg chg="mod">
          <ac:chgData name="Sara Fiori" userId="8d5d1af3-5ce2-49fd-9c82-7afe86d89eed" providerId="ADAL" clId="{D82D455B-3389-4254-8E4C-C1863727FE2A}" dt="2023-06-29T12:10:08.643" v="1910" actId="20577"/>
          <ac:spMkLst>
            <pc:docMk/>
            <pc:sldMk cId="3715099680" sldId="271"/>
            <ac:spMk id="7" creationId="{FB75EE5F-262B-70A0-314B-C2041F067ED4}"/>
          </ac:spMkLst>
        </pc:spChg>
        <pc:spChg chg="mod">
          <ac:chgData name="Sara Fiori" userId="8d5d1af3-5ce2-49fd-9c82-7afe86d89eed" providerId="ADAL" clId="{D82D455B-3389-4254-8E4C-C1863727FE2A}" dt="2023-06-29T12:08:06.433" v="1867" actId="14100"/>
          <ac:spMkLst>
            <pc:docMk/>
            <pc:sldMk cId="3715099680" sldId="271"/>
            <ac:spMk id="8" creationId="{0999D066-ACCD-E003-C3BB-10E15E63F212}"/>
          </ac:spMkLst>
        </pc:spChg>
        <pc:spChg chg="add mod">
          <ac:chgData name="Sara Fiori" userId="8d5d1af3-5ce2-49fd-9c82-7afe86d89eed" providerId="ADAL" clId="{D82D455B-3389-4254-8E4C-C1863727FE2A}" dt="2023-06-29T12:10:40.169" v="1915" actId="14100"/>
          <ac:spMkLst>
            <pc:docMk/>
            <pc:sldMk cId="3715099680" sldId="271"/>
            <ac:spMk id="9" creationId="{F9DE1059-C82D-06E4-B69C-48D2178CACDB}"/>
          </ac:spMkLst>
        </pc:spChg>
        <pc:spChg chg="mod">
          <ac:chgData name="Sara Fiori" userId="8d5d1af3-5ce2-49fd-9c82-7afe86d89eed" providerId="ADAL" clId="{D82D455B-3389-4254-8E4C-C1863727FE2A}" dt="2023-06-29T12:02:13.633" v="1653" actId="20577"/>
          <ac:spMkLst>
            <pc:docMk/>
            <pc:sldMk cId="3715099680" sldId="271"/>
            <ac:spMk id="16" creationId="{2317C6D2-E92E-E9F3-BA12-668E04CDC563}"/>
          </ac:spMkLst>
        </pc:spChg>
      </pc:sldChg>
      <pc:sldChg chg="modSp add mod ord">
        <pc:chgData name="Sara Fiori" userId="8d5d1af3-5ce2-49fd-9c82-7afe86d89eed" providerId="ADAL" clId="{D82D455B-3389-4254-8E4C-C1863727FE2A}" dt="2023-06-29T12:12:25.165" v="1917" actId="20577"/>
        <pc:sldMkLst>
          <pc:docMk/>
          <pc:sldMk cId="1591454381" sldId="272"/>
        </pc:sldMkLst>
        <pc:spChg chg="mod">
          <ac:chgData name="Sara Fiori" userId="8d5d1af3-5ce2-49fd-9c82-7afe86d89eed" providerId="ADAL" clId="{D82D455B-3389-4254-8E4C-C1863727FE2A}" dt="2023-06-29T12:12:25.165" v="1917" actId="20577"/>
          <ac:spMkLst>
            <pc:docMk/>
            <pc:sldMk cId="1591454381" sldId="272"/>
            <ac:spMk id="8" creationId="{7358AA15-BD39-0F59-73C4-23D65395BD55}"/>
          </ac:spMkLst>
        </pc:spChg>
      </pc:sldChg>
      <pc:sldChg chg="modSp add mod ord">
        <pc:chgData name="Sara Fiori" userId="8d5d1af3-5ce2-49fd-9c82-7afe86d89eed" providerId="ADAL" clId="{D82D455B-3389-4254-8E4C-C1863727FE2A}" dt="2023-06-29T12:23:38.977" v="2640" actId="14100"/>
        <pc:sldMkLst>
          <pc:docMk/>
          <pc:sldMk cId="2673204370" sldId="273"/>
        </pc:sldMkLst>
        <pc:spChg chg="mod">
          <ac:chgData name="Sara Fiori" userId="8d5d1af3-5ce2-49fd-9c82-7afe86d89eed" providerId="ADAL" clId="{D82D455B-3389-4254-8E4C-C1863727FE2A}" dt="2023-06-29T12:23:38.977" v="2640" actId="14100"/>
          <ac:spMkLst>
            <pc:docMk/>
            <pc:sldMk cId="2673204370" sldId="273"/>
            <ac:spMk id="3" creationId="{BF83CC44-54BF-3FA6-E414-F5DCACB7DF51}"/>
          </ac:spMkLst>
        </pc:spChg>
        <pc:spChg chg="mod">
          <ac:chgData name="Sara Fiori" userId="8d5d1af3-5ce2-49fd-9c82-7afe86d89eed" providerId="ADAL" clId="{D82D455B-3389-4254-8E4C-C1863727FE2A}" dt="2023-06-29T12:22:56.748" v="2637" actId="20577"/>
          <ac:spMkLst>
            <pc:docMk/>
            <pc:sldMk cId="2673204370" sldId="273"/>
            <ac:spMk id="4" creationId="{324489CB-FA16-84C7-4E79-5890E9C939CD}"/>
          </ac:spMkLst>
        </pc:spChg>
      </pc:sldChg>
    </pc:docChg>
  </pc:docChgLst>
  <pc:docChgLst>
    <pc:chgData name="Ben North" userId="S::northb@tcd.ie::9500ebd4-dac3-4eeb-a9d4-f06b7d1c839c" providerId="AD" clId="Web-{74B5A975-DCCD-50DD-53DE-0AFBC3163E18}"/>
    <pc:docChg chg="modSld">
      <pc:chgData name="Ben North" userId="S::northb@tcd.ie::9500ebd4-dac3-4eeb-a9d4-f06b7d1c839c" providerId="AD" clId="Web-{74B5A975-DCCD-50DD-53DE-0AFBC3163E18}" dt="2023-07-14T15:36:33.671" v="5" actId="20577"/>
      <pc:docMkLst>
        <pc:docMk/>
      </pc:docMkLst>
      <pc:sldChg chg="modSp">
        <pc:chgData name="Ben North" userId="S::northb@tcd.ie::9500ebd4-dac3-4eeb-a9d4-f06b7d1c839c" providerId="AD" clId="Web-{74B5A975-DCCD-50DD-53DE-0AFBC3163E18}" dt="2023-07-14T15:35:47.186" v="1" actId="20577"/>
        <pc:sldMkLst>
          <pc:docMk/>
          <pc:sldMk cId="1778438167" sldId="265"/>
        </pc:sldMkLst>
        <pc:spChg chg="mod">
          <ac:chgData name="Ben North" userId="S::northb@tcd.ie::9500ebd4-dac3-4eeb-a9d4-f06b7d1c839c" providerId="AD" clId="Web-{74B5A975-DCCD-50DD-53DE-0AFBC3163E18}" dt="2023-07-14T15:35:47.186" v="1" actId="20577"/>
          <ac:spMkLst>
            <pc:docMk/>
            <pc:sldMk cId="1778438167" sldId="265"/>
            <ac:spMk id="4" creationId="{324489CB-FA16-84C7-4E79-5890E9C939CD}"/>
          </ac:spMkLst>
        </pc:spChg>
      </pc:sldChg>
      <pc:sldChg chg="modSp">
        <pc:chgData name="Ben North" userId="S::northb@tcd.ie::9500ebd4-dac3-4eeb-a9d4-f06b7d1c839c" providerId="AD" clId="Web-{74B5A975-DCCD-50DD-53DE-0AFBC3163E18}" dt="2023-07-14T15:36:10.561" v="3" actId="20577"/>
        <pc:sldMkLst>
          <pc:docMk/>
          <pc:sldMk cId="3715099680" sldId="271"/>
        </pc:sldMkLst>
        <pc:spChg chg="mod">
          <ac:chgData name="Ben North" userId="S::northb@tcd.ie::9500ebd4-dac3-4eeb-a9d4-f06b7d1c839c" providerId="AD" clId="Web-{74B5A975-DCCD-50DD-53DE-0AFBC3163E18}" dt="2023-07-14T15:36:10.561" v="3" actId="20577"/>
          <ac:spMkLst>
            <pc:docMk/>
            <pc:sldMk cId="3715099680" sldId="271"/>
            <ac:spMk id="7" creationId="{FB75EE5F-262B-70A0-314B-C2041F067ED4}"/>
          </ac:spMkLst>
        </pc:spChg>
      </pc:sldChg>
      <pc:sldChg chg="modSp modCm">
        <pc:chgData name="Ben North" userId="S::northb@tcd.ie::9500ebd4-dac3-4eeb-a9d4-f06b7d1c839c" providerId="AD" clId="Web-{74B5A975-DCCD-50DD-53DE-0AFBC3163E18}" dt="2023-07-14T15:36:33.671" v="5" actId="20577"/>
        <pc:sldMkLst>
          <pc:docMk/>
          <pc:sldMk cId="2673204370" sldId="273"/>
        </pc:sldMkLst>
        <pc:spChg chg="mod">
          <ac:chgData name="Ben North" userId="S::northb@tcd.ie::9500ebd4-dac3-4eeb-a9d4-f06b7d1c839c" providerId="AD" clId="Web-{74B5A975-DCCD-50DD-53DE-0AFBC3163E18}" dt="2023-07-14T15:36:33.671" v="5" actId="20577"/>
          <ac:spMkLst>
            <pc:docMk/>
            <pc:sldMk cId="2673204370" sldId="273"/>
            <ac:spMk id="4" creationId="{324489CB-FA16-84C7-4E79-5890E9C939CD}"/>
          </ac:spMkLst>
        </pc:spChg>
      </pc:sldChg>
    </pc:docChg>
  </pc:docChgLst>
  <pc:docChgLst>
    <pc:chgData name="Sara Fiori" userId="8d5d1af3-5ce2-49fd-9c82-7afe86d89eed" providerId="ADAL" clId="{9613E9A7-61EA-441C-98D9-9D47AA84E22A}"/>
    <pc:docChg chg="undo redo custSel addSld delSld modSld sldOrd modMainMaster">
      <pc:chgData name="Sara Fiori" userId="8d5d1af3-5ce2-49fd-9c82-7afe86d89eed" providerId="ADAL" clId="{9613E9A7-61EA-441C-98D9-9D47AA84E22A}" dt="2023-09-19T16:17:12.192" v="5134" actId="1076"/>
      <pc:docMkLst>
        <pc:docMk/>
      </pc:docMkLst>
      <pc:sldChg chg="addSp delSp modSp mod modTransition">
        <pc:chgData name="Sara Fiori" userId="8d5d1af3-5ce2-49fd-9c82-7afe86d89eed" providerId="ADAL" clId="{9613E9A7-61EA-441C-98D9-9D47AA84E22A}" dt="2023-09-18T17:01:15.072" v="5104"/>
        <pc:sldMkLst>
          <pc:docMk/>
          <pc:sldMk cId="2874814801" sldId="257"/>
        </pc:sldMkLst>
        <pc:spChg chg="mod">
          <ac:chgData name="Sara Fiori" userId="8d5d1af3-5ce2-49fd-9c82-7afe86d89eed" providerId="ADAL" clId="{9613E9A7-61EA-441C-98D9-9D47AA84E22A}" dt="2023-08-10T14:17:31.168" v="3234" actId="20577"/>
          <ac:spMkLst>
            <pc:docMk/>
            <pc:sldMk cId="2874814801" sldId="257"/>
            <ac:spMk id="2" creationId="{9A387BCE-2ADE-517A-216B-0DFF80FA3571}"/>
          </ac:spMkLst>
        </pc:spChg>
        <pc:spChg chg="mod">
          <ac:chgData name="Sara Fiori" userId="8d5d1af3-5ce2-49fd-9c82-7afe86d89eed" providerId="ADAL" clId="{9613E9A7-61EA-441C-98D9-9D47AA84E22A}" dt="2023-07-14T14:59:26.924" v="1697" actId="20577"/>
          <ac:spMkLst>
            <pc:docMk/>
            <pc:sldMk cId="2874814801" sldId="257"/>
            <ac:spMk id="3" creationId="{04BE94A6-4EAD-9D73-EE43-CCC96368C443}"/>
          </ac:spMkLst>
        </pc:spChg>
        <pc:spChg chg="del mod">
          <ac:chgData name="Sara Fiori" userId="8d5d1af3-5ce2-49fd-9c82-7afe86d89eed" providerId="ADAL" clId="{9613E9A7-61EA-441C-98D9-9D47AA84E22A}" dt="2023-08-10T11:12:18.200" v="3057" actId="478"/>
          <ac:spMkLst>
            <pc:docMk/>
            <pc:sldMk cId="2874814801" sldId="257"/>
            <ac:spMk id="4" creationId="{92981D54-1989-A069-5C39-D2BA3190042C}"/>
          </ac:spMkLst>
        </pc:spChg>
        <pc:spChg chg="add del mod">
          <ac:chgData name="Sara Fiori" userId="8d5d1af3-5ce2-49fd-9c82-7afe86d89eed" providerId="ADAL" clId="{9613E9A7-61EA-441C-98D9-9D47AA84E22A}" dt="2023-08-10T11:10:35.482" v="3050"/>
          <ac:spMkLst>
            <pc:docMk/>
            <pc:sldMk cId="2874814801" sldId="257"/>
            <ac:spMk id="8" creationId="{C135A897-8C5C-2744-1746-56474D85AD75}"/>
          </ac:spMkLst>
        </pc:spChg>
        <pc:spChg chg="add del mod">
          <ac:chgData name="Sara Fiori" userId="8d5d1af3-5ce2-49fd-9c82-7afe86d89eed" providerId="ADAL" clId="{9613E9A7-61EA-441C-98D9-9D47AA84E22A}" dt="2023-08-10T11:12:41.794" v="3059" actId="478"/>
          <ac:spMkLst>
            <pc:docMk/>
            <pc:sldMk cId="2874814801" sldId="257"/>
            <ac:spMk id="12" creationId="{FB2F4825-06A0-E5F9-5C5B-E6276123A169}"/>
          </ac:spMkLst>
        </pc:spChg>
        <pc:spChg chg="add mod">
          <ac:chgData name="Sara Fiori" userId="8d5d1af3-5ce2-49fd-9c82-7afe86d89eed" providerId="ADAL" clId="{9613E9A7-61EA-441C-98D9-9D47AA84E22A}" dt="2023-08-10T11:14:19.483" v="3114" actId="14100"/>
          <ac:spMkLst>
            <pc:docMk/>
            <pc:sldMk cId="2874814801" sldId="257"/>
            <ac:spMk id="13" creationId="{717046C0-9E62-AA2A-1C73-C4418C0018ED}"/>
          </ac:spMkLst>
        </pc:spChg>
        <pc:picChg chg="add del mod">
          <ac:chgData name="Sara Fiori" userId="8d5d1af3-5ce2-49fd-9c82-7afe86d89eed" providerId="ADAL" clId="{9613E9A7-61EA-441C-98D9-9D47AA84E22A}" dt="2023-08-10T11:10:35.482" v="3050"/>
          <ac:picMkLst>
            <pc:docMk/>
            <pc:sldMk cId="2874814801" sldId="257"/>
            <ac:picMk id="5" creationId="{0B6E7496-87AB-4654-2F2F-55E319D8F70A}"/>
          </ac:picMkLst>
        </pc:picChg>
        <pc:picChg chg="add del mod">
          <ac:chgData name="Sara Fiori" userId="8d5d1af3-5ce2-49fd-9c82-7afe86d89eed" providerId="ADAL" clId="{9613E9A7-61EA-441C-98D9-9D47AA84E22A}" dt="2023-08-10T11:10:35.482" v="3050"/>
          <ac:picMkLst>
            <pc:docMk/>
            <pc:sldMk cId="2874814801" sldId="257"/>
            <ac:picMk id="6" creationId="{454769C7-09F5-039B-92BD-F49C36C70CE9}"/>
          </ac:picMkLst>
        </pc:picChg>
        <pc:picChg chg="add del mod">
          <ac:chgData name="Sara Fiori" userId="8d5d1af3-5ce2-49fd-9c82-7afe86d89eed" providerId="ADAL" clId="{9613E9A7-61EA-441C-98D9-9D47AA84E22A}" dt="2023-08-10T11:10:35.482" v="3050"/>
          <ac:picMkLst>
            <pc:docMk/>
            <pc:sldMk cId="2874814801" sldId="257"/>
            <ac:picMk id="7" creationId="{19D1E6B8-5EEF-CA66-1E52-D1AE2D49A8C5}"/>
          </ac:picMkLst>
        </pc:picChg>
        <pc:picChg chg="add del mod">
          <ac:chgData name="Sara Fiori" userId="8d5d1af3-5ce2-49fd-9c82-7afe86d89eed" providerId="ADAL" clId="{9613E9A7-61EA-441C-98D9-9D47AA84E22A}" dt="2023-08-10T11:10:35.482" v="3050"/>
          <ac:picMkLst>
            <pc:docMk/>
            <pc:sldMk cId="2874814801" sldId="257"/>
            <ac:picMk id="9" creationId="{C9C8D97F-D304-4DE4-4B91-06F9A4717821}"/>
          </ac:picMkLst>
        </pc:picChg>
        <pc:picChg chg="add del mod">
          <ac:chgData name="Sara Fiori" userId="8d5d1af3-5ce2-49fd-9c82-7afe86d89eed" providerId="ADAL" clId="{9613E9A7-61EA-441C-98D9-9D47AA84E22A}" dt="2023-08-10T11:10:31.271" v="3045"/>
          <ac:picMkLst>
            <pc:docMk/>
            <pc:sldMk cId="2874814801" sldId="257"/>
            <ac:picMk id="10" creationId="{FAEDCE7A-92F6-46D5-4FC4-8A5B60D41D0C}"/>
          </ac:picMkLst>
        </pc:picChg>
        <pc:picChg chg="add mod">
          <ac:chgData name="Sara Fiori" userId="8d5d1af3-5ce2-49fd-9c82-7afe86d89eed" providerId="ADAL" clId="{9613E9A7-61EA-441C-98D9-9D47AA84E22A}" dt="2023-08-11T14:29:28.082" v="4014" actId="1076"/>
          <ac:picMkLst>
            <pc:docMk/>
            <pc:sldMk cId="2874814801" sldId="257"/>
            <ac:picMk id="14" creationId="{5C0DED2B-63EC-89B7-C9F8-4EC6F0B53426}"/>
          </ac:picMkLst>
        </pc:picChg>
      </pc:sldChg>
      <pc:sldChg chg="addSp delSp modSp mod modTransition modAnim modNotesTx">
        <pc:chgData name="Sara Fiori" userId="8d5d1af3-5ce2-49fd-9c82-7afe86d89eed" providerId="ADAL" clId="{9613E9A7-61EA-441C-98D9-9D47AA84E22A}" dt="2023-09-18T17:01:15.072" v="5104"/>
        <pc:sldMkLst>
          <pc:docMk/>
          <pc:sldMk cId="3452831472" sldId="258"/>
        </pc:sldMkLst>
        <pc:spChg chg="mod">
          <ac:chgData name="Sara Fiori" userId="8d5d1af3-5ce2-49fd-9c82-7afe86d89eed" providerId="ADAL" clId="{9613E9A7-61EA-441C-98D9-9D47AA84E22A}" dt="2023-07-14T14:55:37.123" v="1628" actId="20577"/>
          <ac:spMkLst>
            <pc:docMk/>
            <pc:sldMk cId="3452831472" sldId="258"/>
            <ac:spMk id="2" creationId="{9C3EC4E7-45E2-D2A6-611D-8EC9D6EA916B}"/>
          </ac:spMkLst>
        </pc:spChg>
        <pc:spChg chg="mod">
          <ac:chgData name="Sara Fiori" userId="8d5d1af3-5ce2-49fd-9c82-7afe86d89eed" providerId="ADAL" clId="{9613E9A7-61EA-441C-98D9-9D47AA84E22A}" dt="2023-08-10T09:17:04.426" v="2673" actId="20577"/>
          <ac:spMkLst>
            <pc:docMk/>
            <pc:sldMk cId="3452831472" sldId="258"/>
            <ac:spMk id="3" creationId="{696730B6-C876-5618-E095-B147B5D053B2}"/>
          </ac:spMkLst>
        </pc:spChg>
        <pc:spChg chg="del">
          <ac:chgData name="Sara Fiori" userId="8d5d1af3-5ce2-49fd-9c82-7afe86d89eed" providerId="ADAL" clId="{9613E9A7-61EA-441C-98D9-9D47AA84E22A}" dt="2023-07-12T14:08:48.842" v="393" actId="478"/>
          <ac:spMkLst>
            <pc:docMk/>
            <pc:sldMk cId="3452831472" sldId="258"/>
            <ac:spMk id="4" creationId="{324489CB-FA16-84C7-4E79-5890E9C939CD}"/>
          </ac:spMkLst>
        </pc:spChg>
        <pc:spChg chg="add mod topLvl">
          <ac:chgData name="Sara Fiori" userId="8d5d1af3-5ce2-49fd-9c82-7afe86d89eed" providerId="ADAL" clId="{9613E9A7-61EA-441C-98D9-9D47AA84E22A}" dt="2023-09-14T09:50:42.220" v="4715" actId="207"/>
          <ac:spMkLst>
            <pc:docMk/>
            <pc:sldMk cId="3452831472" sldId="258"/>
            <ac:spMk id="6" creationId="{D4203368-67AE-699E-9B76-622ED180A1D3}"/>
          </ac:spMkLst>
        </pc:spChg>
        <pc:spChg chg="add mod ord">
          <ac:chgData name="Sara Fiori" userId="8d5d1af3-5ce2-49fd-9c82-7afe86d89eed" providerId="ADAL" clId="{9613E9A7-61EA-441C-98D9-9D47AA84E22A}" dt="2023-07-14T10:02:59.385" v="1364" actId="164"/>
          <ac:spMkLst>
            <pc:docMk/>
            <pc:sldMk cId="3452831472" sldId="258"/>
            <ac:spMk id="9" creationId="{863504A4-A0B8-FD16-CF65-D5E36D2440E8}"/>
          </ac:spMkLst>
        </pc:spChg>
        <pc:spChg chg="add mod topLvl">
          <ac:chgData name="Sara Fiori" userId="8d5d1af3-5ce2-49fd-9c82-7afe86d89eed" providerId="ADAL" clId="{9613E9A7-61EA-441C-98D9-9D47AA84E22A}" dt="2023-07-14T10:02:45.791" v="1363" actId="165"/>
          <ac:spMkLst>
            <pc:docMk/>
            <pc:sldMk cId="3452831472" sldId="258"/>
            <ac:spMk id="10" creationId="{AC10D43D-F11A-C97C-2F3A-876FD6FEC965}"/>
          </ac:spMkLst>
        </pc:spChg>
        <pc:spChg chg="add mod topLvl">
          <ac:chgData name="Sara Fiori" userId="8d5d1af3-5ce2-49fd-9c82-7afe86d89eed" providerId="ADAL" clId="{9613E9A7-61EA-441C-98D9-9D47AA84E22A}" dt="2023-07-14T10:02:45.791" v="1363" actId="165"/>
          <ac:spMkLst>
            <pc:docMk/>
            <pc:sldMk cId="3452831472" sldId="258"/>
            <ac:spMk id="11" creationId="{CB72A017-148C-7BE5-A716-51F70A3FCD15}"/>
          </ac:spMkLst>
        </pc:spChg>
        <pc:spChg chg="add mod">
          <ac:chgData name="Sara Fiori" userId="8d5d1af3-5ce2-49fd-9c82-7afe86d89eed" providerId="ADAL" clId="{9613E9A7-61EA-441C-98D9-9D47AA84E22A}" dt="2023-09-18T15:35:15.189" v="5102" actId="14100"/>
          <ac:spMkLst>
            <pc:docMk/>
            <pc:sldMk cId="3452831472" sldId="258"/>
            <ac:spMk id="12" creationId="{035866F6-CAEF-6AF1-D65C-F3EBFDC02994}"/>
          </ac:spMkLst>
        </pc:spChg>
        <pc:spChg chg="add mod">
          <ac:chgData name="Sara Fiori" userId="8d5d1af3-5ce2-49fd-9c82-7afe86d89eed" providerId="ADAL" clId="{9613E9A7-61EA-441C-98D9-9D47AA84E22A}" dt="2023-09-18T15:35:28.797" v="5103" actId="1076"/>
          <ac:spMkLst>
            <pc:docMk/>
            <pc:sldMk cId="3452831472" sldId="258"/>
            <ac:spMk id="13" creationId="{7CDFC0F9-66A0-8EF0-CC76-62D7604BBB7D}"/>
          </ac:spMkLst>
        </pc:spChg>
        <pc:spChg chg="add mod topLvl">
          <ac:chgData name="Sara Fiori" userId="8d5d1af3-5ce2-49fd-9c82-7afe86d89eed" providerId="ADAL" clId="{9613E9A7-61EA-441C-98D9-9D47AA84E22A}" dt="2023-07-14T10:02:45.791" v="1363" actId="165"/>
          <ac:spMkLst>
            <pc:docMk/>
            <pc:sldMk cId="3452831472" sldId="258"/>
            <ac:spMk id="14" creationId="{39884B40-1360-0C21-2CDD-DBF75A006EE9}"/>
          </ac:spMkLst>
        </pc:spChg>
        <pc:grpChg chg="add mod ord">
          <ac:chgData name="Sara Fiori" userId="8d5d1af3-5ce2-49fd-9c82-7afe86d89eed" providerId="ADAL" clId="{9613E9A7-61EA-441C-98D9-9D47AA84E22A}" dt="2023-07-14T10:03:04.442" v="1365" actId="167"/>
          <ac:grpSpMkLst>
            <pc:docMk/>
            <pc:sldMk cId="3452831472" sldId="258"/>
            <ac:grpSpMk id="4" creationId="{D94E9583-7248-1304-2096-A95BBF293B0A}"/>
          </ac:grpSpMkLst>
        </pc:grpChg>
        <pc:grpChg chg="add del mod">
          <ac:chgData name="Sara Fiori" userId="8d5d1af3-5ce2-49fd-9c82-7afe86d89eed" providerId="ADAL" clId="{9613E9A7-61EA-441C-98D9-9D47AA84E22A}" dt="2023-07-14T10:02:45.791" v="1363" actId="165"/>
          <ac:grpSpMkLst>
            <pc:docMk/>
            <pc:sldMk cId="3452831472" sldId="258"/>
            <ac:grpSpMk id="16" creationId="{152E6921-D03D-9A86-EC06-707DF9021271}"/>
          </ac:grpSpMkLst>
        </pc:grpChg>
        <pc:picChg chg="add del mod">
          <ac:chgData name="Sara Fiori" userId="8d5d1af3-5ce2-49fd-9c82-7afe86d89eed" providerId="ADAL" clId="{9613E9A7-61EA-441C-98D9-9D47AA84E22A}" dt="2023-08-09T13:15:01.064" v="2298"/>
          <ac:picMkLst>
            <pc:docMk/>
            <pc:sldMk cId="3452831472" sldId="258"/>
            <ac:picMk id="5" creationId="{BD5D4A43-F6EE-40E9-0492-CDE20339FA1C}"/>
          </ac:picMkLst>
        </pc:picChg>
        <pc:picChg chg="add del mod">
          <ac:chgData name="Sara Fiori" userId="8d5d1af3-5ce2-49fd-9c82-7afe86d89eed" providerId="ADAL" clId="{9613E9A7-61EA-441C-98D9-9D47AA84E22A}" dt="2023-08-09T13:15:05.652" v="2300"/>
          <ac:picMkLst>
            <pc:docMk/>
            <pc:sldMk cId="3452831472" sldId="258"/>
            <ac:picMk id="7" creationId="{35B0EA5D-0867-4E26-A97F-8BA911FDAD7C}"/>
          </ac:picMkLst>
        </pc:picChg>
        <pc:picChg chg="add del mod">
          <ac:chgData name="Sara Fiori" userId="8d5d1af3-5ce2-49fd-9c82-7afe86d89eed" providerId="ADAL" clId="{9613E9A7-61EA-441C-98D9-9D47AA84E22A}" dt="2023-07-12T14:28:22.735" v="959" actId="478"/>
          <ac:picMkLst>
            <pc:docMk/>
            <pc:sldMk cId="3452831472" sldId="258"/>
            <ac:picMk id="8" creationId="{0D5BC6F7-8C4D-1319-1967-D9FCC7E715BC}"/>
          </ac:picMkLst>
        </pc:picChg>
        <pc:picChg chg="add del mod">
          <ac:chgData name="Sara Fiori" userId="8d5d1af3-5ce2-49fd-9c82-7afe86d89eed" providerId="ADAL" clId="{9613E9A7-61EA-441C-98D9-9D47AA84E22A}" dt="2023-08-11T13:01:43.537" v="3493" actId="478"/>
          <ac:picMkLst>
            <pc:docMk/>
            <pc:sldMk cId="3452831472" sldId="258"/>
            <ac:picMk id="8" creationId="{1B5D44C3-1194-822D-1536-33122F1F94AA}"/>
          </ac:picMkLst>
        </pc:picChg>
        <pc:picChg chg="add mod ord">
          <ac:chgData name="Sara Fiori" userId="8d5d1af3-5ce2-49fd-9c82-7afe86d89eed" providerId="ADAL" clId="{9613E9A7-61EA-441C-98D9-9D47AA84E22A}" dt="2023-08-09T13:15:49.642" v="2323" actId="1037"/>
          <ac:picMkLst>
            <pc:docMk/>
            <pc:sldMk cId="3452831472" sldId="258"/>
            <ac:picMk id="15" creationId="{0CB984E6-33BC-F9E0-822F-EE6573B40A2A}"/>
          </ac:picMkLst>
        </pc:picChg>
        <pc:picChg chg="add del mod">
          <ac:chgData name="Sara Fiori" userId="8d5d1af3-5ce2-49fd-9c82-7afe86d89eed" providerId="ADAL" clId="{9613E9A7-61EA-441C-98D9-9D47AA84E22A}" dt="2023-08-10T11:08:59.168" v="3003"/>
          <ac:picMkLst>
            <pc:docMk/>
            <pc:sldMk cId="3452831472" sldId="258"/>
            <ac:picMk id="16" creationId="{F2FE6572-8532-4B3D-2F8E-99315E585CE4}"/>
          </ac:picMkLst>
        </pc:picChg>
        <pc:picChg chg="add del mod">
          <ac:chgData name="Sara Fiori" userId="8d5d1af3-5ce2-49fd-9c82-7afe86d89eed" providerId="ADAL" clId="{9613E9A7-61EA-441C-98D9-9D47AA84E22A}" dt="2023-08-10T11:08:58.917" v="3001"/>
          <ac:picMkLst>
            <pc:docMk/>
            <pc:sldMk cId="3452831472" sldId="258"/>
            <ac:picMk id="17" creationId="{0F312808-028D-B202-91DC-BB73EA1B7952}"/>
          </ac:picMkLst>
        </pc:picChg>
        <pc:picChg chg="add mod">
          <ac:chgData name="Sara Fiori" userId="8d5d1af3-5ce2-49fd-9c82-7afe86d89eed" providerId="ADAL" clId="{9613E9A7-61EA-441C-98D9-9D47AA84E22A}" dt="2023-08-09T13:15:31.937" v="2314" actId="14100"/>
          <ac:picMkLst>
            <pc:docMk/>
            <pc:sldMk cId="3452831472" sldId="258"/>
            <ac:picMk id="18" creationId="{EFAC2278-602F-08B0-3A41-43866B42D3D3}"/>
          </ac:picMkLst>
        </pc:picChg>
        <pc:picChg chg="add del mod">
          <ac:chgData name="Sara Fiori" userId="8d5d1af3-5ce2-49fd-9c82-7afe86d89eed" providerId="ADAL" clId="{9613E9A7-61EA-441C-98D9-9D47AA84E22A}" dt="2023-08-10T11:08:58.650" v="2999"/>
          <ac:picMkLst>
            <pc:docMk/>
            <pc:sldMk cId="3452831472" sldId="258"/>
            <ac:picMk id="19" creationId="{E86E7E1D-946A-024B-B068-321813BE5399}"/>
          </ac:picMkLst>
        </pc:picChg>
        <pc:picChg chg="add del mod">
          <ac:chgData name="Sara Fiori" userId="8d5d1af3-5ce2-49fd-9c82-7afe86d89eed" providerId="ADAL" clId="{9613E9A7-61EA-441C-98D9-9D47AA84E22A}" dt="2023-08-10T11:08:58.383" v="2997"/>
          <ac:picMkLst>
            <pc:docMk/>
            <pc:sldMk cId="3452831472" sldId="258"/>
            <ac:picMk id="20" creationId="{22528D38-9420-EE90-79C8-2FED4A6209F9}"/>
          </ac:picMkLst>
        </pc:picChg>
        <pc:picChg chg="add del mod">
          <ac:chgData name="Sara Fiori" userId="8d5d1af3-5ce2-49fd-9c82-7afe86d89eed" providerId="ADAL" clId="{9613E9A7-61EA-441C-98D9-9D47AA84E22A}" dt="2023-08-10T11:08:58.132" v="2995"/>
          <ac:picMkLst>
            <pc:docMk/>
            <pc:sldMk cId="3452831472" sldId="258"/>
            <ac:picMk id="21" creationId="{83C0ADDB-F5BE-2F83-78A1-D45B46399052}"/>
          </ac:picMkLst>
        </pc:picChg>
      </pc:sldChg>
      <pc:sldChg chg="addSp delSp modSp mod modTransition modAnim addCm delCm modNotesTx">
        <pc:chgData name="Sara Fiori" userId="8d5d1af3-5ce2-49fd-9c82-7afe86d89eed" providerId="ADAL" clId="{9613E9A7-61EA-441C-98D9-9D47AA84E22A}" dt="2023-09-18T17:01:15.072" v="5104"/>
        <pc:sldMkLst>
          <pc:docMk/>
          <pc:sldMk cId="2328375638" sldId="259"/>
        </pc:sldMkLst>
        <pc:spChg chg="mod">
          <ac:chgData name="Sara Fiori" userId="8d5d1af3-5ce2-49fd-9c82-7afe86d89eed" providerId="ADAL" clId="{9613E9A7-61EA-441C-98D9-9D47AA84E22A}" dt="2023-08-10T08:41:55.060" v="2592" actId="1076"/>
          <ac:spMkLst>
            <pc:docMk/>
            <pc:sldMk cId="2328375638" sldId="259"/>
            <ac:spMk id="2" creationId="{9C3EC4E7-45E2-D2A6-611D-8EC9D6EA916B}"/>
          </ac:spMkLst>
        </pc:spChg>
        <pc:spChg chg="mod">
          <ac:chgData name="Sara Fiori" userId="8d5d1af3-5ce2-49fd-9c82-7afe86d89eed" providerId="ADAL" clId="{9613E9A7-61EA-441C-98D9-9D47AA84E22A}" dt="2023-08-10T08:41:29.708" v="2591" actId="20577"/>
          <ac:spMkLst>
            <pc:docMk/>
            <pc:sldMk cId="2328375638" sldId="259"/>
            <ac:spMk id="4" creationId="{324489CB-FA16-84C7-4E79-5890E9C939CD}"/>
          </ac:spMkLst>
        </pc:spChg>
        <pc:spChg chg="mod">
          <ac:chgData name="Sara Fiori" userId="8d5d1af3-5ce2-49fd-9c82-7afe86d89eed" providerId="ADAL" clId="{9613E9A7-61EA-441C-98D9-9D47AA84E22A}" dt="2023-08-10T13:28:36.765" v="3149" actId="207"/>
          <ac:spMkLst>
            <pc:docMk/>
            <pc:sldMk cId="2328375638" sldId="259"/>
            <ac:spMk id="7" creationId="{8DA21CDF-E4BF-4F34-C567-A136C8C3C8FE}"/>
          </ac:spMkLst>
        </pc:spChg>
        <pc:spChg chg="mod">
          <ac:chgData name="Sara Fiori" userId="8d5d1af3-5ce2-49fd-9c82-7afe86d89eed" providerId="ADAL" clId="{9613E9A7-61EA-441C-98D9-9D47AA84E22A}" dt="2023-09-14T13:47:51.105" v="4741" actId="20577"/>
          <ac:spMkLst>
            <pc:docMk/>
            <pc:sldMk cId="2328375638" sldId="259"/>
            <ac:spMk id="10" creationId="{E7DEE2C5-2B61-A78B-287F-0B4CDF3B876F}"/>
          </ac:spMkLst>
        </pc:spChg>
        <pc:spChg chg="mod">
          <ac:chgData name="Sara Fiori" userId="8d5d1af3-5ce2-49fd-9c82-7afe86d89eed" providerId="ADAL" clId="{9613E9A7-61EA-441C-98D9-9D47AA84E22A}" dt="2023-08-10T08:24:00.164" v="2445" actId="208"/>
          <ac:spMkLst>
            <pc:docMk/>
            <pc:sldMk cId="2328375638" sldId="259"/>
            <ac:spMk id="11" creationId="{45C10102-6992-4B32-891E-D62C2D96860F}"/>
          </ac:spMkLst>
        </pc:spChg>
        <pc:spChg chg="mod">
          <ac:chgData name="Sara Fiori" userId="8d5d1af3-5ce2-49fd-9c82-7afe86d89eed" providerId="ADAL" clId="{9613E9A7-61EA-441C-98D9-9D47AA84E22A}" dt="2023-08-10T08:24:00.164" v="2445" actId="208"/>
          <ac:spMkLst>
            <pc:docMk/>
            <pc:sldMk cId="2328375638" sldId="259"/>
            <ac:spMk id="12" creationId="{76792F89-DD05-7C0F-17AC-DCEE57205761}"/>
          </ac:spMkLst>
        </pc:spChg>
        <pc:spChg chg="mod">
          <ac:chgData name="Sara Fiori" userId="8d5d1af3-5ce2-49fd-9c82-7afe86d89eed" providerId="ADAL" clId="{9613E9A7-61EA-441C-98D9-9D47AA84E22A}" dt="2023-08-10T08:24:00.164" v="2445" actId="208"/>
          <ac:spMkLst>
            <pc:docMk/>
            <pc:sldMk cId="2328375638" sldId="259"/>
            <ac:spMk id="13" creationId="{9B5BC50C-B1D1-62A7-4964-BD8E1C82BD8B}"/>
          </ac:spMkLst>
        </pc:spChg>
        <pc:spChg chg="mod">
          <ac:chgData name="Sara Fiori" userId="8d5d1af3-5ce2-49fd-9c82-7afe86d89eed" providerId="ADAL" clId="{9613E9A7-61EA-441C-98D9-9D47AA84E22A}" dt="2023-08-10T08:24:00.164" v="2445" actId="208"/>
          <ac:spMkLst>
            <pc:docMk/>
            <pc:sldMk cId="2328375638" sldId="259"/>
            <ac:spMk id="14" creationId="{942FBFBB-32A2-5354-E574-622FA826F8FC}"/>
          </ac:spMkLst>
        </pc:spChg>
        <pc:spChg chg="add mod">
          <ac:chgData name="Sara Fiori" userId="8d5d1af3-5ce2-49fd-9c82-7afe86d89eed" providerId="ADAL" clId="{9613E9A7-61EA-441C-98D9-9D47AA84E22A}" dt="2023-08-10T13:25:18.749" v="3125" actId="1076"/>
          <ac:spMkLst>
            <pc:docMk/>
            <pc:sldMk cId="2328375638" sldId="259"/>
            <ac:spMk id="15" creationId="{A2AA5351-3B4E-C6FB-EDC8-6BB9CCC944BE}"/>
          </ac:spMkLst>
        </pc:spChg>
        <pc:spChg chg="mod">
          <ac:chgData name="Sara Fiori" userId="8d5d1af3-5ce2-49fd-9c82-7afe86d89eed" providerId="ADAL" clId="{9613E9A7-61EA-441C-98D9-9D47AA84E22A}" dt="2023-08-10T08:39:21.959" v="2546" actId="164"/>
          <ac:spMkLst>
            <pc:docMk/>
            <pc:sldMk cId="2328375638" sldId="259"/>
            <ac:spMk id="16" creationId="{7C263346-6BB3-9C13-8AA2-0C5A16E85815}"/>
          </ac:spMkLst>
        </pc:spChg>
        <pc:spChg chg="mod topLvl">
          <ac:chgData name="Sara Fiori" userId="8d5d1af3-5ce2-49fd-9c82-7afe86d89eed" providerId="ADAL" clId="{9613E9A7-61EA-441C-98D9-9D47AA84E22A}" dt="2023-08-10T08:40:08.652" v="2555" actId="164"/>
          <ac:spMkLst>
            <pc:docMk/>
            <pc:sldMk cId="2328375638" sldId="259"/>
            <ac:spMk id="17" creationId="{34C99477-6B48-A885-16D4-4D5906BAECBA}"/>
          </ac:spMkLst>
        </pc:spChg>
        <pc:spChg chg="add del mod">
          <ac:chgData name="Sara Fiori" userId="8d5d1af3-5ce2-49fd-9c82-7afe86d89eed" providerId="ADAL" clId="{9613E9A7-61EA-441C-98D9-9D47AA84E22A}" dt="2023-08-10T08:20:59.766" v="2437"/>
          <ac:spMkLst>
            <pc:docMk/>
            <pc:sldMk cId="2328375638" sldId="259"/>
            <ac:spMk id="18" creationId="{5EB8F9E2-6B9C-2BED-EB76-BABB86694C4D}"/>
          </ac:spMkLst>
        </pc:spChg>
        <pc:spChg chg="mod topLvl">
          <ac:chgData name="Sara Fiori" userId="8d5d1af3-5ce2-49fd-9c82-7afe86d89eed" providerId="ADAL" clId="{9613E9A7-61EA-441C-98D9-9D47AA84E22A}" dt="2023-08-10T08:40:08.652" v="2555" actId="164"/>
          <ac:spMkLst>
            <pc:docMk/>
            <pc:sldMk cId="2328375638" sldId="259"/>
            <ac:spMk id="32" creationId="{41D6FF16-3E82-5E17-C259-BF5DC833E50C}"/>
          </ac:spMkLst>
        </pc:spChg>
        <pc:spChg chg="mod topLvl">
          <ac:chgData name="Sara Fiori" userId="8d5d1af3-5ce2-49fd-9c82-7afe86d89eed" providerId="ADAL" clId="{9613E9A7-61EA-441C-98D9-9D47AA84E22A}" dt="2023-09-14T13:47:57.427" v="4743" actId="14100"/>
          <ac:spMkLst>
            <pc:docMk/>
            <pc:sldMk cId="2328375638" sldId="259"/>
            <ac:spMk id="33" creationId="{70B7911F-E79E-70D1-1838-4E9699946A7A}"/>
          </ac:spMkLst>
        </pc:spChg>
        <pc:grpChg chg="add del mod">
          <ac:chgData name="Sara Fiori" userId="8d5d1af3-5ce2-49fd-9c82-7afe86d89eed" providerId="ADAL" clId="{9613E9A7-61EA-441C-98D9-9D47AA84E22A}" dt="2023-08-10T08:40:02.138" v="2554" actId="165"/>
          <ac:grpSpMkLst>
            <pc:docMk/>
            <pc:sldMk cId="2328375638" sldId="259"/>
            <ac:grpSpMk id="5" creationId="{199574C2-62AD-4280-C528-0961F30C7383}"/>
          </ac:grpSpMkLst>
        </pc:grpChg>
        <pc:grpChg chg="mod topLvl">
          <ac:chgData name="Sara Fiori" userId="8d5d1af3-5ce2-49fd-9c82-7afe86d89eed" providerId="ADAL" clId="{9613E9A7-61EA-441C-98D9-9D47AA84E22A}" dt="2023-08-10T08:40:08.652" v="2555" actId="164"/>
          <ac:grpSpMkLst>
            <pc:docMk/>
            <pc:sldMk cId="2328375638" sldId="259"/>
            <ac:grpSpMk id="8" creationId="{698965A5-D9FF-04DD-AAB8-5317675F6EE0}"/>
          </ac:grpSpMkLst>
        </pc:grpChg>
        <pc:grpChg chg="add mod">
          <ac:chgData name="Sara Fiori" userId="8d5d1af3-5ce2-49fd-9c82-7afe86d89eed" providerId="ADAL" clId="{9613E9A7-61EA-441C-98D9-9D47AA84E22A}" dt="2023-08-10T08:21:51.213" v="2441" actId="962"/>
          <ac:grpSpMkLst>
            <pc:docMk/>
            <pc:sldMk cId="2328375638" sldId="259"/>
            <ac:grpSpMk id="19" creationId="{CABB1912-5E11-FAB8-CDFD-8E15419B86FD}"/>
          </ac:grpSpMkLst>
        </pc:grpChg>
        <pc:grpChg chg="add mod">
          <ac:chgData name="Sara Fiori" userId="8d5d1af3-5ce2-49fd-9c82-7afe86d89eed" providerId="ADAL" clId="{9613E9A7-61EA-441C-98D9-9D47AA84E22A}" dt="2023-08-10T08:41:27.420" v="2587" actId="1036"/>
          <ac:grpSpMkLst>
            <pc:docMk/>
            <pc:sldMk cId="2328375638" sldId="259"/>
            <ac:grpSpMk id="21" creationId="{C07DD9EC-A574-56F5-FE00-BCB878D64C4F}"/>
          </ac:grpSpMkLst>
        </pc:grpChg>
        <pc:grpChg chg="add mod">
          <ac:chgData name="Sara Fiori" userId="8d5d1af3-5ce2-49fd-9c82-7afe86d89eed" providerId="ADAL" clId="{9613E9A7-61EA-441C-98D9-9D47AA84E22A}" dt="2023-08-10T08:40:08.652" v="2555" actId="164"/>
          <ac:grpSpMkLst>
            <pc:docMk/>
            <pc:sldMk cId="2328375638" sldId="259"/>
            <ac:grpSpMk id="22" creationId="{0B717127-A510-BEF1-6BE6-5E64068FE5E4}"/>
          </ac:grpSpMkLst>
        </pc:grpChg>
        <pc:picChg chg="add mod">
          <ac:chgData name="Sara Fiori" userId="8d5d1af3-5ce2-49fd-9c82-7afe86d89eed" providerId="ADAL" clId="{9613E9A7-61EA-441C-98D9-9D47AA84E22A}" dt="2023-08-10T08:39:21.959" v="2546" actId="164"/>
          <ac:picMkLst>
            <pc:docMk/>
            <pc:sldMk cId="2328375638" sldId="259"/>
            <ac:picMk id="3" creationId="{7CBDA15F-8AE5-70A5-C2AF-DA4C83D77F3B}"/>
          </ac:picMkLst>
        </pc:picChg>
        <pc:picChg chg="mod">
          <ac:chgData name="Sara Fiori" userId="8d5d1af3-5ce2-49fd-9c82-7afe86d89eed" providerId="ADAL" clId="{9613E9A7-61EA-441C-98D9-9D47AA84E22A}" dt="2023-08-10T13:29:11.013" v="3168" actId="1037"/>
          <ac:picMkLst>
            <pc:docMk/>
            <pc:sldMk cId="2328375638" sldId="259"/>
            <ac:picMk id="6" creationId="{429E3F4E-891C-AB03-0BE8-4A2A8C8F9F1B}"/>
          </ac:picMkLst>
        </pc:picChg>
        <pc:picChg chg="mod">
          <ac:chgData name="Sara Fiori" userId="8d5d1af3-5ce2-49fd-9c82-7afe86d89eed" providerId="ADAL" clId="{9613E9A7-61EA-441C-98D9-9D47AA84E22A}" dt="2023-08-10T13:25:14.513" v="3123" actId="1076"/>
          <ac:picMkLst>
            <pc:docMk/>
            <pc:sldMk cId="2328375638" sldId="259"/>
            <ac:picMk id="9" creationId="{0C895F99-249F-2E62-57B1-472CA8210954}"/>
          </ac:picMkLst>
        </pc:picChg>
        <pc:picChg chg="add mod">
          <ac:chgData name="Sara Fiori" userId="8d5d1af3-5ce2-49fd-9c82-7afe86d89eed" providerId="ADAL" clId="{9613E9A7-61EA-441C-98D9-9D47AA84E22A}" dt="2023-08-10T08:40:08.652" v="2555" actId="164"/>
          <ac:picMkLst>
            <pc:docMk/>
            <pc:sldMk cId="2328375638" sldId="259"/>
            <ac:picMk id="20" creationId="{27FD237E-4813-D3E8-21EF-E0903CF8DCA6}"/>
          </ac:picMkLst>
        </pc:picChg>
        <pc:picChg chg="add del mod">
          <ac:chgData name="Sara Fiori" userId="8d5d1af3-5ce2-49fd-9c82-7afe86d89eed" providerId="ADAL" clId="{9613E9A7-61EA-441C-98D9-9D47AA84E22A}" dt="2023-08-11T13:01:43.408" v="3492" actId="478"/>
          <ac:picMkLst>
            <pc:docMk/>
            <pc:sldMk cId="2328375638" sldId="259"/>
            <ac:picMk id="23" creationId="{5CAC4322-2485-B258-F8ED-64B1F3CFD1DF}"/>
          </ac:picMkLst>
        </pc:picChg>
        <pc:picChg chg="add del mod">
          <ac:chgData name="Sara Fiori" userId="8d5d1af3-5ce2-49fd-9c82-7afe86d89eed" providerId="ADAL" clId="{9613E9A7-61EA-441C-98D9-9D47AA84E22A}" dt="2023-08-10T11:09:13.326" v="3026"/>
          <ac:picMkLst>
            <pc:docMk/>
            <pc:sldMk cId="2328375638" sldId="259"/>
            <ac:picMk id="24" creationId="{BFA1D6A6-37C2-E472-19DC-AA703E711145}"/>
          </ac:picMkLst>
        </pc:picChg>
        <pc:picChg chg="add del mod">
          <ac:chgData name="Sara Fiori" userId="8d5d1af3-5ce2-49fd-9c82-7afe86d89eed" providerId="ADAL" clId="{9613E9A7-61EA-441C-98D9-9D47AA84E22A}" dt="2023-08-10T11:09:13.059" v="3024"/>
          <ac:picMkLst>
            <pc:docMk/>
            <pc:sldMk cId="2328375638" sldId="259"/>
            <ac:picMk id="25" creationId="{57976C83-202B-5DDD-F893-0491D12BEE18}"/>
          </ac:picMkLst>
        </pc:picChg>
        <pc:picChg chg="add del mod">
          <ac:chgData name="Sara Fiori" userId="8d5d1af3-5ce2-49fd-9c82-7afe86d89eed" providerId="ADAL" clId="{9613E9A7-61EA-441C-98D9-9D47AA84E22A}" dt="2023-08-10T11:09:12.776" v="3022"/>
          <ac:picMkLst>
            <pc:docMk/>
            <pc:sldMk cId="2328375638" sldId="259"/>
            <ac:picMk id="26" creationId="{8B61946E-193C-C2B2-19E8-E149EF5C39C8}"/>
          </ac:picMkLst>
        </pc:picChg>
        <pc:picChg chg="mod">
          <ac:chgData name="Sara Fiori" userId="8d5d1af3-5ce2-49fd-9c82-7afe86d89eed" providerId="ADAL" clId="{9613E9A7-61EA-441C-98D9-9D47AA84E22A}" dt="2023-08-10T08:40:02.138" v="2554" actId="165"/>
          <ac:picMkLst>
            <pc:docMk/>
            <pc:sldMk cId="2328375638" sldId="259"/>
            <ac:picMk id="1026" creationId="{762DAB60-A91F-5A33-2BD1-F583605725A9}"/>
          </ac:picMkLst>
        </pc:picChg>
        <pc:picChg chg="mod topLvl">
          <ac:chgData name="Sara Fiori" userId="8d5d1af3-5ce2-49fd-9c82-7afe86d89eed" providerId="ADAL" clId="{9613E9A7-61EA-441C-98D9-9D47AA84E22A}" dt="2023-08-10T08:40:08.652" v="2555" actId="164"/>
          <ac:picMkLst>
            <pc:docMk/>
            <pc:sldMk cId="2328375638" sldId="259"/>
            <ac:picMk id="1028" creationId="{067A148F-3DF3-802B-D8BD-D5484B0ECA41}"/>
          </ac:picMkLst>
        </pc:picChg>
      </pc:sldChg>
      <pc:sldChg chg="addSp delSp modSp mod modTransition modAnim addCm delCm modCm">
        <pc:chgData name="Sara Fiori" userId="8d5d1af3-5ce2-49fd-9c82-7afe86d89eed" providerId="ADAL" clId="{9613E9A7-61EA-441C-98D9-9D47AA84E22A}" dt="2023-09-19T16:17:02.068" v="5131" actId="1076"/>
        <pc:sldMkLst>
          <pc:docMk/>
          <pc:sldMk cId="1778438167" sldId="265"/>
        </pc:sldMkLst>
        <pc:spChg chg="mod">
          <ac:chgData name="Sara Fiori" userId="8d5d1af3-5ce2-49fd-9c82-7afe86d89eed" providerId="ADAL" clId="{9613E9A7-61EA-441C-98D9-9D47AA84E22A}" dt="2023-09-18T15:34:22.850" v="5090" actId="1035"/>
          <ac:spMkLst>
            <pc:docMk/>
            <pc:sldMk cId="1778438167" sldId="265"/>
            <ac:spMk id="2" creationId="{9C3EC4E7-45E2-D2A6-611D-8EC9D6EA916B}"/>
          </ac:spMkLst>
        </pc:spChg>
        <pc:spChg chg="add mod">
          <ac:chgData name="Sara Fiori" userId="8d5d1af3-5ce2-49fd-9c82-7afe86d89eed" providerId="ADAL" clId="{9613E9A7-61EA-441C-98D9-9D47AA84E22A}" dt="2023-09-19T16:17:02.068" v="5131" actId="1076"/>
          <ac:spMkLst>
            <pc:docMk/>
            <pc:sldMk cId="1778438167" sldId="265"/>
            <ac:spMk id="3" creationId="{A4A32685-6CD4-58D2-C3C9-48C3179D74C4}"/>
          </ac:spMkLst>
        </pc:spChg>
        <pc:spChg chg="del mod">
          <ac:chgData name="Sara Fiori" userId="8d5d1af3-5ce2-49fd-9c82-7afe86d89eed" providerId="ADAL" clId="{9613E9A7-61EA-441C-98D9-9D47AA84E22A}" dt="2023-09-14T13:53:36.667" v="4796" actId="478"/>
          <ac:spMkLst>
            <pc:docMk/>
            <pc:sldMk cId="1778438167" sldId="265"/>
            <ac:spMk id="3" creationId="{BF83CC44-54BF-3FA6-E414-F5DCACB7DF51}"/>
          </ac:spMkLst>
        </pc:spChg>
        <pc:spChg chg="mod">
          <ac:chgData name="Sara Fiori" userId="8d5d1af3-5ce2-49fd-9c82-7afe86d89eed" providerId="ADAL" clId="{9613E9A7-61EA-441C-98D9-9D47AA84E22A}" dt="2023-09-19T12:48:40.809" v="5125" actId="1036"/>
          <ac:spMkLst>
            <pc:docMk/>
            <pc:sldMk cId="1778438167" sldId="265"/>
            <ac:spMk id="4" creationId="{324489CB-FA16-84C7-4E79-5890E9C939CD}"/>
          </ac:spMkLst>
        </pc:spChg>
        <pc:spChg chg="mod">
          <ac:chgData name="Sara Fiori" userId="8d5d1af3-5ce2-49fd-9c82-7afe86d89eed" providerId="ADAL" clId="{9613E9A7-61EA-441C-98D9-9D47AA84E22A}" dt="2023-07-26T16:22:41.646" v="2077"/>
          <ac:spMkLst>
            <pc:docMk/>
            <pc:sldMk cId="1778438167" sldId="265"/>
            <ac:spMk id="7" creationId="{A15B637D-D6C5-42F8-2D9E-44CB475AB21A}"/>
          </ac:spMkLst>
        </pc:spChg>
        <pc:spChg chg="mod">
          <ac:chgData name="Sara Fiori" userId="8d5d1af3-5ce2-49fd-9c82-7afe86d89eed" providerId="ADAL" clId="{9613E9A7-61EA-441C-98D9-9D47AA84E22A}" dt="2023-07-26T16:23:17.934" v="2078" actId="20577"/>
          <ac:spMkLst>
            <pc:docMk/>
            <pc:sldMk cId="1778438167" sldId="265"/>
            <ac:spMk id="9" creationId="{9391723F-A732-FB57-C7EC-C0FF3674D15E}"/>
          </ac:spMkLst>
        </pc:spChg>
        <pc:spChg chg="add del mod">
          <ac:chgData name="Sara Fiori" userId="8d5d1af3-5ce2-49fd-9c82-7afe86d89eed" providerId="ADAL" clId="{9613E9A7-61EA-441C-98D9-9D47AA84E22A}" dt="2023-09-19T16:16:59.933" v="5130" actId="478"/>
          <ac:spMkLst>
            <pc:docMk/>
            <pc:sldMk cId="1778438167" sldId="265"/>
            <ac:spMk id="10" creationId="{CFD2166B-42B9-0B12-573F-3B08D731689A}"/>
          </ac:spMkLst>
        </pc:spChg>
        <pc:spChg chg="mod">
          <ac:chgData name="Sara Fiori" userId="8d5d1af3-5ce2-49fd-9c82-7afe86d89eed" providerId="ADAL" clId="{9613E9A7-61EA-441C-98D9-9D47AA84E22A}" dt="2023-08-10T10:46:40.878" v="2829" actId="27803"/>
          <ac:spMkLst>
            <pc:docMk/>
            <pc:sldMk cId="1778438167" sldId="265"/>
            <ac:spMk id="11" creationId="{5011D7B4-0EDB-14C8-5894-0F3B27F9F8AD}"/>
          </ac:spMkLst>
        </pc:spChg>
        <pc:spChg chg="add del mod">
          <ac:chgData name="Sara Fiori" userId="8d5d1af3-5ce2-49fd-9c82-7afe86d89eed" providerId="ADAL" clId="{9613E9A7-61EA-441C-98D9-9D47AA84E22A}" dt="2023-09-14T13:53:41.119" v="4797" actId="478"/>
          <ac:spMkLst>
            <pc:docMk/>
            <pc:sldMk cId="1778438167" sldId="265"/>
            <ac:spMk id="12" creationId="{3FCFB3E6-7D59-C099-CFCA-2D1EC2F11D19}"/>
          </ac:spMkLst>
        </pc:spChg>
        <pc:spChg chg="mod">
          <ac:chgData name="Sara Fiori" userId="8d5d1af3-5ce2-49fd-9c82-7afe86d89eed" providerId="ADAL" clId="{9613E9A7-61EA-441C-98D9-9D47AA84E22A}" dt="2023-08-10T10:46:40.878" v="2829" actId="27803"/>
          <ac:spMkLst>
            <pc:docMk/>
            <pc:sldMk cId="1778438167" sldId="265"/>
            <ac:spMk id="12" creationId="{70542DA0-0B07-F7F9-5C88-459A0FD29CB4}"/>
          </ac:spMkLst>
        </pc:spChg>
        <pc:spChg chg="mod">
          <ac:chgData name="Sara Fiori" userId="8d5d1af3-5ce2-49fd-9c82-7afe86d89eed" providerId="ADAL" clId="{9613E9A7-61EA-441C-98D9-9D47AA84E22A}" dt="2023-08-10T10:46:40.878" v="2829" actId="27803"/>
          <ac:spMkLst>
            <pc:docMk/>
            <pc:sldMk cId="1778438167" sldId="265"/>
            <ac:spMk id="13" creationId="{79F35EDC-B45C-ABF3-2D20-1ADED2122DA7}"/>
          </ac:spMkLst>
        </pc:spChg>
        <pc:spChg chg="mod">
          <ac:chgData name="Sara Fiori" userId="8d5d1af3-5ce2-49fd-9c82-7afe86d89eed" providerId="ADAL" clId="{9613E9A7-61EA-441C-98D9-9D47AA84E22A}" dt="2023-08-10T10:46:40.878" v="2829" actId="27803"/>
          <ac:spMkLst>
            <pc:docMk/>
            <pc:sldMk cId="1778438167" sldId="265"/>
            <ac:spMk id="14" creationId="{5F0BEDC4-CD0E-7B21-B6B8-C5D1262F04E1}"/>
          </ac:spMkLst>
        </pc:spChg>
        <pc:spChg chg="mod">
          <ac:chgData name="Sara Fiori" userId="8d5d1af3-5ce2-49fd-9c82-7afe86d89eed" providerId="ADAL" clId="{9613E9A7-61EA-441C-98D9-9D47AA84E22A}" dt="2023-08-10T10:46:40.878" v="2829" actId="27803"/>
          <ac:spMkLst>
            <pc:docMk/>
            <pc:sldMk cId="1778438167" sldId="265"/>
            <ac:spMk id="15" creationId="{44D5401E-1CF6-A132-7282-983E295233D8}"/>
          </ac:spMkLst>
        </pc:spChg>
        <pc:spChg chg="mod">
          <ac:chgData name="Sara Fiori" userId="8d5d1af3-5ce2-49fd-9c82-7afe86d89eed" providerId="ADAL" clId="{9613E9A7-61EA-441C-98D9-9D47AA84E22A}" dt="2023-08-10T10:46:40.878" v="2829" actId="27803"/>
          <ac:spMkLst>
            <pc:docMk/>
            <pc:sldMk cId="1778438167" sldId="265"/>
            <ac:spMk id="16" creationId="{1B1BAE7E-7CAF-69EB-6DFD-D8B284BC94D9}"/>
          </ac:spMkLst>
        </pc:spChg>
        <pc:spChg chg="mod">
          <ac:chgData name="Sara Fiori" userId="8d5d1af3-5ce2-49fd-9c82-7afe86d89eed" providerId="ADAL" clId="{9613E9A7-61EA-441C-98D9-9D47AA84E22A}" dt="2023-08-10T10:46:40.878" v="2829" actId="27803"/>
          <ac:spMkLst>
            <pc:docMk/>
            <pc:sldMk cId="1778438167" sldId="265"/>
            <ac:spMk id="17" creationId="{F801816A-E9F5-94F8-5951-99B5FF457A32}"/>
          </ac:spMkLst>
        </pc:spChg>
        <pc:spChg chg="mod">
          <ac:chgData name="Sara Fiori" userId="8d5d1af3-5ce2-49fd-9c82-7afe86d89eed" providerId="ADAL" clId="{9613E9A7-61EA-441C-98D9-9D47AA84E22A}" dt="2023-08-10T10:46:40.878" v="2829" actId="27803"/>
          <ac:spMkLst>
            <pc:docMk/>
            <pc:sldMk cId="1778438167" sldId="265"/>
            <ac:spMk id="18" creationId="{547CF618-538C-ADA8-B41B-271C4647E709}"/>
          </ac:spMkLst>
        </pc:spChg>
        <pc:spChg chg="mod">
          <ac:chgData name="Sara Fiori" userId="8d5d1af3-5ce2-49fd-9c82-7afe86d89eed" providerId="ADAL" clId="{9613E9A7-61EA-441C-98D9-9D47AA84E22A}" dt="2023-08-10T10:46:40.878" v="2829" actId="27803"/>
          <ac:spMkLst>
            <pc:docMk/>
            <pc:sldMk cId="1778438167" sldId="265"/>
            <ac:spMk id="19" creationId="{D9774D12-BB24-7C7C-5E82-6BE417CE5A7F}"/>
          </ac:spMkLst>
        </pc:spChg>
        <pc:spChg chg="mod">
          <ac:chgData name="Sara Fiori" userId="8d5d1af3-5ce2-49fd-9c82-7afe86d89eed" providerId="ADAL" clId="{9613E9A7-61EA-441C-98D9-9D47AA84E22A}" dt="2023-08-10T10:46:40.878" v="2829" actId="27803"/>
          <ac:spMkLst>
            <pc:docMk/>
            <pc:sldMk cId="1778438167" sldId="265"/>
            <ac:spMk id="20" creationId="{B973E0F4-3247-E83F-4B5F-7F4EDCBD61E0}"/>
          </ac:spMkLst>
        </pc:spChg>
        <pc:grpChg chg="add mod">
          <ac:chgData name="Sara Fiori" userId="8d5d1af3-5ce2-49fd-9c82-7afe86d89eed" providerId="ADAL" clId="{9613E9A7-61EA-441C-98D9-9D47AA84E22A}" dt="2023-07-26T16:22:41.646" v="2077"/>
          <ac:grpSpMkLst>
            <pc:docMk/>
            <pc:sldMk cId="1778438167" sldId="265"/>
            <ac:grpSpMk id="6" creationId="{E5AD2773-D5BC-7C5A-F8D7-0A5644201599}"/>
          </ac:grpSpMkLst>
        </pc:grpChg>
        <pc:grpChg chg="add del mod">
          <ac:chgData name="Sara Fiori" userId="8d5d1af3-5ce2-49fd-9c82-7afe86d89eed" providerId="ADAL" clId="{9613E9A7-61EA-441C-98D9-9D47AA84E22A}" dt="2023-08-10T10:46:40.878" v="2829" actId="27803"/>
          <ac:grpSpMkLst>
            <pc:docMk/>
            <pc:sldMk cId="1778438167" sldId="265"/>
            <ac:grpSpMk id="10" creationId="{127AEE85-AD77-1A34-C02E-33EBC67A5F71}"/>
          </ac:grpSpMkLst>
        </pc:grpChg>
        <pc:picChg chg="add del mod">
          <ac:chgData name="Sara Fiori" userId="8d5d1af3-5ce2-49fd-9c82-7afe86d89eed" providerId="ADAL" clId="{9613E9A7-61EA-441C-98D9-9D47AA84E22A}" dt="2023-09-19T12:38:13.446" v="5105" actId="478"/>
          <ac:picMkLst>
            <pc:docMk/>
            <pc:sldMk cId="1778438167" sldId="265"/>
            <ac:picMk id="5" creationId="{2321FD61-51A3-1E7B-0646-FB4966DF0631}"/>
          </ac:picMkLst>
        </pc:picChg>
        <pc:picChg chg="mod">
          <ac:chgData name="Sara Fiori" userId="8d5d1af3-5ce2-49fd-9c82-7afe86d89eed" providerId="ADAL" clId="{9613E9A7-61EA-441C-98D9-9D47AA84E22A}" dt="2023-07-26T16:22:41.646" v="2077"/>
          <ac:picMkLst>
            <pc:docMk/>
            <pc:sldMk cId="1778438167" sldId="265"/>
            <ac:picMk id="8" creationId="{44089CB2-1F5F-00EA-8418-83179F2B20B4}"/>
          </ac:picMkLst>
        </pc:picChg>
        <pc:picChg chg="add del mod">
          <ac:chgData name="Sara Fiori" userId="8d5d1af3-5ce2-49fd-9c82-7afe86d89eed" providerId="ADAL" clId="{9613E9A7-61EA-441C-98D9-9D47AA84E22A}" dt="2023-08-11T12:26:50.448" v="3276" actId="478"/>
          <ac:picMkLst>
            <pc:docMk/>
            <pc:sldMk cId="1778438167" sldId="265"/>
            <ac:picMk id="21" creationId="{B9E37F06-0869-81AD-0571-0F6A76278B33}"/>
          </ac:picMkLst>
        </pc:picChg>
      </pc:sldChg>
      <pc:sldChg chg="addSp delSp modSp mod modTransition modAnim addCm delCm modCm modNotesTx">
        <pc:chgData name="Sara Fiori" userId="8d5d1af3-5ce2-49fd-9c82-7afe86d89eed" providerId="ADAL" clId="{9613E9A7-61EA-441C-98D9-9D47AA84E22A}" dt="2023-09-18T17:01:15.072" v="5104"/>
        <pc:sldMkLst>
          <pc:docMk/>
          <pc:sldMk cId="4179846393" sldId="266"/>
        </pc:sldMkLst>
        <pc:spChg chg="add del">
          <ac:chgData name="Sara Fiori" userId="8d5d1af3-5ce2-49fd-9c82-7afe86d89eed" providerId="ADAL" clId="{9613E9A7-61EA-441C-98D9-9D47AA84E22A}" dt="2023-07-26T16:19:14.862" v="2014" actId="22"/>
          <ac:spMkLst>
            <pc:docMk/>
            <pc:sldMk cId="4179846393" sldId="266"/>
            <ac:spMk id="5" creationId="{4EC09626-0330-4578-8551-9656964F6743}"/>
          </ac:spMkLst>
        </pc:spChg>
        <pc:spChg chg="mod">
          <ac:chgData name="Sara Fiori" userId="8d5d1af3-5ce2-49fd-9c82-7afe86d89eed" providerId="ADAL" clId="{9613E9A7-61EA-441C-98D9-9D47AA84E22A}" dt="2023-09-14T10:29:26.652" v="4732"/>
          <ac:spMkLst>
            <pc:docMk/>
            <pc:sldMk cId="4179846393" sldId="266"/>
            <ac:spMk id="6" creationId="{58D6F7B8-5AEA-8F1B-3CB7-D4EE55A45B3E}"/>
          </ac:spMkLst>
        </pc:spChg>
        <pc:spChg chg="del mod">
          <ac:chgData name="Sara Fiori" userId="8d5d1af3-5ce2-49fd-9c82-7afe86d89eed" providerId="ADAL" clId="{9613E9A7-61EA-441C-98D9-9D47AA84E22A}" dt="2023-08-11T13:56:30.783" v="3939" actId="478"/>
          <ac:spMkLst>
            <pc:docMk/>
            <pc:sldMk cId="4179846393" sldId="266"/>
            <ac:spMk id="8" creationId="{0999D066-ACCD-E003-C3BB-10E15E63F212}"/>
          </ac:spMkLst>
        </pc:spChg>
        <pc:spChg chg="mod">
          <ac:chgData name="Sara Fiori" userId="8d5d1af3-5ce2-49fd-9c82-7afe86d89eed" providerId="ADAL" clId="{9613E9A7-61EA-441C-98D9-9D47AA84E22A}" dt="2023-07-14T10:01:59.778" v="1358" actId="14100"/>
          <ac:spMkLst>
            <pc:docMk/>
            <pc:sldMk cId="4179846393" sldId="266"/>
            <ac:spMk id="9" creationId="{D4F93317-CD63-15A9-FE07-126DBC24A55E}"/>
          </ac:spMkLst>
        </pc:spChg>
        <pc:spChg chg="mod">
          <ac:chgData name="Sara Fiori" userId="8d5d1af3-5ce2-49fd-9c82-7afe86d89eed" providerId="ADAL" clId="{9613E9A7-61EA-441C-98D9-9D47AA84E22A}" dt="2023-07-26T16:22:17.731" v="2072" actId="1037"/>
          <ac:spMkLst>
            <pc:docMk/>
            <pc:sldMk cId="4179846393" sldId="266"/>
            <ac:spMk id="10" creationId="{0798701A-909D-831C-C2A4-F2ADC1D8A957}"/>
          </ac:spMkLst>
        </pc:spChg>
        <pc:spChg chg="add del">
          <ac:chgData name="Sara Fiori" userId="8d5d1af3-5ce2-49fd-9c82-7afe86d89eed" providerId="ADAL" clId="{9613E9A7-61EA-441C-98D9-9D47AA84E22A}" dt="2023-07-26T16:19:18.350" v="2026" actId="22"/>
          <ac:spMkLst>
            <pc:docMk/>
            <pc:sldMk cId="4179846393" sldId="266"/>
            <ac:spMk id="12" creationId="{466D5301-859F-462A-3E7C-4A7C78D93C78}"/>
          </ac:spMkLst>
        </pc:spChg>
        <pc:spChg chg="add del">
          <ac:chgData name="Sara Fiori" userId="8d5d1af3-5ce2-49fd-9c82-7afe86d89eed" providerId="ADAL" clId="{9613E9A7-61EA-441C-98D9-9D47AA84E22A}" dt="2023-07-26T16:19:20.225" v="2030" actId="22"/>
          <ac:spMkLst>
            <pc:docMk/>
            <pc:sldMk cId="4179846393" sldId="266"/>
            <ac:spMk id="14" creationId="{36639D2B-C0D7-FC16-D5EC-2170C7EB6F57}"/>
          </ac:spMkLst>
        </pc:spChg>
        <pc:spChg chg="mod">
          <ac:chgData name="Sara Fiori" userId="8d5d1af3-5ce2-49fd-9c82-7afe86d89eed" providerId="ADAL" clId="{9613E9A7-61EA-441C-98D9-9D47AA84E22A}" dt="2023-08-11T13:03:41.220" v="3628" actId="20577"/>
          <ac:spMkLst>
            <pc:docMk/>
            <pc:sldMk cId="4179846393" sldId="266"/>
            <ac:spMk id="16" creationId="{2317C6D2-E92E-E9F3-BA12-668E04CDC563}"/>
          </ac:spMkLst>
        </pc:spChg>
        <pc:spChg chg="add del mod">
          <ac:chgData name="Sara Fiori" userId="8d5d1af3-5ce2-49fd-9c82-7afe86d89eed" providerId="ADAL" clId="{9613E9A7-61EA-441C-98D9-9D47AA84E22A}" dt="2023-07-26T16:22:12.182" v="2064" actId="164"/>
          <ac:spMkLst>
            <pc:docMk/>
            <pc:sldMk cId="4179846393" sldId="266"/>
            <ac:spMk id="17" creationId="{B8F3088F-353B-8A9F-78E3-53B62B482555}"/>
          </ac:spMkLst>
        </pc:spChg>
        <pc:spChg chg="add mod ord">
          <ac:chgData name="Sara Fiori" userId="8d5d1af3-5ce2-49fd-9c82-7afe86d89eed" providerId="ADAL" clId="{9613E9A7-61EA-441C-98D9-9D47AA84E22A}" dt="2023-07-26T16:22:12.182" v="2064" actId="164"/>
          <ac:spMkLst>
            <pc:docMk/>
            <pc:sldMk cId="4179846393" sldId="266"/>
            <ac:spMk id="18" creationId="{75AAB850-E57C-1090-C5CE-8CFF54E09912}"/>
          </ac:spMkLst>
        </pc:spChg>
        <pc:spChg chg="add mod">
          <ac:chgData name="Sara Fiori" userId="8d5d1af3-5ce2-49fd-9c82-7afe86d89eed" providerId="ADAL" clId="{9613E9A7-61EA-441C-98D9-9D47AA84E22A}" dt="2023-08-11T14:01:35.714" v="4010" actId="164"/>
          <ac:spMkLst>
            <pc:docMk/>
            <pc:sldMk cId="4179846393" sldId="266"/>
            <ac:spMk id="20" creationId="{7D8682CA-65CD-6BCB-8237-8FF14383E43F}"/>
          </ac:spMkLst>
        </pc:spChg>
        <pc:spChg chg="add mod">
          <ac:chgData name="Sara Fiori" userId="8d5d1af3-5ce2-49fd-9c82-7afe86d89eed" providerId="ADAL" clId="{9613E9A7-61EA-441C-98D9-9D47AA84E22A}" dt="2023-08-11T14:01:35.714" v="4010" actId="164"/>
          <ac:spMkLst>
            <pc:docMk/>
            <pc:sldMk cId="4179846393" sldId="266"/>
            <ac:spMk id="21" creationId="{51A3CEEC-2DD7-9CA7-BF3C-BC789F92B923}"/>
          </ac:spMkLst>
        </pc:spChg>
        <pc:grpChg chg="add mod">
          <ac:chgData name="Sara Fiori" userId="8d5d1af3-5ce2-49fd-9c82-7afe86d89eed" providerId="ADAL" clId="{9613E9A7-61EA-441C-98D9-9D47AA84E22A}" dt="2023-07-26T16:22:12.182" v="2064" actId="164"/>
          <ac:grpSpMkLst>
            <pc:docMk/>
            <pc:sldMk cId="4179846393" sldId="266"/>
            <ac:grpSpMk id="19" creationId="{D3E61E55-59FE-F84B-A8FB-3E1949A14936}"/>
          </ac:grpSpMkLst>
        </pc:grpChg>
        <pc:grpChg chg="add mod">
          <ac:chgData name="Sara Fiori" userId="8d5d1af3-5ce2-49fd-9c82-7afe86d89eed" providerId="ADAL" clId="{9613E9A7-61EA-441C-98D9-9D47AA84E22A}" dt="2023-08-11T14:01:35.714" v="4010" actId="164"/>
          <ac:grpSpMkLst>
            <pc:docMk/>
            <pc:sldMk cId="4179846393" sldId="266"/>
            <ac:grpSpMk id="22" creationId="{1084E587-28CA-D375-E459-35E576D93A93}"/>
          </ac:grpSpMkLst>
        </pc:grpChg>
        <pc:picChg chg="add del mod">
          <ac:chgData name="Sara Fiori" userId="8d5d1af3-5ce2-49fd-9c82-7afe86d89eed" providerId="ADAL" clId="{9613E9A7-61EA-441C-98D9-9D47AA84E22A}" dt="2023-08-11T13:01:43.275" v="3491" actId="478"/>
          <ac:picMkLst>
            <pc:docMk/>
            <pc:sldMk cId="4179846393" sldId="266"/>
            <ac:picMk id="2" creationId="{ECC4E260-8C16-D90E-F27B-76F3506D118A}"/>
          </ac:picMkLst>
        </pc:picChg>
        <pc:picChg chg="add mod">
          <ac:chgData name="Sara Fiori" userId="8d5d1af3-5ce2-49fd-9c82-7afe86d89eed" providerId="ADAL" clId="{9613E9A7-61EA-441C-98D9-9D47AA84E22A}" dt="2023-07-26T16:22:12.182" v="2064" actId="164"/>
          <ac:picMkLst>
            <pc:docMk/>
            <pc:sldMk cId="4179846393" sldId="266"/>
            <ac:picMk id="3" creationId="{09A4A7B5-6CD2-5DAA-999C-0EF2A29E1D5A}"/>
          </ac:picMkLst>
        </pc:picChg>
        <pc:picChg chg="add del mod">
          <ac:chgData name="Sara Fiori" userId="8d5d1af3-5ce2-49fd-9c82-7afe86d89eed" providerId="ADAL" clId="{9613E9A7-61EA-441C-98D9-9D47AA84E22A}" dt="2023-08-11T13:59:17.380" v="3948" actId="478"/>
          <ac:picMkLst>
            <pc:docMk/>
            <pc:sldMk cId="4179846393" sldId="266"/>
            <ac:picMk id="5" creationId="{88797B27-C7EB-5840-1E50-E11E272597EC}"/>
          </ac:picMkLst>
        </pc:picChg>
        <pc:picChg chg="add del mod">
          <ac:chgData name="Sara Fiori" userId="8d5d1af3-5ce2-49fd-9c82-7afe86d89eed" providerId="ADAL" clId="{9613E9A7-61EA-441C-98D9-9D47AA84E22A}" dt="2023-08-11T14:01:35.714" v="4010" actId="164"/>
          <ac:picMkLst>
            <pc:docMk/>
            <pc:sldMk cId="4179846393" sldId="266"/>
            <ac:picMk id="12" creationId="{E4329286-8ADA-6F9A-6D59-7AD5F250EB7B}"/>
          </ac:picMkLst>
        </pc:picChg>
        <pc:picChg chg="add mod">
          <ac:chgData name="Sara Fiori" userId="8d5d1af3-5ce2-49fd-9c82-7afe86d89eed" providerId="ADAL" clId="{9613E9A7-61EA-441C-98D9-9D47AA84E22A}" dt="2023-08-11T14:01:35.714" v="4010" actId="164"/>
          <ac:picMkLst>
            <pc:docMk/>
            <pc:sldMk cId="4179846393" sldId="266"/>
            <ac:picMk id="14" creationId="{CA2F5CE2-1F92-1355-0E71-6F003A45F6F7}"/>
          </ac:picMkLst>
        </pc:picChg>
      </pc:sldChg>
      <pc:sldChg chg="addSp modSp del mod addCm delCm">
        <pc:chgData name="Sara Fiori" userId="8d5d1af3-5ce2-49fd-9c82-7afe86d89eed" providerId="ADAL" clId="{9613E9A7-61EA-441C-98D9-9D47AA84E22A}" dt="2023-07-26T16:12:51.623" v="1998" actId="47"/>
        <pc:sldMkLst>
          <pc:docMk/>
          <pc:sldMk cId="2559083335" sldId="267"/>
        </pc:sldMkLst>
        <pc:spChg chg="add mod">
          <ac:chgData name="Sara Fiori" userId="8d5d1af3-5ce2-49fd-9c82-7afe86d89eed" providerId="ADAL" clId="{9613E9A7-61EA-441C-98D9-9D47AA84E22A}" dt="2023-07-14T10:00:53.813" v="1357" actId="207"/>
          <ac:spMkLst>
            <pc:docMk/>
            <pc:sldMk cId="2559083335" sldId="267"/>
            <ac:spMk id="2" creationId="{28725C78-05D6-5481-6827-20AB3143BC2F}"/>
          </ac:spMkLst>
        </pc:spChg>
        <pc:spChg chg="add mod">
          <ac:chgData name="Sara Fiori" userId="8d5d1af3-5ce2-49fd-9c82-7afe86d89eed" providerId="ADAL" clId="{9613E9A7-61EA-441C-98D9-9D47AA84E22A}" dt="2023-07-14T09:59:44.844" v="1219" actId="1076"/>
          <ac:spMkLst>
            <pc:docMk/>
            <pc:sldMk cId="2559083335" sldId="267"/>
            <ac:spMk id="3" creationId="{E39BF501-D6F2-D419-63B6-84FDAF8E727D}"/>
          </ac:spMkLst>
        </pc:spChg>
        <pc:spChg chg="mod">
          <ac:chgData name="Sara Fiori" userId="8d5d1af3-5ce2-49fd-9c82-7afe86d89eed" providerId="ADAL" clId="{9613E9A7-61EA-441C-98D9-9D47AA84E22A}" dt="2023-07-14T09:58:47.874" v="1207" actId="404"/>
          <ac:spMkLst>
            <pc:docMk/>
            <pc:sldMk cId="2559083335" sldId="267"/>
            <ac:spMk id="7" creationId="{FB75EE5F-262B-70A0-314B-C2041F067ED4}"/>
          </ac:spMkLst>
        </pc:spChg>
        <pc:spChg chg="mod">
          <ac:chgData name="Sara Fiori" userId="8d5d1af3-5ce2-49fd-9c82-7afe86d89eed" providerId="ADAL" clId="{9613E9A7-61EA-441C-98D9-9D47AA84E22A}" dt="2023-07-14T09:59:12.276" v="1214" actId="1076"/>
          <ac:spMkLst>
            <pc:docMk/>
            <pc:sldMk cId="2559083335" sldId="267"/>
            <ac:spMk id="8" creationId="{7358AA15-BD39-0F59-73C4-23D65395BD55}"/>
          </ac:spMkLst>
        </pc:spChg>
      </pc:sldChg>
      <pc:sldChg chg="addSp delSp modSp mod modTransition modCm">
        <pc:chgData name="Sara Fiori" userId="8d5d1af3-5ce2-49fd-9c82-7afe86d89eed" providerId="ADAL" clId="{9613E9A7-61EA-441C-98D9-9D47AA84E22A}" dt="2023-09-18T17:01:15.072" v="5104"/>
        <pc:sldMkLst>
          <pc:docMk/>
          <pc:sldMk cId="2951462240" sldId="268"/>
        </pc:sldMkLst>
        <pc:spChg chg="mod">
          <ac:chgData name="Sara Fiori" userId="8d5d1af3-5ce2-49fd-9c82-7afe86d89eed" providerId="ADAL" clId="{9613E9A7-61EA-441C-98D9-9D47AA84E22A}" dt="2023-09-18T15:33:43.424" v="5065" actId="1035"/>
          <ac:spMkLst>
            <pc:docMk/>
            <pc:sldMk cId="2951462240" sldId="268"/>
            <ac:spMk id="2" creationId="{9C3EC4E7-45E2-D2A6-611D-8EC9D6EA916B}"/>
          </ac:spMkLst>
        </pc:spChg>
        <pc:spChg chg="mod">
          <ac:chgData name="Sara Fiori" userId="8d5d1af3-5ce2-49fd-9c82-7afe86d89eed" providerId="ADAL" clId="{9613E9A7-61EA-441C-98D9-9D47AA84E22A}" dt="2023-08-11T13:41:30.733" v="3938" actId="113"/>
          <ac:spMkLst>
            <pc:docMk/>
            <pc:sldMk cId="2951462240" sldId="268"/>
            <ac:spMk id="4" creationId="{324489CB-FA16-84C7-4E79-5890E9C939CD}"/>
          </ac:spMkLst>
        </pc:spChg>
        <pc:spChg chg="mod">
          <ac:chgData name="Sara Fiori" userId="8d5d1af3-5ce2-49fd-9c82-7afe86d89eed" providerId="ADAL" clId="{9613E9A7-61EA-441C-98D9-9D47AA84E22A}" dt="2023-09-14T14:01:03.906" v="4855" actId="20577"/>
          <ac:spMkLst>
            <pc:docMk/>
            <pc:sldMk cId="2951462240" sldId="268"/>
            <ac:spMk id="6" creationId="{74090989-CB43-F09A-17EB-37B8F3FCA46E}"/>
          </ac:spMkLst>
        </pc:spChg>
        <pc:spChg chg="mod">
          <ac:chgData name="Sara Fiori" userId="8d5d1af3-5ce2-49fd-9c82-7afe86d89eed" providerId="ADAL" clId="{9613E9A7-61EA-441C-98D9-9D47AA84E22A}" dt="2023-07-26T16:24:50.347" v="2091"/>
          <ac:spMkLst>
            <pc:docMk/>
            <pc:sldMk cId="2951462240" sldId="268"/>
            <ac:spMk id="8" creationId="{0AA1853F-9750-714B-4E49-5A3F5B46EF87}"/>
          </ac:spMkLst>
        </pc:spChg>
        <pc:spChg chg="del mod">
          <ac:chgData name="Sara Fiori" userId="8d5d1af3-5ce2-49fd-9c82-7afe86d89eed" providerId="ADAL" clId="{9613E9A7-61EA-441C-98D9-9D47AA84E22A}" dt="2023-08-11T13:18:24.784" v="3934" actId="478"/>
          <ac:spMkLst>
            <pc:docMk/>
            <pc:sldMk cId="2951462240" sldId="268"/>
            <ac:spMk id="10" creationId="{4A85D2FB-E569-9FF3-C5AE-0325B541356A}"/>
          </ac:spMkLst>
        </pc:spChg>
        <pc:spChg chg="mod">
          <ac:chgData name="Sara Fiori" userId="8d5d1af3-5ce2-49fd-9c82-7afe86d89eed" providerId="ADAL" clId="{9613E9A7-61EA-441C-98D9-9D47AA84E22A}" dt="2023-07-14T12:44:07.415" v="1550" actId="1037"/>
          <ac:spMkLst>
            <pc:docMk/>
            <pc:sldMk cId="2951462240" sldId="268"/>
            <ac:spMk id="13" creationId="{172D4444-BBDB-B1D4-DB87-133994E319AC}"/>
          </ac:spMkLst>
        </pc:spChg>
        <pc:spChg chg="mod">
          <ac:chgData name="Sara Fiori" userId="8d5d1af3-5ce2-49fd-9c82-7afe86d89eed" providerId="ADAL" clId="{9613E9A7-61EA-441C-98D9-9D47AA84E22A}" dt="2023-08-09T09:23:04.434" v="2285" actId="20577"/>
          <ac:spMkLst>
            <pc:docMk/>
            <pc:sldMk cId="2951462240" sldId="268"/>
            <ac:spMk id="15" creationId="{B64643EB-14A6-0356-D352-C9E880CDA679}"/>
          </ac:spMkLst>
        </pc:spChg>
        <pc:grpChg chg="add mod">
          <ac:chgData name="Sara Fiori" userId="8d5d1af3-5ce2-49fd-9c82-7afe86d89eed" providerId="ADAL" clId="{9613E9A7-61EA-441C-98D9-9D47AA84E22A}" dt="2023-07-26T16:24:50.347" v="2091"/>
          <ac:grpSpMkLst>
            <pc:docMk/>
            <pc:sldMk cId="2951462240" sldId="268"/>
            <ac:grpSpMk id="3" creationId="{B4FD474C-91F2-67E7-924E-8C139D52DDF7}"/>
          </ac:grpSpMkLst>
        </pc:grpChg>
        <pc:grpChg chg="del mod">
          <ac:chgData name="Sara Fiori" userId="8d5d1af3-5ce2-49fd-9c82-7afe86d89eed" providerId="ADAL" clId="{9613E9A7-61EA-441C-98D9-9D47AA84E22A}" dt="2023-07-26T16:24:35.503" v="2083" actId="478"/>
          <ac:grpSpMkLst>
            <pc:docMk/>
            <pc:sldMk cId="2951462240" sldId="268"/>
            <ac:grpSpMk id="14" creationId="{5A3175D1-9FF2-3141-005E-324DD67AD538}"/>
          </ac:grpSpMkLst>
        </pc:grpChg>
        <pc:picChg chg="add del mod">
          <ac:chgData name="Sara Fiori" userId="8d5d1af3-5ce2-49fd-9c82-7afe86d89eed" providerId="ADAL" clId="{9613E9A7-61EA-441C-98D9-9D47AA84E22A}" dt="2023-08-11T12:26:45.149" v="3274" actId="478"/>
          <ac:picMkLst>
            <pc:docMk/>
            <pc:sldMk cId="2951462240" sldId="268"/>
            <ac:picMk id="9" creationId="{2E0B2574-288B-37A8-8780-45A6BDD10C9B}"/>
          </ac:picMkLst>
        </pc:picChg>
        <pc:picChg chg="del mod">
          <ac:chgData name="Sara Fiori" userId="8d5d1af3-5ce2-49fd-9c82-7afe86d89eed" providerId="ADAL" clId="{9613E9A7-61EA-441C-98D9-9D47AA84E22A}" dt="2023-07-26T16:26:10.898" v="2166" actId="478"/>
          <ac:picMkLst>
            <pc:docMk/>
            <pc:sldMk cId="2951462240" sldId="268"/>
            <ac:picMk id="9" creationId="{8F08BB82-ECDF-3A3E-47BB-EA35C24FB13B}"/>
          </ac:picMkLst>
        </pc:picChg>
        <pc:picChg chg="mod">
          <ac:chgData name="Sara Fiori" userId="8d5d1af3-5ce2-49fd-9c82-7afe86d89eed" providerId="ADAL" clId="{9613E9A7-61EA-441C-98D9-9D47AA84E22A}" dt="2023-07-26T16:24:50.347" v="2091"/>
          <ac:picMkLst>
            <pc:docMk/>
            <pc:sldMk cId="2951462240" sldId="268"/>
            <ac:picMk id="11" creationId="{8F63563F-6553-9EBF-9746-ECAC79780C5C}"/>
          </ac:picMkLst>
        </pc:picChg>
        <pc:picChg chg="add del mod">
          <ac:chgData name="Sara Fiori" userId="8d5d1af3-5ce2-49fd-9c82-7afe86d89eed" providerId="ADAL" clId="{9613E9A7-61EA-441C-98D9-9D47AA84E22A}" dt="2023-08-11T13:18:24.784" v="3934" actId="478"/>
          <ac:picMkLst>
            <pc:docMk/>
            <pc:sldMk cId="2951462240" sldId="268"/>
            <ac:picMk id="17" creationId="{6FB3EEC1-88CC-1673-EC93-A007606A0E65}"/>
          </ac:picMkLst>
        </pc:picChg>
      </pc:sldChg>
      <pc:sldChg chg="modSp del mod">
        <pc:chgData name="Sara Fiori" userId="8d5d1af3-5ce2-49fd-9c82-7afe86d89eed" providerId="ADAL" clId="{9613E9A7-61EA-441C-98D9-9D47AA84E22A}" dt="2023-07-14T14:45:23.353" v="1563" actId="47"/>
        <pc:sldMkLst>
          <pc:docMk/>
          <pc:sldMk cId="495961634" sldId="269"/>
        </pc:sldMkLst>
        <pc:spChg chg="mod">
          <ac:chgData name="Sara Fiori" userId="8d5d1af3-5ce2-49fd-9c82-7afe86d89eed" providerId="ADAL" clId="{9613E9A7-61EA-441C-98D9-9D47AA84E22A}" dt="2023-07-14T12:44:36.601" v="1561" actId="20577"/>
          <ac:spMkLst>
            <pc:docMk/>
            <pc:sldMk cId="495961634" sldId="269"/>
            <ac:spMk id="2" creationId="{9C3EC4E7-45E2-D2A6-611D-8EC9D6EA916B}"/>
          </ac:spMkLst>
        </pc:spChg>
      </pc:sldChg>
      <pc:sldChg chg="addSp delSp modSp del mod ord addCm modCm modNotesTx">
        <pc:chgData name="Sara Fiori" userId="8d5d1af3-5ce2-49fd-9c82-7afe86d89eed" providerId="ADAL" clId="{9613E9A7-61EA-441C-98D9-9D47AA84E22A}" dt="2023-08-15T12:26:48.975" v="4023" actId="47"/>
        <pc:sldMkLst>
          <pc:docMk/>
          <pc:sldMk cId="3715099680" sldId="271"/>
        </pc:sldMkLst>
        <pc:spChg chg="mod ord">
          <ac:chgData name="Sara Fiori" userId="8d5d1af3-5ce2-49fd-9c82-7afe86d89eed" providerId="ADAL" clId="{9613E9A7-61EA-441C-98D9-9D47AA84E22A}" dt="2023-08-11T13:01:47.019" v="3506" actId="1076"/>
          <ac:spMkLst>
            <pc:docMk/>
            <pc:sldMk cId="3715099680" sldId="271"/>
            <ac:spMk id="2" creationId="{78CAF213-9980-3372-6EE2-C9AB36FD04DE}"/>
          </ac:spMkLst>
        </pc:spChg>
        <pc:spChg chg="mod">
          <ac:chgData name="Sara Fiori" userId="8d5d1af3-5ce2-49fd-9c82-7afe86d89eed" providerId="ADAL" clId="{9613E9A7-61EA-441C-98D9-9D47AA84E22A}" dt="2023-07-26T16:22:28.008" v="2073"/>
          <ac:spMkLst>
            <pc:docMk/>
            <pc:sldMk cId="3715099680" sldId="271"/>
            <ac:spMk id="4" creationId="{ADDFA130-5546-581C-C394-E5F93E9E404C}"/>
          </ac:spMkLst>
        </pc:spChg>
        <pc:spChg chg="mod">
          <ac:chgData name="Sara Fiori" userId="8d5d1af3-5ce2-49fd-9c82-7afe86d89eed" providerId="ADAL" clId="{9613E9A7-61EA-441C-98D9-9D47AA84E22A}" dt="2023-07-13T13:24:20.433" v="1138" actId="113"/>
          <ac:spMkLst>
            <pc:docMk/>
            <pc:sldMk cId="3715099680" sldId="271"/>
            <ac:spMk id="5" creationId="{701069AD-E735-2E6D-3E65-B4FAD076C86F}"/>
          </ac:spMkLst>
        </pc:spChg>
        <pc:spChg chg="mod">
          <ac:chgData name="Sara Fiori" userId="8d5d1af3-5ce2-49fd-9c82-7afe86d89eed" providerId="ADAL" clId="{9613E9A7-61EA-441C-98D9-9D47AA84E22A}" dt="2023-08-11T13:01:55.311" v="3512" actId="20577"/>
          <ac:spMkLst>
            <pc:docMk/>
            <pc:sldMk cId="3715099680" sldId="271"/>
            <ac:spMk id="6" creationId="{58D6F7B8-5AEA-8F1B-3CB7-D4EE55A45B3E}"/>
          </ac:spMkLst>
        </pc:spChg>
        <pc:spChg chg="mod">
          <ac:chgData name="Sara Fiori" userId="8d5d1af3-5ce2-49fd-9c82-7afe86d89eed" providerId="ADAL" clId="{9613E9A7-61EA-441C-98D9-9D47AA84E22A}" dt="2023-08-11T13:01:23.481" v="3467" actId="20577"/>
          <ac:spMkLst>
            <pc:docMk/>
            <pc:sldMk cId="3715099680" sldId="271"/>
            <ac:spMk id="7" creationId="{FB75EE5F-262B-70A0-314B-C2041F067ED4}"/>
          </ac:spMkLst>
        </pc:spChg>
        <pc:spChg chg="mod">
          <ac:chgData name="Sara Fiori" userId="8d5d1af3-5ce2-49fd-9c82-7afe86d89eed" providerId="ADAL" clId="{9613E9A7-61EA-441C-98D9-9D47AA84E22A}" dt="2023-08-11T13:01:45.319" v="3502" actId="14100"/>
          <ac:spMkLst>
            <pc:docMk/>
            <pc:sldMk cId="3715099680" sldId="271"/>
            <ac:spMk id="9" creationId="{F9DE1059-C82D-06E4-B69C-48D2178CACDB}"/>
          </ac:spMkLst>
        </pc:spChg>
        <pc:spChg chg="mod">
          <ac:chgData name="Sara Fiori" userId="8d5d1af3-5ce2-49fd-9c82-7afe86d89eed" providerId="ADAL" clId="{9613E9A7-61EA-441C-98D9-9D47AA84E22A}" dt="2023-07-26T16:22:31.185" v="2074" actId="20577"/>
          <ac:spMkLst>
            <pc:docMk/>
            <pc:sldMk cId="3715099680" sldId="271"/>
            <ac:spMk id="11" creationId="{85DA2347-0193-F2A2-7AF0-1A8BE6A00F42}"/>
          </ac:spMkLst>
        </pc:spChg>
        <pc:spChg chg="mod">
          <ac:chgData name="Sara Fiori" userId="8d5d1af3-5ce2-49fd-9c82-7afe86d89eed" providerId="ADAL" clId="{9613E9A7-61EA-441C-98D9-9D47AA84E22A}" dt="2023-08-11T13:12:12.812" v="3928" actId="20577"/>
          <ac:spMkLst>
            <pc:docMk/>
            <pc:sldMk cId="3715099680" sldId="271"/>
            <ac:spMk id="16" creationId="{2317C6D2-E92E-E9F3-BA12-668E04CDC563}"/>
          </ac:spMkLst>
        </pc:spChg>
        <pc:grpChg chg="add mod">
          <ac:chgData name="Sara Fiori" userId="8d5d1af3-5ce2-49fd-9c82-7afe86d89eed" providerId="ADAL" clId="{9613E9A7-61EA-441C-98D9-9D47AA84E22A}" dt="2023-07-26T16:22:28.008" v="2073"/>
          <ac:grpSpMkLst>
            <pc:docMk/>
            <pc:sldMk cId="3715099680" sldId="271"/>
            <ac:grpSpMk id="3" creationId="{8003F89A-BC62-8C59-AE58-538537A4BBC1}"/>
          </ac:grpSpMkLst>
        </pc:grpChg>
        <pc:picChg chg="mod">
          <ac:chgData name="Sara Fiori" userId="8d5d1af3-5ce2-49fd-9c82-7afe86d89eed" providerId="ADAL" clId="{9613E9A7-61EA-441C-98D9-9D47AA84E22A}" dt="2023-07-26T16:22:28.008" v="2073"/>
          <ac:picMkLst>
            <pc:docMk/>
            <pc:sldMk cId="3715099680" sldId="271"/>
            <ac:picMk id="10" creationId="{9B43535E-8133-040D-520B-7198DAF652A6}"/>
          </ac:picMkLst>
        </pc:picChg>
        <pc:picChg chg="add del mod">
          <ac:chgData name="Sara Fiori" userId="8d5d1af3-5ce2-49fd-9c82-7afe86d89eed" providerId="ADAL" clId="{9613E9A7-61EA-441C-98D9-9D47AA84E22A}" dt="2023-08-11T13:01:43.133" v="3490" actId="478"/>
          <ac:picMkLst>
            <pc:docMk/>
            <pc:sldMk cId="3715099680" sldId="271"/>
            <ac:picMk id="12" creationId="{3836DEFF-7F11-C185-2B0D-ED6E4466C288}"/>
          </ac:picMkLst>
        </pc:picChg>
      </pc:sldChg>
      <pc:sldChg chg="addSp delSp modSp mod ord modTransition addCm delCm modCm">
        <pc:chgData name="Sara Fiori" userId="8d5d1af3-5ce2-49fd-9c82-7afe86d89eed" providerId="ADAL" clId="{9613E9A7-61EA-441C-98D9-9D47AA84E22A}" dt="2023-09-18T17:01:15.072" v="5104"/>
        <pc:sldMkLst>
          <pc:docMk/>
          <pc:sldMk cId="1591454381" sldId="272"/>
        </pc:sldMkLst>
        <pc:spChg chg="mod">
          <ac:chgData name="Sara Fiori" userId="8d5d1af3-5ce2-49fd-9c82-7afe86d89eed" providerId="ADAL" clId="{9613E9A7-61EA-441C-98D9-9D47AA84E22A}" dt="2023-07-26T16:22:35.829" v="2075"/>
          <ac:spMkLst>
            <pc:docMk/>
            <pc:sldMk cId="1591454381" sldId="272"/>
            <ac:spMk id="3" creationId="{86B713FB-829F-46F7-E3AF-CD9894A2C7FA}"/>
          </ac:spMkLst>
        </pc:spChg>
        <pc:spChg chg="mod">
          <ac:chgData name="Sara Fiori" userId="8d5d1af3-5ce2-49fd-9c82-7afe86d89eed" providerId="ADAL" clId="{9613E9A7-61EA-441C-98D9-9D47AA84E22A}" dt="2023-08-09T09:22:04.204" v="2283" actId="20577"/>
          <ac:spMkLst>
            <pc:docMk/>
            <pc:sldMk cId="1591454381" sldId="272"/>
            <ac:spMk id="5" creationId="{9514B239-4E5D-4E8D-5778-3D50F86A3C0F}"/>
          </ac:spMkLst>
        </pc:spChg>
        <pc:spChg chg="add mod">
          <ac:chgData name="Sara Fiori" userId="8d5d1af3-5ce2-49fd-9c82-7afe86d89eed" providerId="ADAL" clId="{9613E9A7-61EA-441C-98D9-9D47AA84E22A}" dt="2023-09-14T13:53:25.313" v="4793" actId="1076"/>
          <ac:spMkLst>
            <pc:docMk/>
            <pc:sldMk cId="1591454381" sldId="272"/>
            <ac:spMk id="6" creationId="{0712F675-982B-6BCC-95CF-083EB451F734}"/>
          </ac:spMkLst>
        </pc:spChg>
        <pc:spChg chg="mod">
          <ac:chgData name="Sara Fiori" userId="8d5d1af3-5ce2-49fd-9c82-7afe86d89eed" providerId="ADAL" clId="{9613E9A7-61EA-441C-98D9-9D47AA84E22A}" dt="2023-09-14T13:51:33.949" v="4780" actId="20577"/>
          <ac:spMkLst>
            <pc:docMk/>
            <pc:sldMk cId="1591454381" sldId="272"/>
            <ac:spMk id="7" creationId="{FB75EE5F-262B-70A0-314B-C2041F067ED4}"/>
          </ac:spMkLst>
        </pc:spChg>
        <pc:spChg chg="del">
          <ac:chgData name="Sara Fiori" userId="8d5d1af3-5ce2-49fd-9c82-7afe86d89eed" providerId="ADAL" clId="{9613E9A7-61EA-441C-98D9-9D47AA84E22A}" dt="2023-09-14T13:53:19.021" v="4791" actId="478"/>
          <ac:spMkLst>
            <pc:docMk/>
            <pc:sldMk cId="1591454381" sldId="272"/>
            <ac:spMk id="8" creationId="{7358AA15-BD39-0F59-73C4-23D65395BD55}"/>
          </ac:spMkLst>
        </pc:spChg>
        <pc:spChg chg="add del mod">
          <ac:chgData name="Sara Fiori" userId="8d5d1af3-5ce2-49fd-9c82-7afe86d89eed" providerId="ADAL" clId="{9613E9A7-61EA-441C-98D9-9D47AA84E22A}" dt="2023-09-14T13:53:21.693" v="4792" actId="478"/>
          <ac:spMkLst>
            <pc:docMk/>
            <pc:sldMk cId="1591454381" sldId="272"/>
            <ac:spMk id="10" creationId="{86DA58C5-E01D-F2C7-4F72-4F5869F24F90}"/>
          </ac:spMkLst>
        </pc:spChg>
        <pc:grpChg chg="add mod">
          <ac:chgData name="Sara Fiori" userId="8d5d1af3-5ce2-49fd-9c82-7afe86d89eed" providerId="ADAL" clId="{9613E9A7-61EA-441C-98D9-9D47AA84E22A}" dt="2023-07-26T16:22:35.829" v="2075"/>
          <ac:grpSpMkLst>
            <pc:docMk/>
            <pc:sldMk cId="1591454381" sldId="272"/>
            <ac:grpSpMk id="2" creationId="{BEAE5C1B-64DF-0EE9-094E-B95B63CE5B3C}"/>
          </ac:grpSpMkLst>
        </pc:grpChg>
        <pc:picChg chg="mod">
          <ac:chgData name="Sara Fiori" userId="8d5d1af3-5ce2-49fd-9c82-7afe86d89eed" providerId="ADAL" clId="{9613E9A7-61EA-441C-98D9-9D47AA84E22A}" dt="2023-07-26T16:22:35.829" v="2075"/>
          <ac:picMkLst>
            <pc:docMk/>
            <pc:sldMk cId="1591454381" sldId="272"/>
            <ac:picMk id="4" creationId="{B693A1F3-AC25-C8B2-20E6-499DC65C790A}"/>
          </ac:picMkLst>
        </pc:picChg>
        <pc:picChg chg="add del mod">
          <ac:chgData name="Sara Fiori" userId="8d5d1af3-5ce2-49fd-9c82-7afe86d89eed" providerId="ADAL" clId="{9613E9A7-61EA-441C-98D9-9D47AA84E22A}" dt="2023-08-11T12:26:52.223" v="3277" actId="478"/>
          <ac:picMkLst>
            <pc:docMk/>
            <pc:sldMk cId="1591454381" sldId="272"/>
            <ac:picMk id="6" creationId="{9D7A02ED-9065-E93C-5A52-406FE8537322}"/>
          </ac:picMkLst>
        </pc:picChg>
      </pc:sldChg>
      <pc:sldChg chg="addSp delSp modSp mod modTransition addCm delCm modCm">
        <pc:chgData name="Sara Fiori" userId="8d5d1af3-5ce2-49fd-9c82-7afe86d89eed" providerId="ADAL" clId="{9613E9A7-61EA-441C-98D9-9D47AA84E22A}" dt="2023-09-19T16:17:12.192" v="5134" actId="1076"/>
        <pc:sldMkLst>
          <pc:docMk/>
          <pc:sldMk cId="2673204370" sldId="273"/>
        </pc:sldMkLst>
        <pc:spChg chg="add mod">
          <ac:chgData name="Sara Fiori" userId="8d5d1af3-5ce2-49fd-9c82-7afe86d89eed" providerId="ADAL" clId="{9613E9A7-61EA-441C-98D9-9D47AA84E22A}" dt="2023-09-19T16:17:12.192" v="5134" actId="1076"/>
          <ac:spMkLst>
            <pc:docMk/>
            <pc:sldMk cId="2673204370" sldId="273"/>
            <ac:spMk id="2" creationId="{0AA2D6D9-1008-4571-B190-C57DA55E1B02}"/>
          </ac:spMkLst>
        </pc:spChg>
        <pc:spChg chg="del mod">
          <ac:chgData name="Sara Fiori" userId="8d5d1af3-5ce2-49fd-9c82-7afe86d89eed" providerId="ADAL" clId="{9613E9A7-61EA-441C-98D9-9D47AA84E22A}" dt="2023-09-18T15:28:36.322" v="5048" actId="478"/>
          <ac:spMkLst>
            <pc:docMk/>
            <pc:sldMk cId="2673204370" sldId="273"/>
            <ac:spMk id="2" creationId="{9C3EC4E7-45E2-D2A6-611D-8EC9D6EA916B}"/>
          </ac:spMkLst>
        </pc:spChg>
        <pc:spChg chg="del mod">
          <ac:chgData name="Sara Fiori" userId="8d5d1af3-5ce2-49fd-9c82-7afe86d89eed" providerId="ADAL" clId="{9613E9A7-61EA-441C-98D9-9D47AA84E22A}" dt="2023-09-14T13:54:02.355" v="4807" actId="478"/>
          <ac:spMkLst>
            <pc:docMk/>
            <pc:sldMk cId="2673204370" sldId="273"/>
            <ac:spMk id="3" creationId="{BF83CC44-54BF-3FA6-E414-F5DCACB7DF51}"/>
          </ac:spMkLst>
        </pc:spChg>
        <pc:spChg chg="mod">
          <ac:chgData name="Sara Fiori" userId="8d5d1af3-5ce2-49fd-9c82-7afe86d89eed" providerId="ADAL" clId="{9613E9A7-61EA-441C-98D9-9D47AA84E22A}" dt="2023-09-18T15:28:14.794" v="5047" actId="1038"/>
          <ac:spMkLst>
            <pc:docMk/>
            <pc:sldMk cId="2673204370" sldId="273"/>
            <ac:spMk id="4" creationId="{324489CB-FA16-84C7-4E79-5890E9C939CD}"/>
          </ac:spMkLst>
        </pc:spChg>
        <pc:spChg chg="add mod">
          <ac:chgData name="Sara Fiori" userId="8d5d1af3-5ce2-49fd-9c82-7afe86d89eed" providerId="ADAL" clId="{9613E9A7-61EA-441C-98D9-9D47AA84E22A}" dt="2023-09-14T13:57:33.166" v="4849" actId="207"/>
          <ac:spMkLst>
            <pc:docMk/>
            <pc:sldMk cId="2673204370" sldId="273"/>
            <ac:spMk id="6" creationId="{62D3CB7A-6DC4-CEB3-8B06-ABE4F6D74D31}"/>
          </ac:spMkLst>
        </pc:spChg>
        <pc:spChg chg="add mod ord">
          <ac:chgData name="Sara Fiori" userId="8d5d1af3-5ce2-49fd-9c82-7afe86d89eed" providerId="ADAL" clId="{9613E9A7-61EA-441C-98D9-9D47AA84E22A}" dt="2023-07-14T12:24:39.298" v="1541" actId="14100"/>
          <ac:spMkLst>
            <pc:docMk/>
            <pc:sldMk cId="2673204370" sldId="273"/>
            <ac:spMk id="7" creationId="{53F963B5-BE7E-5F11-5B59-2FEF8F60E1CB}"/>
          </ac:spMkLst>
        </pc:spChg>
        <pc:spChg chg="mod">
          <ac:chgData name="Sara Fiori" userId="8d5d1af3-5ce2-49fd-9c82-7afe86d89eed" providerId="ADAL" clId="{9613E9A7-61EA-441C-98D9-9D47AA84E22A}" dt="2023-07-26T16:23:24.118" v="2079"/>
          <ac:spMkLst>
            <pc:docMk/>
            <pc:sldMk cId="2673204370" sldId="273"/>
            <ac:spMk id="8" creationId="{50B02B39-F7F2-838D-A70D-F406D0BC69DC}"/>
          </ac:spMkLst>
        </pc:spChg>
        <pc:spChg chg="add mod">
          <ac:chgData name="Sara Fiori" userId="8d5d1af3-5ce2-49fd-9c82-7afe86d89eed" providerId="ADAL" clId="{9613E9A7-61EA-441C-98D9-9D47AA84E22A}" dt="2023-08-11T10:43:07.131" v="3256" actId="208"/>
          <ac:spMkLst>
            <pc:docMk/>
            <pc:sldMk cId="2673204370" sldId="273"/>
            <ac:spMk id="10" creationId="{D9520721-6796-3995-7B33-36C1BF09FAFC}"/>
          </ac:spMkLst>
        </pc:spChg>
        <pc:spChg chg="mod">
          <ac:chgData name="Sara Fiori" userId="8d5d1af3-5ce2-49fd-9c82-7afe86d89eed" providerId="ADAL" clId="{9613E9A7-61EA-441C-98D9-9D47AA84E22A}" dt="2023-07-26T16:23:33.043" v="2080" actId="20577"/>
          <ac:spMkLst>
            <pc:docMk/>
            <pc:sldMk cId="2673204370" sldId="273"/>
            <ac:spMk id="12" creationId="{F0B0B75C-8827-43B0-5644-441DDDFAEE51}"/>
          </ac:spMkLst>
        </pc:spChg>
        <pc:spChg chg="add del mod">
          <ac:chgData name="Sara Fiori" userId="8d5d1af3-5ce2-49fd-9c82-7afe86d89eed" providerId="ADAL" clId="{9613E9A7-61EA-441C-98D9-9D47AA84E22A}" dt="2023-09-18T15:28:40.640" v="5050" actId="478"/>
          <ac:spMkLst>
            <pc:docMk/>
            <pc:sldMk cId="2673204370" sldId="273"/>
            <ac:spMk id="13" creationId="{03E8D97A-6F68-A11C-D039-6688C9529FAB}"/>
          </ac:spMkLst>
        </pc:spChg>
        <pc:spChg chg="add mod">
          <ac:chgData name="Sara Fiori" userId="8d5d1af3-5ce2-49fd-9c82-7afe86d89eed" providerId="ADAL" clId="{9613E9A7-61EA-441C-98D9-9D47AA84E22A}" dt="2023-08-11T10:43:19.459" v="3257" actId="693"/>
          <ac:spMkLst>
            <pc:docMk/>
            <pc:sldMk cId="2673204370" sldId="273"/>
            <ac:spMk id="14" creationId="{7222ADA3-7943-5049-F960-74A52B1757BD}"/>
          </ac:spMkLst>
        </pc:spChg>
        <pc:spChg chg="add del mod">
          <ac:chgData name="Sara Fiori" userId="8d5d1af3-5ce2-49fd-9c82-7afe86d89eed" providerId="ADAL" clId="{9613E9A7-61EA-441C-98D9-9D47AA84E22A}" dt="2023-09-14T13:54:13.540" v="4810" actId="478"/>
          <ac:spMkLst>
            <pc:docMk/>
            <pc:sldMk cId="2673204370" sldId="273"/>
            <ac:spMk id="15" creationId="{A2431633-BC4F-37E5-A094-20A54CD05838}"/>
          </ac:spMkLst>
        </pc:spChg>
        <pc:spChg chg="add mod">
          <ac:chgData name="Sara Fiori" userId="8d5d1af3-5ce2-49fd-9c82-7afe86d89eed" providerId="ADAL" clId="{9613E9A7-61EA-441C-98D9-9D47AA84E22A}" dt="2023-09-18T15:33:49.332" v="5076" actId="1035"/>
          <ac:spMkLst>
            <pc:docMk/>
            <pc:sldMk cId="2673204370" sldId="273"/>
            <ac:spMk id="15" creationId="{BFE8D9D9-276F-7723-281B-247F54E0FD19}"/>
          </ac:spMkLst>
        </pc:spChg>
        <pc:spChg chg="add del mod">
          <ac:chgData name="Sara Fiori" userId="8d5d1af3-5ce2-49fd-9c82-7afe86d89eed" providerId="ADAL" clId="{9613E9A7-61EA-441C-98D9-9D47AA84E22A}" dt="2023-09-19T16:17:08.106" v="5133" actId="478"/>
          <ac:spMkLst>
            <pc:docMk/>
            <pc:sldMk cId="2673204370" sldId="273"/>
            <ac:spMk id="16" creationId="{5BB9B8C0-B512-844F-FBA9-2AE0908E39D6}"/>
          </ac:spMkLst>
        </pc:spChg>
        <pc:grpChg chg="add mod">
          <ac:chgData name="Sara Fiori" userId="8d5d1af3-5ce2-49fd-9c82-7afe86d89eed" providerId="ADAL" clId="{9613E9A7-61EA-441C-98D9-9D47AA84E22A}" dt="2023-07-26T16:23:24.118" v="2079"/>
          <ac:grpSpMkLst>
            <pc:docMk/>
            <pc:sldMk cId="2673204370" sldId="273"/>
            <ac:grpSpMk id="5" creationId="{DE978728-E40E-04DB-8521-D7C07A3694A5}"/>
          </ac:grpSpMkLst>
        </pc:grpChg>
        <pc:picChg chg="mod">
          <ac:chgData name="Sara Fiori" userId="8d5d1af3-5ce2-49fd-9c82-7afe86d89eed" providerId="ADAL" clId="{9613E9A7-61EA-441C-98D9-9D47AA84E22A}" dt="2023-07-26T16:23:24.118" v="2079"/>
          <ac:picMkLst>
            <pc:docMk/>
            <pc:sldMk cId="2673204370" sldId="273"/>
            <ac:picMk id="11" creationId="{98DB95AF-03BD-7749-5EB5-EC218352FAFD}"/>
          </ac:picMkLst>
        </pc:picChg>
        <pc:picChg chg="add del mod">
          <ac:chgData name="Sara Fiori" userId="8d5d1af3-5ce2-49fd-9c82-7afe86d89eed" providerId="ADAL" clId="{9613E9A7-61EA-441C-98D9-9D47AA84E22A}" dt="2023-08-11T12:26:47.541" v="3275" actId="478"/>
          <ac:picMkLst>
            <pc:docMk/>
            <pc:sldMk cId="2673204370" sldId="273"/>
            <ac:picMk id="13" creationId="{C766F302-BA50-C321-E41E-434F333DA4AA}"/>
          </ac:picMkLst>
        </pc:picChg>
        <pc:cxnChg chg="add mod">
          <ac:chgData name="Sara Fiori" userId="8d5d1af3-5ce2-49fd-9c82-7afe86d89eed" providerId="ADAL" clId="{9613E9A7-61EA-441C-98D9-9D47AA84E22A}" dt="2023-09-18T15:28:06.314" v="5040" actId="1035"/>
          <ac:cxnSpMkLst>
            <pc:docMk/>
            <pc:sldMk cId="2673204370" sldId="273"/>
            <ac:cxnSpMk id="9" creationId="{B402E664-D2C3-AAB7-2DF9-E902172CF0A6}"/>
          </ac:cxnSpMkLst>
        </pc:cxnChg>
      </pc:sldChg>
      <pc:sldChg chg="addSp delSp modSp add mod ord modTransition">
        <pc:chgData name="Sara Fiori" userId="8d5d1af3-5ce2-49fd-9c82-7afe86d89eed" providerId="ADAL" clId="{9613E9A7-61EA-441C-98D9-9D47AA84E22A}" dt="2023-09-18T17:01:15.072" v="5104"/>
        <pc:sldMkLst>
          <pc:docMk/>
          <pc:sldMk cId="2442035731" sldId="274"/>
        </pc:sldMkLst>
        <pc:spChg chg="mod">
          <ac:chgData name="Sara Fiori" userId="8d5d1af3-5ce2-49fd-9c82-7afe86d89eed" providerId="ADAL" clId="{9613E9A7-61EA-441C-98D9-9D47AA84E22A}" dt="2023-08-09T13:16:06.060" v="2326" actId="13926"/>
          <ac:spMkLst>
            <pc:docMk/>
            <pc:sldMk cId="2442035731" sldId="274"/>
            <ac:spMk id="2" creationId="{9C3EC4E7-45E2-D2A6-611D-8EC9D6EA916B}"/>
          </ac:spMkLst>
        </pc:spChg>
        <pc:spChg chg="mod">
          <ac:chgData name="Sara Fiori" userId="8d5d1af3-5ce2-49fd-9c82-7afe86d89eed" providerId="ADAL" clId="{9613E9A7-61EA-441C-98D9-9D47AA84E22A}" dt="2023-07-14T14:56:03.867" v="1679" actId="313"/>
          <ac:spMkLst>
            <pc:docMk/>
            <pc:sldMk cId="2442035731" sldId="274"/>
            <ac:spMk id="4" creationId="{324489CB-FA16-84C7-4E79-5890E9C939CD}"/>
          </ac:spMkLst>
        </pc:spChg>
        <pc:picChg chg="add del mod">
          <ac:chgData name="Sara Fiori" userId="8d5d1af3-5ce2-49fd-9c82-7afe86d89eed" providerId="ADAL" clId="{9613E9A7-61EA-441C-98D9-9D47AA84E22A}" dt="2023-08-11T13:01:51.590" v="3510" actId="478"/>
          <ac:picMkLst>
            <pc:docMk/>
            <pc:sldMk cId="2442035731" sldId="274"/>
            <ac:picMk id="3" creationId="{349995D0-950F-EA92-3A74-E4FBB14BA32E}"/>
          </ac:picMkLst>
        </pc:picChg>
      </pc:sldChg>
      <pc:sldChg chg="delSp modSp add del mod">
        <pc:chgData name="Sara Fiori" userId="8d5d1af3-5ce2-49fd-9c82-7afe86d89eed" providerId="ADAL" clId="{9613E9A7-61EA-441C-98D9-9D47AA84E22A}" dt="2023-07-12T14:17:24.418" v="661" actId="2696"/>
        <pc:sldMkLst>
          <pc:docMk/>
          <pc:sldMk cId="3575938844" sldId="274"/>
        </pc:sldMkLst>
        <pc:spChg chg="mod">
          <ac:chgData name="Sara Fiori" userId="8d5d1af3-5ce2-49fd-9c82-7afe86d89eed" providerId="ADAL" clId="{9613E9A7-61EA-441C-98D9-9D47AA84E22A}" dt="2023-07-12T14:16:44.816" v="660" actId="20577"/>
          <ac:spMkLst>
            <pc:docMk/>
            <pc:sldMk cId="3575938844" sldId="274"/>
            <ac:spMk id="2" creationId="{9C3EC4E7-45E2-D2A6-611D-8EC9D6EA916B}"/>
          </ac:spMkLst>
        </pc:spChg>
        <pc:spChg chg="del">
          <ac:chgData name="Sara Fiori" userId="8d5d1af3-5ce2-49fd-9c82-7afe86d89eed" providerId="ADAL" clId="{9613E9A7-61EA-441C-98D9-9D47AA84E22A}" dt="2023-07-12T14:15:38.500" v="581" actId="478"/>
          <ac:spMkLst>
            <pc:docMk/>
            <pc:sldMk cId="3575938844" sldId="274"/>
            <ac:spMk id="6" creationId="{D4203368-67AE-699E-9B76-622ED180A1D3}"/>
          </ac:spMkLst>
        </pc:spChg>
        <pc:spChg chg="del">
          <ac:chgData name="Sara Fiori" userId="8d5d1af3-5ce2-49fd-9c82-7afe86d89eed" providerId="ADAL" clId="{9613E9A7-61EA-441C-98D9-9D47AA84E22A}" dt="2023-07-12T14:15:38.500" v="581" actId="478"/>
          <ac:spMkLst>
            <pc:docMk/>
            <pc:sldMk cId="3575938844" sldId="274"/>
            <ac:spMk id="9" creationId="{863504A4-A0B8-FD16-CF65-D5E36D2440E8}"/>
          </ac:spMkLst>
        </pc:spChg>
        <pc:picChg chg="del">
          <ac:chgData name="Sara Fiori" userId="8d5d1af3-5ce2-49fd-9c82-7afe86d89eed" providerId="ADAL" clId="{9613E9A7-61EA-441C-98D9-9D47AA84E22A}" dt="2023-07-12T14:15:38.500" v="581" actId="478"/>
          <ac:picMkLst>
            <pc:docMk/>
            <pc:sldMk cId="3575938844" sldId="274"/>
            <ac:picMk id="8" creationId="{0D5BC6F7-8C4D-1319-1967-D9FCC7E715BC}"/>
          </ac:picMkLst>
        </pc:picChg>
      </pc:sldChg>
      <pc:sldChg chg="addSp delSp modSp add mod modTransition modCm">
        <pc:chgData name="Sara Fiori" userId="8d5d1af3-5ce2-49fd-9c82-7afe86d89eed" providerId="ADAL" clId="{9613E9A7-61EA-441C-98D9-9D47AA84E22A}" dt="2023-09-18T17:01:15.072" v="5104"/>
        <pc:sldMkLst>
          <pc:docMk/>
          <pc:sldMk cId="324338486" sldId="275"/>
        </pc:sldMkLst>
        <pc:spChg chg="mod ord">
          <ac:chgData name="Sara Fiori" userId="8d5d1af3-5ce2-49fd-9c82-7afe86d89eed" providerId="ADAL" clId="{9613E9A7-61EA-441C-98D9-9D47AA84E22A}" dt="2023-09-14T09:49:41.443" v="4702" actId="207"/>
          <ac:spMkLst>
            <pc:docMk/>
            <pc:sldMk cId="324338486" sldId="275"/>
            <ac:spMk id="2" creationId="{78CAF213-9980-3372-6EE2-C9AB36FD04DE}"/>
          </ac:spMkLst>
        </pc:spChg>
        <pc:spChg chg="del">
          <ac:chgData name="Sara Fiori" userId="8d5d1af3-5ce2-49fd-9c82-7afe86d89eed" providerId="ADAL" clId="{9613E9A7-61EA-441C-98D9-9D47AA84E22A}" dt="2023-08-11T13:02:04.362" v="3514" actId="478"/>
          <ac:spMkLst>
            <pc:docMk/>
            <pc:sldMk cId="324338486" sldId="275"/>
            <ac:spMk id="5" creationId="{701069AD-E735-2E6D-3E65-B4FAD076C86F}"/>
          </ac:spMkLst>
        </pc:spChg>
        <pc:spChg chg="mod">
          <ac:chgData name="Sara Fiori" userId="8d5d1af3-5ce2-49fd-9c82-7afe86d89eed" providerId="ADAL" clId="{9613E9A7-61EA-441C-98D9-9D47AA84E22A}" dt="2023-09-14T09:47:30.181" v="4214" actId="113"/>
          <ac:spMkLst>
            <pc:docMk/>
            <pc:sldMk cId="324338486" sldId="275"/>
            <ac:spMk id="6" creationId="{58D6F7B8-5AEA-8F1B-3CB7-D4EE55A45B3E}"/>
          </ac:spMkLst>
        </pc:spChg>
        <pc:spChg chg="mod">
          <ac:chgData name="Sara Fiori" userId="8d5d1af3-5ce2-49fd-9c82-7afe86d89eed" providerId="ADAL" clId="{9613E9A7-61EA-441C-98D9-9D47AA84E22A}" dt="2023-09-18T14:58:20.150" v="4903" actId="108"/>
          <ac:spMkLst>
            <pc:docMk/>
            <pc:sldMk cId="324338486" sldId="275"/>
            <ac:spMk id="7" creationId="{FB75EE5F-262B-70A0-314B-C2041F067ED4}"/>
          </ac:spMkLst>
        </pc:spChg>
        <pc:spChg chg="mod">
          <ac:chgData name="Sara Fiori" userId="8d5d1af3-5ce2-49fd-9c82-7afe86d89eed" providerId="ADAL" clId="{9613E9A7-61EA-441C-98D9-9D47AA84E22A}" dt="2023-09-14T13:50:12.470" v="4767" actId="255"/>
          <ac:spMkLst>
            <pc:docMk/>
            <pc:sldMk cId="324338486" sldId="275"/>
            <ac:spMk id="8" creationId="{0999D066-ACCD-E003-C3BB-10E15E63F212}"/>
          </ac:spMkLst>
        </pc:spChg>
        <pc:spChg chg="del mod">
          <ac:chgData name="Sara Fiori" userId="8d5d1af3-5ce2-49fd-9c82-7afe86d89eed" providerId="ADAL" clId="{9613E9A7-61EA-441C-98D9-9D47AA84E22A}" dt="2023-08-11T13:03:01.912" v="3612" actId="478"/>
          <ac:spMkLst>
            <pc:docMk/>
            <pc:sldMk cId="324338486" sldId="275"/>
            <ac:spMk id="9" creationId="{F9DE1059-C82D-06E4-B69C-48D2178CACDB}"/>
          </ac:spMkLst>
        </pc:spChg>
        <pc:spChg chg="add del mod">
          <ac:chgData name="Sara Fiori" userId="8d5d1af3-5ce2-49fd-9c82-7afe86d89eed" providerId="ADAL" clId="{9613E9A7-61EA-441C-98D9-9D47AA84E22A}" dt="2023-08-11T13:08:33.507" v="3740" actId="478"/>
          <ac:spMkLst>
            <pc:docMk/>
            <pc:sldMk cId="324338486" sldId="275"/>
            <ac:spMk id="12" creationId="{149204B4-925E-38D7-80E2-A59FE453B661}"/>
          </ac:spMkLst>
        </pc:spChg>
        <pc:spChg chg="mod">
          <ac:chgData name="Sara Fiori" userId="8d5d1af3-5ce2-49fd-9c82-7afe86d89eed" providerId="ADAL" clId="{9613E9A7-61EA-441C-98D9-9D47AA84E22A}" dt="2023-08-11T13:03:55.212" v="3648" actId="20577"/>
          <ac:spMkLst>
            <pc:docMk/>
            <pc:sldMk cId="324338486" sldId="275"/>
            <ac:spMk id="16" creationId="{2317C6D2-E92E-E9F3-BA12-668E04CDC563}"/>
          </ac:spMkLst>
        </pc:spChg>
      </pc:sldChg>
      <pc:sldChg chg="add del">
        <pc:chgData name="Sara Fiori" userId="8d5d1af3-5ce2-49fd-9c82-7afe86d89eed" providerId="ADAL" clId="{9613E9A7-61EA-441C-98D9-9D47AA84E22A}" dt="2023-08-11T13:01:29.149" v="3469" actId="2890"/>
        <pc:sldMkLst>
          <pc:docMk/>
          <pc:sldMk cId="3459478584" sldId="275"/>
        </pc:sldMkLst>
      </pc:sldChg>
      <pc:sldMasterChg chg="modTransition modSldLayout">
        <pc:chgData name="Sara Fiori" userId="8d5d1af3-5ce2-49fd-9c82-7afe86d89eed" providerId="ADAL" clId="{9613E9A7-61EA-441C-98D9-9D47AA84E22A}" dt="2023-09-18T17:01:15.072" v="5104"/>
        <pc:sldMasterMkLst>
          <pc:docMk/>
          <pc:sldMasterMk cId="3355883472" sldId="2147483648"/>
        </pc:sldMasterMkLst>
        <pc:sldLayoutChg chg="modTransition">
          <pc:chgData name="Sara Fiori" userId="8d5d1af3-5ce2-49fd-9c82-7afe86d89eed" providerId="ADAL" clId="{9613E9A7-61EA-441C-98D9-9D47AA84E22A}" dt="2023-09-18T17:01:15.072" v="5104"/>
          <pc:sldLayoutMkLst>
            <pc:docMk/>
            <pc:sldMasterMk cId="3355883472" sldId="2147483648"/>
            <pc:sldLayoutMk cId="311143668" sldId="2147483649"/>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779107556" sldId="2147483650"/>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4091572860" sldId="2147483651"/>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2164552858" sldId="2147483652"/>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425690004" sldId="2147483653"/>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3155100059" sldId="2147483654"/>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009656234" sldId="2147483655"/>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413696455" sldId="2147483656"/>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2301004494" sldId="2147483657"/>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3185699442" sldId="2147483658"/>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45304932" sldId="2147483659"/>
          </pc:sldLayoutMkLst>
        </pc:sldLayoutChg>
        <pc:sldLayoutChg chg="addSp delSp modSp mod modTransition">
          <pc:chgData name="Sara Fiori" userId="8d5d1af3-5ce2-49fd-9c82-7afe86d89eed" providerId="ADAL" clId="{9613E9A7-61EA-441C-98D9-9D47AA84E22A}" dt="2023-09-18T17:01:15.072" v="5104"/>
          <pc:sldLayoutMkLst>
            <pc:docMk/>
            <pc:sldMasterMk cId="3355883472" sldId="2147483648"/>
            <pc:sldLayoutMk cId="2383360203" sldId="2147483660"/>
          </pc:sldLayoutMkLst>
          <pc:spChg chg="mod">
            <ac:chgData name="Sara Fiori" userId="8d5d1af3-5ce2-49fd-9c82-7afe86d89eed" providerId="ADAL" clId="{9613E9A7-61EA-441C-98D9-9D47AA84E22A}" dt="2023-08-10T14:17:22.875" v="3232" actId="20577"/>
            <ac:spMkLst>
              <pc:docMk/>
              <pc:sldMasterMk cId="3355883472" sldId="2147483648"/>
              <pc:sldLayoutMk cId="2383360203" sldId="2147483660"/>
              <ac:spMk id="2" creationId="{00000000-0000-0000-0000-000000000000}"/>
            </ac:spMkLst>
          </pc:spChg>
          <pc:spChg chg="add del mod">
            <ac:chgData name="Sara Fiori" userId="8d5d1af3-5ce2-49fd-9c82-7afe86d89eed" providerId="ADAL" clId="{9613E9A7-61EA-441C-98D9-9D47AA84E22A}" dt="2023-08-10T11:11:46.407" v="3055"/>
            <ac:spMkLst>
              <pc:docMk/>
              <pc:sldMasterMk cId="3355883472" sldId="2147483648"/>
              <pc:sldLayoutMk cId="2383360203" sldId="2147483660"/>
              <ac:spMk id="10" creationId="{B9C002DD-C636-DCA4-48A7-AB53C363015B}"/>
            </ac:spMkLst>
          </pc:spChg>
          <pc:spChg chg="mod">
            <ac:chgData name="Sara Fiori" userId="8d5d1af3-5ce2-49fd-9c82-7afe86d89eed" providerId="ADAL" clId="{9613E9A7-61EA-441C-98D9-9D47AA84E22A}" dt="2023-08-10T11:11:26.936" v="3053" actId="14100"/>
            <ac:spMkLst>
              <pc:docMk/>
              <pc:sldMasterMk cId="3355883472" sldId="2147483648"/>
              <pc:sldLayoutMk cId="2383360203" sldId="2147483660"/>
              <ac:spMk id="11" creationId="{00000000-0000-0000-0000-000000000000}"/>
            </ac:spMkLst>
          </pc:spChg>
          <pc:picChg chg="del">
            <ac:chgData name="Sara Fiori" userId="8d5d1af3-5ce2-49fd-9c82-7afe86d89eed" providerId="ADAL" clId="{9613E9A7-61EA-441C-98D9-9D47AA84E22A}" dt="2023-08-10T11:10:58.600" v="3051" actId="478"/>
            <ac:picMkLst>
              <pc:docMk/>
              <pc:sldMasterMk cId="3355883472" sldId="2147483648"/>
              <pc:sldLayoutMk cId="2383360203" sldId="2147483660"/>
              <ac:picMk id="6" creationId="{7186214B-BF08-4C94-CB31-05C732792084}"/>
            </ac:picMkLst>
          </pc:picChg>
          <pc:picChg chg="add mod">
            <ac:chgData name="Sara Fiori" userId="8d5d1af3-5ce2-49fd-9c82-7afe86d89eed" providerId="ADAL" clId="{9613E9A7-61EA-441C-98D9-9D47AA84E22A}" dt="2023-08-10T14:16:04.939" v="3205" actId="1037"/>
            <ac:picMkLst>
              <pc:docMk/>
              <pc:sldMasterMk cId="3355883472" sldId="2147483648"/>
              <pc:sldLayoutMk cId="2383360203" sldId="2147483660"/>
              <ac:picMk id="8" creationId="{DCEEEFDB-6877-D23B-FBB6-04E3C3E94E34}"/>
            </ac:picMkLst>
          </pc:picChg>
          <pc:picChg chg="add mod modCrop">
            <ac:chgData name="Sara Fiori" userId="8d5d1af3-5ce2-49fd-9c82-7afe86d89eed" providerId="ADAL" clId="{9613E9A7-61EA-441C-98D9-9D47AA84E22A}" dt="2023-08-10T14:17:12.825" v="3231" actId="1035"/>
            <ac:picMkLst>
              <pc:docMk/>
              <pc:sldMasterMk cId="3355883472" sldId="2147483648"/>
              <pc:sldLayoutMk cId="2383360203" sldId="2147483660"/>
              <ac:picMk id="9" creationId="{B49F80AC-FDD6-A590-0EEA-B9D3FD7F6583}"/>
            </ac:picMkLst>
          </pc:picChg>
          <pc:picChg chg="add del mod">
            <ac:chgData name="Sara Fiori" userId="8d5d1af3-5ce2-49fd-9c82-7afe86d89eed" providerId="ADAL" clId="{9613E9A7-61EA-441C-98D9-9D47AA84E22A}" dt="2023-08-10T11:11:46.407" v="3055"/>
            <ac:picMkLst>
              <pc:docMk/>
              <pc:sldMasterMk cId="3355883472" sldId="2147483648"/>
              <pc:sldLayoutMk cId="2383360203" sldId="2147483660"/>
              <ac:picMk id="12" creationId="{5A52C175-AE2C-3AD5-1235-940A8DD9E2A3}"/>
            </ac:picMkLst>
          </pc:picChg>
          <pc:picChg chg="add mod">
            <ac:chgData name="Sara Fiori" userId="8d5d1af3-5ce2-49fd-9c82-7afe86d89eed" providerId="ADAL" clId="{9613E9A7-61EA-441C-98D9-9D47AA84E22A}" dt="2023-08-10T11:11:54.474" v="3056"/>
            <ac:picMkLst>
              <pc:docMk/>
              <pc:sldMasterMk cId="3355883472" sldId="2147483648"/>
              <pc:sldLayoutMk cId="2383360203" sldId="2147483660"/>
              <ac:picMk id="14" creationId="{F3E76E6E-856F-3C7D-6B19-08F0FEEFDCD0}"/>
            </ac:picMkLst>
          </pc:picChg>
        </pc:sldLayoutChg>
        <pc:sldLayoutChg chg="modTransition">
          <pc:chgData name="Sara Fiori" userId="8d5d1af3-5ce2-49fd-9c82-7afe86d89eed" providerId="ADAL" clId="{9613E9A7-61EA-441C-98D9-9D47AA84E22A}" dt="2023-09-18T17:01:15.072" v="5104"/>
          <pc:sldLayoutMkLst>
            <pc:docMk/>
            <pc:sldMasterMk cId="3355883472" sldId="2147483648"/>
            <pc:sldLayoutMk cId="67897615" sldId="2147483661"/>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499655893" sldId="2147483662"/>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1353784799" sldId="2147483663"/>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2451276965" sldId="2147483664"/>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869888859" sldId="2147483665"/>
          </pc:sldLayoutMkLst>
        </pc:sldLayoutChg>
        <pc:sldLayoutChg chg="modTransition">
          <pc:chgData name="Sara Fiori" userId="8d5d1af3-5ce2-49fd-9c82-7afe86d89eed" providerId="ADAL" clId="{9613E9A7-61EA-441C-98D9-9D47AA84E22A}" dt="2023-09-18T17:01:15.072" v="5104"/>
          <pc:sldLayoutMkLst>
            <pc:docMk/>
            <pc:sldMasterMk cId="3355883472" sldId="2147483648"/>
            <pc:sldLayoutMk cId="421214031" sldId="2147483666"/>
          </pc:sldLayoutMkLst>
        </pc:sldLayoutChg>
        <pc:sldLayoutChg chg="addSp modSp modTransition">
          <pc:chgData name="Sara Fiori" userId="8d5d1af3-5ce2-49fd-9c82-7afe86d89eed" providerId="ADAL" clId="{9613E9A7-61EA-441C-98D9-9D47AA84E22A}" dt="2023-09-18T17:01:15.072" v="5104"/>
          <pc:sldLayoutMkLst>
            <pc:docMk/>
            <pc:sldMasterMk cId="3355883472" sldId="2147483648"/>
            <pc:sldLayoutMk cId="120063489" sldId="2147483667"/>
          </pc:sldLayoutMkLst>
          <pc:picChg chg="add mod">
            <ac:chgData name="Sara Fiori" userId="8d5d1af3-5ce2-49fd-9c82-7afe86d89eed" providerId="ADAL" clId="{9613E9A7-61EA-441C-98D9-9D47AA84E22A}" dt="2023-08-11T12:26:33.646" v="3272"/>
            <ac:picMkLst>
              <pc:docMk/>
              <pc:sldMasterMk cId="3355883472" sldId="2147483648"/>
              <pc:sldLayoutMk cId="120063489" sldId="2147483667"/>
              <ac:picMk id="3" creationId="{5DDA478C-AFDC-B35E-7E78-3D2528780146}"/>
            </ac:picMkLst>
          </pc:picChg>
        </pc:sldLayoutChg>
        <pc:sldLayoutChg chg="addSp modSp modTransition">
          <pc:chgData name="Sara Fiori" userId="8d5d1af3-5ce2-49fd-9c82-7afe86d89eed" providerId="ADAL" clId="{9613E9A7-61EA-441C-98D9-9D47AA84E22A}" dt="2023-09-18T17:01:15.072" v="5104"/>
          <pc:sldLayoutMkLst>
            <pc:docMk/>
            <pc:sldMasterMk cId="3355883472" sldId="2147483648"/>
            <pc:sldLayoutMk cId="2479186155" sldId="2147483668"/>
          </pc:sldLayoutMkLst>
          <pc:picChg chg="add mod">
            <ac:chgData name="Sara Fiori" userId="8d5d1af3-5ce2-49fd-9c82-7afe86d89eed" providerId="ADAL" clId="{9613E9A7-61EA-441C-98D9-9D47AA84E22A}" dt="2023-08-11T12:26:34.248" v="3273"/>
            <ac:picMkLst>
              <pc:docMk/>
              <pc:sldMasterMk cId="3355883472" sldId="2147483648"/>
              <pc:sldLayoutMk cId="2479186155" sldId="2147483668"/>
              <ac:picMk id="3" creationId="{177651A1-5E17-4816-807C-081AF60B0BC0}"/>
            </ac:picMkLst>
          </pc:picChg>
        </pc:sldLayoutChg>
      </pc:sldMasterChg>
    </pc:docChg>
  </pc:docChgLst>
  <pc:docChgLst>
    <pc:chgData name="Sara Fiori" userId="8d5d1af3-5ce2-49fd-9c82-7afe86d89eed" providerId="ADAL" clId="{1E810419-9752-42E8-9ADC-C264AEF35E9A}"/>
    <pc:docChg chg="">
      <pc:chgData name="Sara Fiori" userId="8d5d1af3-5ce2-49fd-9c82-7afe86d89eed" providerId="ADAL" clId="{1E810419-9752-42E8-9ADC-C264AEF35E9A}" dt="2023-09-20T12:18:18.571" v="13"/>
      <pc:docMkLst>
        <pc:docMk/>
      </pc:docMkLst>
      <pc:sldChg chg="delCm">
        <pc:chgData name="Sara Fiori" userId="8d5d1af3-5ce2-49fd-9c82-7afe86d89eed" providerId="ADAL" clId="{1E810419-9752-42E8-9ADC-C264AEF35E9A}" dt="2023-09-20T12:18:10.679" v="9"/>
        <pc:sldMkLst>
          <pc:docMk/>
          <pc:sldMk cId="1778438167" sldId="265"/>
        </pc:sldMkLst>
      </pc:sldChg>
      <pc:sldChg chg="delCm">
        <pc:chgData name="Sara Fiori" userId="8d5d1af3-5ce2-49fd-9c82-7afe86d89eed" providerId="ADAL" clId="{1E810419-9752-42E8-9ADC-C264AEF35E9A}" dt="2023-09-20T12:17:57.622" v="2"/>
        <pc:sldMkLst>
          <pc:docMk/>
          <pc:sldMk cId="4179846393" sldId="266"/>
        </pc:sldMkLst>
      </pc:sldChg>
      <pc:sldChg chg="delCm">
        <pc:chgData name="Sara Fiori" userId="8d5d1af3-5ce2-49fd-9c82-7afe86d89eed" providerId="ADAL" clId="{1E810419-9752-42E8-9ADC-C264AEF35E9A}" dt="2023-09-20T12:18:18.571" v="13"/>
        <pc:sldMkLst>
          <pc:docMk/>
          <pc:sldMk cId="2951462240" sldId="268"/>
        </pc:sldMkLst>
      </pc:sldChg>
      <pc:sldChg chg="delCm">
        <pc:chgData name="Sara Fiori" userId="8d5d1af3-5ce2-49fd-9c82-7afe86d89eed" providerId="ADAL" clId="{1E810419-9752-42E8-9ADC-C264AEF35E9A}" dt="2023-09-20T12:18:07.190" v="6"/>
        <pc:sldMkLst>
          <pc:docMk/>
          <pc:sldMk cId="1591454381" sldId="272"/>
        </pc:sldMkLst>
      </pc:sldChg>
      <pc:sldChg chg="delCm">
        <pc:chgData name="Sara Fiori" userId="8d5d1af3-5ce2-49fd-9c82-7afe86d89eed" providerId="ADAL" clId="{1E810419-9752-42E8-9ADC-C264AEF35E9A}" dt="2023-09-20T12:18:13.629" v="10"/>
        <pc:sldMkLst>
          <pc:docMk/>
          <pc:sldMk cId="2673204370" sldId="273"/>
        </pc:sldMkLst>
      </pc:sldChg>
      <pc:sldChg chg="delCm">
        <pc:chgData name="Sara Fiori" userId="8d5d1af3-5ce2-49fd-9c82-7afe86d89eed" providerId="ADAL" clId="{1E810419-9752-42E8-9ADC-C264AEF35E9A}" dt="2023-09-20T12:18:04.408" v="5"/>
        <pc:sldMkLst>
          <pc:docMk/>
          <pc:sldMk cId="324338486" sldId="275"/>
        </pc:sldMkLst>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pChg chg="del">
          <ac:chgData name="Glenn Strong" userId="513266d9-1981-46d5-98ec-edad0672ac4d" providerId="ADAL" clId="{7D114621-B6EE-734C-BF1F-2C4D4CCB012D}" dt="2023-06-23T08:46:51.212" v="0" actId="478"/>
          <ac:spMkLst>
            <pc:docMk/>
            <pc:sldMk cId="2328375638" sldId="259"/>
            <ac:spMk id="3" creationId="{696730B6-C876-5618-E095-B147B5D053B2}"/>
          </ac:spMkLst>
        </pc:spChg>
      </pc:sldChg>
      <pc:sldChg chg="addSp modSp mod addCm modCm modNotesTx">
        <pc:chgData name="Glenn Strong" userId="513266d9-1981-46d5-98ec-edad0672ac4d" providerId="ADAL" clId="{7D114621-B6EE-734C-BF1F-2C4D4CCB012D}" dt="2023-06-23T12:22:06.700" v="3804" actId="20577"/>
        <pc:sldMkLst>
          <pc:docMk/>
          <pc:sldMk cId="1778438167" sldId="265"/>
        </pc:sldMkLst>
        <pc:spChg chg="mod">
          <ac:chgData name="Glenn Strong" userId="513266d9-1981-46d5-98ec-edad0672ac4d" providerId="ADAL" clId="{7D114621-B6EE-734C-BF1F-2C4D4CCB012D}" dt="2023-06-23T12:22:06.700" v="3804" actId="20577"/>
          <ac:spMkLst>
            <pc:docMk/>
            <pc:sldMk cId="1778438167" sldId="265"/>
            <ac:spMk id="2" creationId="{9C3EC4E7-45E2-D2A6-611D-8EC9D6EA916B}"/>
          </ac:spMkLst>
        </pc:spChg>
        <pc:spChg chg="add mod">
          <ac:chgData name="Glenn Strong" userId="513266d9-1981-46d5-98ec-edad0672ac4d" providerId="ADAL" clId="{7D114621-B6EE-734C-BF1F-2C4D4CCB012D}" dt="2023-06-23T08:56:10.336" v="2517" actId="1076"/>
          <ac:spMkLst>
            <pc:docMk/>
            <pc:sldMk cId="1778438167" sldId="265"/>
            <ac:spMk id="3" creationId="{BF83CC44-54BF-3FA6-E414-F5DCACB7DF51}"/>
          </ac:spMkLst>
        </pc:spChg>
        <pc:spChg chg="mod">
          <ac:chgData name="Glenn Strong" userId="513266d9-1981-46d5-98ec-edad0672ac4d" providerId="ADAL" clId="{7D114621-B6EE-734C-BF1F-2C4D4CCB012D}" dt="2023-06-23T09:39:53.079" v="3787" actId="114"/>
          <ac:spMkLst>
            <pc:docMk/>
            <pc:sldMk cId="1778438167" sldId="265"/>
            <ac:spMk id="4" creationId="{324489CB-FA16-84C7-4E79-5890E9C939CD}"/>
          </ac:spMkLst>
        </pc:spChg>
      </pc:sldChg>
      <pc:sldChg chg="modSp mod modNotesTx">
        <pc:chgData name="Glenn Strong" userId="513266d9-1981-46d5-98ec-edad0672ac4d" providerId="ADAL" clId="{7D114621-B6EE-734C-BF1F-2C4D4CCB012D}" dt="2023-06-23T12:13:43.724" v="3789" actId="1076"/>
        <pc:sldMkLst>
          <pc:docMk/>
          <pc:sldMk cId="4179846393" sldId="266"/>
        </pc:sldMkLst>
        <pc:spChg chg="mod">
          <ac:chgData name="Glenn Strong" userId="513266d9-1981-46d5-98ec-edad0672ac4d" providerId="ADAL" clId="{7D114621-B6EE-734C-BF1F-2C4D4CCB012D}" dt="2023-06-23T12:13:43.724" v="3789" actId="1076"/>
          <ac:spMkLst>
            <pc:docMk/>
            <pc:sldMk cId="4179846393" sldId="266"/>
            <ac:spMk id="7" creationId="{FB75EE5F-262B-70A0-314B-C2041F067ED4}"/>
          </ac:spMkLst>
        </pc:spChg>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pChg chg="del">
          <ac:chgData name="Glenn Strong" userId="513266d9-1981-46d5-98ec-edad0672ac4d" providerId="ADAL" clId="{7D114621-B6EE-734C-BF1F-2C4D4CCB012D}" dt="2023-06-23T08:59:30.451" v="3005" actId="478"/>
          <ac:spMkLst>
            <pc:docMk/>
            <pc:sldMk cId="2951462240" sldId="268"/>
            <ac:spMk id="3" creationId="{696730B6-C876-5618-E095-B147B5D053B2}"/>
          </ac:spMkLst>
        </pc:spChg>
        <pc:spChg chg="mod">
          <ac:chgData name="Glenn Strong" userId="513266d9-1981-46d5-98ec-edad0672ac4d" providerId="ADAL" clId="{7D114621-B6EE-734C-BF1F-2C4D4CCB012D}" dt="2023-06-23T17:46:55.179" v="4254" actId="20577"/>
          <ac:spMkLst>
            <pc:docMk/>
            <pc:sldMk cId="2951462240" sldId="268"/>
            <ac:spMk id="4" creationId="{324489CB-FA16-84C7-4E79-5890E9C939CD}"/>
          </ac:spMkLst>
        </pc:spChg>
      </pc:sldChg>
      <pc:sldChg chg="delSp modSp add mod modNotesTx">
        <pc:chgData name="Glenn Strong" userId="513266d9-1981-46d5-98ec-edad0672ac4d" providerId="ADAL" clId="{7D114621-B6EE-734C-BF1F-2C4D4CCB012D}" dt="2023-06-23T12:37:05.572" v="4233" actId="20577"/>
        <pc:sldMkLst>
          <pc:docMk/>
          <pc:sldMk cId="495961634" sldId="269"/>
        </pc:sldMkLst>
        <pc:spChg chg="mod">
          <ac:chgData name="Glenn Strong" userId="513266d9-1981-46d5-98ec-edad0672ac4d" providerId="ADAL" clId="{7D114621-B6EE-734C-BF1F-2C4D4CCB012D}" dt="2023-06-23T12:35:40.993" v="3905" actId="20577"/>
          <ac:spMkLst>
            <pc:docMk/>
            <pc:sldMk cId="495961634" sldId="269"/>
            <ac:spMk id="2" creationId="{9C3EC4E7-45E2-D2A6-611D-8EC9D6EA916B}"/>
          </ac:spMkLst>
        </pc:spChg>
        <pc:spChg chg="mod">
          <ac:chgData name="Glenn Strong" userId="513266d9-1981-46d5-98ec-edad0672ac4d" providerId="ADAL" clId="{7D114621-B6EE-734C-BF1F-2C4D4CCB012D}" dt="2023-06-23T12:36:33.781" v="4165" actId="20577"/>
          <ac:spMkLst>
            <pc:docMk/>
            <pc:sldMk cId="495961634" sldId="269"/>
            <ac:spMk id="4" creationId="{324489CB-FA16-84C7-4E79-5890E9C939CD}"/>
          </ac:spMkLst>
        </pc:spChg>
        <pc:spChg chg="del">
          <ac:chgData name="Glenn Strong" userId="513266d9-1981-46d5-98ec-edad0672ac4d" providerId="ADAL" clId="{7D114621-B6EE-734C-BF1F-2C4D4CCB012D}" dt="2023-06-23T12:35:43.810" v="3906" actId="478"/>
          <ac:spMkLst>
            <pc:docMk/>
            <pc:sldMk cId="495961634" sldId="269"/>
            <ac:spMk id="5" creationId="{4AE8312F-AB9A-6BCB-7628-00DA964F5264}"/>
          </ac:spMkLst>
        </pc:spChg>
        <pc:spChg chg="del">
          <ac:chgData name="Glenn Strong" userId="513266d9-1981-46d5-98ec-edad0672ac4d" providerId="ADAL" clId="{7D114621-B6EE-734C-BF1F-2C4D4CCB012D}" dt="2023-06-23T12:35:43.810" v="3906" actId="478"/>
          <ac:spMkLst>
            <pc:docMk/>
            <pc:sldMk cId="495961634" sldId="269"/>
            <ac:spMk id="6" creationId="{74090989-CB43-F09A-17EB-37B8F3FCA46E}"/>
          </ac:spMkLst>
        </pc:spChg>
      </pc:sldChg>
    </pc:docChg>
  </pc:docChgLst>
  <pc:docChgLst>
    <pc:chgData name="Glenn Strong" userId="513266d9-1981-46d5-98ec-edad0672ac4d" providerId="ADAL" clId="{45B9028A-BDFF-D648-B3B0-F607C1CA18D3}"/>
    <pc:docChg chg="modSld">
      <pc:chgData name="Glenn Strong" userId="513266d9-1981-46d5-98ec-edad0672ac4d" providerId="ADAL" clId="{45B9028A-BDFF-D648-B3B0-F607C1CA18D3}" dt="2023-09-19T12:33:42.989" v="13" actId="400"/>
      <pc:docMkLst>
        <pc:docMk/>
      </pc:docMkLst>
      <pc:sldChg chg="modSp mod modCm">
        <pc:chgData name="Glenn Strong" userId="513266d9-1981-46d5-98ec-edad0672ac4d" providerId="ADAL" clId="{45B9028A-BDFF-D648-B3B0-F607C1CA18D3}" dt="2023-09-19T12:33:42.989" v="13" actId="400"/>
        <pc:sldMkLst>
          <pc:docMk/>
          <pc:sldMk cId="1778438167" sldId="265"/>
        </pc:sldMkLst>
        <pc:spChg chg="mod">
          <ac:chgData name="Glenn Strong" userId="513266d9-1981-46d5-98ec-edad0672ac4d" providerId="ADAL" clId="{45B9028A-BDFF-D648-B3B0-F607C1CA18D3}" dt="2023-09-19T12:33:42.989" v="13" actId="400"/>
          <ac:spMkLst>
            <pc:docMk/>
            <pc:sldMk cId="1778438167" sldId="265"/>
            <ac:spMk id="4" creationId="{324489CB-FA16-84C7-4E79-5890E9C939CD}"/>
          </ac:spMkLst>
        </pc:spChg>
      </pc:sldChg>
      <pc:sldChg chg="modSp mod">
        <pc:chgData name="Glenn Strong" userId="513266d9-1981-46d5-98ec-edad0672ac4d" providerId="ADAL" clId="{45B9028A-BDFF-D648-B3B0-F607C1CA18D3}" dt="2023-09-15T13:25:30.739" v="5" actId="20577"/>
        <pc:sldMkLst>
          <pc:docMk/>
          <pc:sldMk cId="324338486" sldId="275"/>
        </pc:sldMkLst>
        <pc:spChg chg="mod">
          <ac:chgData name="Glenn Strong" userId="513266d9-1981-46d5-98ec-edad0672ac4d" providerId="ADAL" clId="{45B9028A-BDFF-D648-B3B0-F607C1CA18D3}" dt="2023-09-15T13:25:30.739" v="5" actId="20577"/>
          <ac:spMkLst>
            <pc:docMk/>
            <pc:sldMk cId="324338486" sldId="275"/>
            <ac:spMk id="7" creationId="{FB75EE5F-262B-70A0-314B-C2041F067ED4}"/>
          </ac:spMkLst>
        </pc:spChg>
      </pc:sldChg>
    </pc:docChg>
  </pc:docChgLst>
  <pc:docChgLst>
    <pc:chgData name="Glenn Strong" userId="513266d9-1981-46d5-98ec-edad0672ac4d" providerId="ADAL" clId="{FAB006F7-A2D9-8A46-9B0A-EADFFF9429C0}"/>
    <pc:docChg chg="undo custSel modSld">
      <pc:chgData name="Glenn Strong" userId="513266d9-1981-46d5-98ec-edad0672ac4d" providerId="ADAL" clId="{FAB006F7-A2D9-8A46-9B0A-EADFFF9429C0}" dt="2023-08-10T16:59:28.479" v="6659"/>
      <pc:docMkLst>
        <pc:docMk/>
      </pc:docMkLst>
      <pc:sldChg chg="modNotesTx">
        <pc:chgData name="Glenn Strong" userId="513266d9-1981-46d5-98ec-edad0672ac4d" providerId="ADAL" clId="{FAB006F7-A2D9-8A46-9B0A-EADFFF9429C0}" dt="2023-08-10T16:18:29.879" v="160" actId="20577"/>
        <pc:sldMkLst>
          <pc:docMk/>
          <pc:sldMk cId="2874814801" sldId="257"/>
        </pc:sldMkLst>
      </pc:sldChg>
      <pc:sldChg chg="modSp modNotesTx">
        <pc:chgData name="Glenn Strong" userId="513266d9-1981-46d5-98ec-edad0672ac4d" providerId="ADAL" clId="{FAB006F7-A2D9-8A46-9B0A-EADFFF9429C0}" dt="2023-08-10T16:45:18.318" v="3913" actId="20577"/>
        <pc:sldMkLst>
          <pc:docMk/>
          <pc:sldMk cId="3452831472" sldId="258"/>
        </pc:sldMkLst>
        <pc:spChg chg="mod">
          <ac:chgData name="Glenn Strong" userId="513266d9-1981-46d5-98ec-edad0672ac4d" providerId="ADAL" clId="{FAB006F7-A2D9-8A46-9B0A-EADFFF9429C0}" dt="2023-08-10T16:43:52.111" v="3605" actId="13926"/>
          <ac:spMkLst>
            <pc:docMk/>
            <pc:sldMk cId="3452831472" sldId="258"/>
            <ac:spMk id="3" creationId="{696730B6-C876-5618-E095-B147B5D053B2}"/>
          </ac:spMkLst>
        </pc:spChg>
      </pc:sldChg>
      <pc:sldChg chg="modNotesTx">
        <pc:chgData name="Glenn Strong" userId="513266d9-1981-46d5-98ec-edad0672ac4d" providerId="ADAL" clId="{FAB006F7-A2D9-8A46-9B0A-EADFFF9429C0}" dt="2023-08-10T16:52:50.110" v="5568" actId="20577"/>
        <pc:sldMkLst>
          <pc:docMk/>
          <pc:sldMk cId="2328375638" sldId="259"/>
        </pc:sldMkLst>
      </pc:sldChg>
      <pc:sldChg chg="addCm">
        <pc:chgData name="Glenn Strong" userId="513266d9-1981-46d5-98ec-edad0672ac4d" providerId="ADAL" clId="{FAB006F7-A2D9-8A46-9B0A-EADFFF9429C0}" dt="2023-08-10T16:59:28.479" v="6659"/>
        <pc:sldMkLst>
          <pc:docMk/>
          <pc:sldMk cId="1778438167" sldId="265"/>
        </pc:sldMkLst>
      </pc:sldChg>
      <pc:sldChg chg="modNotesTx">
        <pc:chgData name="Glenn Strong" userId="513266d9-1981-46d5-98ec-edad0672ac4d" providerId="ADAL" clId="{FAB006F7-A2D9-8A46-9B0A-EADFFF9429C0}" dt="2023-08-10T16:55:22.087" v="6065" actId="20577"/>
        <pc:sldMkLst>
          <pc:docMk/>
          <pc:sldMk cId="4179846393" sldId="266"/>
        </pc:sldMkLst>
      </pc:sldChg>
      <pc:sldChg chg="modSp mod addCm modCm">
        <pc:chgData name="Glenn Strong" userId="513266d9-1981-46d5-98ec-edad0672ac4d" providerId="ADAL" clId="{FAB006F7-A2D9-8A46-9B0A-EADFFF9429C0}" dt="2023-08-10T15:56:51.044" v="4"/>
        <pc:sldMkLst>
          <pc:docMk/>
          <pc:sldMk cId="2951462240" sldId="268"/>
        </pc:sldMkLst>
        <pc:spChg chg="mod">
          <ac:chgData name="Glenn Strong" userId="513266d9-1981-46d5-98ec-edad0672ac4d" providerId="ADAL" clId="{FAB006F7-A2D9-8A46-9B0A-EADFFF9429C0}" dt="2023-08-10T15:56:27.541" v="3" actId="114"/>
          <ac:spMkLst>
            <pc:docMk/>
            <pc:sldMk cId="2951462240" sldId="268"/>
            <ac:spMk id="4" creationId="{324489CB-FA16-84C7-4E79-5890E9C939CD}"/>
          </ac:spMkLst>
        </pc:spChg>
      </pc:sldChg>
      <pc:sldChg chg="modNotesTx">
        <pc:chgData name="Glenn Strong" userId="513266d9-1981-46d5-98ec-edad0672ac4d" providerId="ADAL" clId="{FAB006F7-A2D9-8A46-9B0A-EADFFF9429C0}" dt="2023-08-10T16:57:18.842" v="6658" actId="20577"/>
        <pc:sldMkLst>
          <pc:docMk/>
          <pc:sldMk cId="3715099680" sldId="271"/>
        </pc:sldMkLst>
      </pc:sld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sldChg chg="modSp mod">
        <pc:chgData name="Glenn Strong" userId="513266d9-1981-46d5-98ec-edad0672ac4d" providerId="ADAL" clId="{4E09440A-214F-624A-B491-28C10CE4FC3D}" dt="2023-06-24T11:27:40.702" v="541" actId="20577"/>
        <pc:sldMkLst>
          <pc:docMk/>
          <pc:sldMk cId="2951462240" sldId="268"/>
        </pc:sldMkLst>
        <pc:spChg chg="mod">
          <ac:chgData name="Glenn Strong" userId="513266d9-1981-46d5-98ec-edad0672ac4d" providerId="ADAL" clId="{4E09440A-214F-624A-B491-28C10CE4FC3D}" dt="2023-06-24T11:27:40.702" v="541" actId="20577"/>
          <ac:spMkLst>
            <pc:docMk/>
            <pc:sldMk cId="2951462240" sldId="268"/>
            <ac:spMk id="4" creationId="{324489CB-FA16-84C7-4E79-5890E9C939CD}"/>
          </ac:spMkLst>
        </pc:spChg>
        <pc:spChg chg="mod">
          <ac:chgData name="Glenn Strong" userId="513266d9-1981-46d5-98ec-edad0672ac4d" providerId="ADAL" clId="{4E09440A-214F-624A-B491-28C10CE4FC3D}" dt="2023-06-24T11:25:59.521" v="272" actId="1076"/>
          <ac:spMkLst>
            <pc:docMk/>
            <pc:sldMk cId="2951462240" sldId="268"/>
            <ac:spMk id="5" creationId="{4AE8312F-AB9A-6BCB-7628-00DA964F5264}"/>
          </ac:spMkLst>
        </pc:spChg>
        <pc:spChg chg="mod">
          <ac:chgData name="Glenn Strong" userId="513266d9-1981-46d5-98ec-edad0672ac4d" providerId="ADAL" clId="{4E09440A-214F-624A-B491-28C10CE4FC3D}" dt="2023-06-24T11:26:26.722" v="307" actId="114"/>
          <ac:spMkLst>
            <pc:docMk/>
            <pc:sldMk cId="2951462240" sldId="268"/>
            <ac:spMk id="6" creationId="{74090989-CB43-F09A-17EB-37B8F3FCA46E}"/>
          </ac:spMkLst>
        </pc:spChg>
      </pc:sldChg>
    </pc:docChg>
  </pc:docChgLst>
  <pc:docChgLst>
    <pc:chgData name="Sara Fiori" userId="8d5d1af3-5ce2-49fd-9c82-7afe86d89eed" providerId="ADAL" clId="{70B690B4-4238-415A-8166-6B1BFF735F47}"/>
    <pc:docChg chg="undo custSel delSld modSld">
      <pc:chgData name="Sara Fiori" userId="8d5d1af3-5ce2-49fd-9c82-7afe86d89eed" providerId="ADAL" clId="{70B690B4-4238-415A-8166-6B1BFF735F47}" dt="2023-07-03T15:02:40.349" v="381" actId="14861"/>
      <pc:docMkLst>
        <pc:docMk/>
      </pc:docMkLst>
      <pc:sldChg chg="modSp mod">
        <pc:chgData name="Sara Fiori" userId="8d5d1af3-5ce2-49fd-9c82-7afe86d89eed" providerId="ADAL" clId="{70B690B4-4238-415A-8166-6B1BFF735F47}" dt="2023-06-29T15:51:07.660" v="351" actId="20577"/>
        <pc:sldMkLst>
          <pc:docMk/>
          <pc:sldMk cId="3452831472" sldId="258"/>
        </pc:sldMkLst>
        <pc:spChg chg="mod">
          <ac:chgData name="Sara Fiori" userId="8d5d1af3-5ce2-49fd-9c82-7afe86d89eed" providerId="ADAL" clId="{70B690B4-4238-415A-8166-6B1BFF735F47}" dt="2023-06-29T15:50:55.234" v="327" actId="20577"/>
          <ac:spMkLst>
            <pc:docMk/>
            <pc:sldMk cId="3452831472" sldId="258"/>
            <ac:spMk id="2" creationId="{9C3EC4E7-45E2-D2A6-611D-8EC9D6EA916B}"/>
          </ac:spMkLst>
        </pc:spChg>
        <pc:spChg chg="mod">
          <ac:chgData name="Sara Fiori" userId="8d5d1af3-5ce2-49fd-9c82-7afe86d89eed" providerId="ADAL" clId="{70B690B4-4238-415A-8166-6B1BFF735F47}" dt="2023-06-29T15:51:07.660" v="351" actId="20577"/>
          <ac:spMkLst>
            <pc:docMk/>
            <pc:sldMk cId="3452831472" sldId="258"/>
            <ac:spMk id="3" creationId="{696730B6-C876-5618-E095-B147B5D053B2}"/>
          </ac:spMkLst>
        </pc:spChg>
      </pc:sldChg>
      <pc:sldChg chg="addSp delSp modSp mod">
        <pc:chgData name="Sara Fiori" userId="8d5d1af3-5ce2-49fd-9c82-7afe86d89eed" providerId="ADAL" clId="{70B690B4-4238-415A-8166-6B1BFF735F47}" dt="2023-06-30T14:51:50.199" v="353" actId="1076"/>
        <pc:sldMkLst>
          <pc:docMk/>
          <pc:sldMk cId="2328375638" sldId="259"/>
        </pc:sldMkLst>
        <pc:spChg chg="mod">
          <ac:chgData name="Sara Fiori" userId="8d5d1af3-5ce2-49fd-9c82-7afe86d89eed" providerId="ADAL" clId="{70B690B4-4238-415A-8166-6B1BFF735F47}" dt="2023-06-30T14:51:43.530" v="352" actId="1076"/>
          <ac:spMkLst>
            <pc:docMk/>
            <pc:sldMk cId="2328375638" sldId="259"/>
            <ac:spMk id="2" creationId="{9C3EC4E7-45E2-D2A6-611D-8EC9D6EA916B}"/>
          </ac:spMkLst>
        </pc:spChg>
        <pc:spChg chg="add del mod">
          <ac:chgData name="Sara Fiori" userId="8d5d1af3-5ce2-49fd-9c82-7afe86d89eed" providerId="ADAL" clId="{70B690B4-4238-415A-8166-6B1BFF735F47}" dt="2023-06-29T13:40:14.373" v="49" actId="478"/>
          <ac:spMkLst>
            <pc:docMk/>
            <pc:sldMk cId="2328375638" sldId="259"/>
            <ac:spMk id="3" creationId="{ED04A9F5-73FD-5160-8CC4-AA13827A2197}"/>
          </ac:spMkLst>
        </pc:spChg>
        <pc:spChg chg="mod">
          <ac:chgData name="Sara Fiori" userId="8d5d1af3-5ce2-49fd-9c82-7afe86d89eed" providerId="ADAL" clId="{70B690B4-4238-415A-8166-6B1BFF735F47}" dt="2023-06-30T14:51:50.199" v="353" actId="1076"/>
          <ac:spMkLst>
            <pc:docMk/>
            <pc:sldMk cId="2328375638" sldId="259"/>
            <ac:spMk id="4" creationId="{324489CB-FA16-84C7-4E79-5890E9C939CD}"/>
          </ac:spMkLst>
        </pc:spChg>
        <pc:spChg chg="mod">
          <ac:chgData name="Sara Fiori" userId="8d5d1af3-5ce2-49fd-9c82-7afe86d89eed" providerId="ADAL" clId="{70B690B4-4238-415A-8166-6B1BFF735F47}" dt="2023-06-29T13:34:46.730" v="25" actId="14100"/>
          <ac:spMkLst>
            <pc:docMk/>
            <pc:sldMk cId="2328375638" sldId="259"/>
            <ac:spMk id="7" creationId="{8DA21CDF-E4BF-4F34-C567-A136C8C3C8FE}"/>
          </ac:spMkLst>
        </pc:spChg>
        <pc:spChg chg="mod">
          <ac:chgData name="Sara Fiori" userId="8d5d1af3-5ce2-49fd-9c82-7afe86d89eed" providerId="ADAL" clId="{70B690B4-4238-415A-8166-6B1BFF735F47}" dt="2023-06-29T13:58:26.927" v="228" actId="20577"/>
          <ac:spMkLst>
            <pc:docMk/>
            <pc:sldMk cId="2328375638" sldId="259"/>
            <ac:spMk id="10" creationId="{E7DEE2C5-2B61-A78B-287F-0B4CDF3B876F}"/>
          </ac:spMkLst>
        </pc:spChg>
        <pc:spChg chg="add mod">
          <ac:chgData name="Sara Fiori" userId="8d5d1af3-5ce2-49fd-9c82-7afe86d89eed" providerId="ADAL" clId="{70B690B4-4238-415A-8166-6B1BFF735F47}" dt="2023-06-29T13:45:54.834" v="168" actId="1035"/>
          <ac:spMkLst>
            <pc:docMk/>
            <pc:sldMk cId="2328375638" sldId="259"/>
            <ac:spMk id="11" creationId="{45C10102-6992-4B32-891E-D62C2D96860F}"/>
          </ac:spMkLst>
        </pc:spChg>
        <pc:spChg chg="add mod">
          <ac:chgData name="Sara Fiori" userId="8d5d1af3-5ce2-49fd-9c82-7afe86d89eed" providerId="ADAL" clId="{70B690B4-4238-415A-8166-6B1BFF735F47}" dt="2023-06-29T13:46:07.658" v="173" actId="1035"/>
          <ac:spMkLst>
            <pc:docMk/>
            <pc:sldMk cId="2328375638" sldId="259"/>
            <ac:spMk id="12" creationId="{76792F89-DD05-7C0F-17AC-DCEE57205761}"/>
          </ac:spMkLst>
        </pc:spChg>
        <pc:spChg chg="add mod">
          <ac:chgData name="Sara Fiori" userId="8d5d1af3-5ce2-49fd-9c82-7afe86d89eed" providerId="ADAL" clId="{70B690B4-4238-415A-8166-6B1BFF735F47}" dt="2023-06-29T13:53:55.663" v="178" actId="20577"/>
          <ac:spMkLst>
            <pc:docMk/>
            <pc:sldMk cId="2328375638" sldId="259"/>
            <ac:spMk id="13" creationId="{9B5BC50C-B1D1-62A7-4964-BD8E1C82BD8B}"/>
          </ac:spMkLst>
        </pc:spChg>
        <pc:spChg chg="add mod">
          <ac:chgData name="Sara Fiori" userId="8d5d1af3-5ce2-49fd-9c82-7afe86d89eed" providerId="ADAL" clId="{70B690B4-4238-415A-8166-6B1BFF735F47}" dt="2023-06-29T13:54:12.302" v="186" actId="20577"/>
          <ac:spMkLst>
            <pc:docMk/>
            <pc:sldMk cId="2328375638" sldId="259"/>
            <ac:spMk id="14" creationId="{942FBFBB-32A2-5354-E574-622FA826F8FC}"/>
          </ac:spMkLst>
        </pc:spChg>
        <pc:spChg chg="mod">
          <ac:chgData name="Sara Fiori" userId="8d5d1af3-5ce2-49fd-9c82-7afe86d89eed" providerId="ADAL" clId="{70B690B4-4238-415A-8166-6B1BFF735F47}" dt="2023-06-29T13:58:17.173" v="196" actId="1076"/>
          <ac:spMkLst>
            <pc:docMk/>
            <pc:sldMk cId="2328375638" sldId="259"/>
            <ac:spMk id="16" creationId="{7C263346-6BB3-9C13-8AA2-0C5A16E85815}"/>
          </ac:spMkLst>
        </pc:spChg>
        <pc:spChg chg="mod">
          <ac:chgData name="Sara Fiori" userId="8d5d1af3-5ce2-49fd-9c82-7afe86d89eed" providerId="ADAL" clId="{70B690B4-4238-415A-8166-6B1BFF735F47}" dt="2023-06-29T13:34:39.378" v="24" actId="1076"/>
          <ac:spMkLst>
            <pc:docMk/>
            <pc:sldMk cId="2328375638" sldId="259"/>
            <ac:spMk id="33" creationId="{70B7911F-E79E-70D1-1838-4E9699946A7A}"/>
          </ac:spMkLst>
        </pc:spChg>
        <pc:grpChg chg="mod">
          <ac:chgData name="Sara Fiori" userId="8d5d1af3-5ce2-49fd-9c82-7afe86d89eed" providerId="ADAL" clId="{70B690B4-4238-415A-8166-6B1BFF735F47}" dt="2023-06-29T13:34:46.730" v="25" actId="14100"/>
          <ac:grpSpMkLst>
            <pc:docMk/>
            <pc:sldMk cId="2328375638" sldId="259"/>
            <ac:grpSpMk id="8" creationId="{698965A5-D9FF-04DD-AAB8-5317675F6EE0}"/>
          </ac:grpSpMkLst>
        </pc:grpChg>
        <pc:picChg chg="mod">
          <ac:chgData name="Sara Fiori" userId="8d5d1af3-5ce2-49fd-9c82-7afe86d89eed" providerId="ADAL" clId="{70B690B4-4238-415A-8166-6B1BFF735F47}" dt="2023-06-29T13:34:46.730" v="25" actId="14100"/>
          <ac:picMkLst>
            <pc:docMk/>
            <pc:sldMk cId="2328375638" sldId="259"/>
            <ac:picMk id="6" creationId="{429E3F4E-891C-AB03-0BE8-4A2A8C8F9F1B}"/>
          </ac:picMkLst>
        </pc:picChg>
        <pc:picChg chg="add mod">
          <ac:chgData name="Sara Fiori" userId="8d5d1af3-5ce2-49fd-9c82-7afe86d89eed" providerId="ADAL" clId="{70B690B4-4238-415A-8166-6B1BFF735F47}" dt="2023-06-29T13:40:43.980" v="59" actId="1582"/>
          <ac:picMkLst>
            <pc:docMk/>
            <pc:sldMk cId="2328375638" sldId="259"/>
            <ac:picMk id="9" creationId="{0C895F99-249F-2E62-57B1-472CA8210954}"/>
          </ac:picMkLst>
        </pc:picChg>
        <pc:picChg chg="mod">
          <ac:chgData name="Sara Fiori" userId="8d5d1af3-5ce2-49fd-9c82-7afe86d89eed" providerId="ADAL" clId="{70B690B4-4238-415A-8166-6B1BFF735F47}" dt="2023-06-29T13:34:46.730" v="25" actId="14100"/>
          <ac:picMkLst>
            <pc:docMk/>
            <pc:sldMk cId="2328375638" sldId="259"/>
            <ac:picMk id="1026" creationId="{762DAB60-A91F-5A33-2BD1-F583605725A9}"/>
          </ac:picMkLst>
        </pc:picChg>
        <pc:picChg chg="del mod">
          <ac:chgData name="Sara Fiori" userId="8d5d1af3-5ce2-49fd-9c82-7afe86d89eed" providerId="ADAL" clId="{70B690B4-4238-415A-8166-6B1BFF735F47}" dt="2023-06-29T13:40:18.849" v="50" actId="478"/>
          <ac:picMkLst>
            <pc:docMk/>
            <pc:sldMk cId="2328375638" sldId="259"/>
            <ac:picMk id="1027" creationId="{E9979BEB-1B22-6491-F3B3-58819E625A69}"/>
          </ac:picMkLst>
        </pc:picChg>
        <pc:picChg chg="mod">
          <ac:chgData name="Sara Fiori" userId="8d5d1af3-5ce2-49fd-9c82-7afe86d89eed" providerId="ADAL" clId="{70B690B4-4238-415A-8166-6B1BFF735F47}" dt="2023-06-29T13:34:52.372" v="29" actId="1035"/>
          <ac:picMkLst>
            <pc:docMk/>
            <pc:sldMk cId="2328375638" sldId="259"/>
            <ac:picMk id="1028" creationId="{067A148F-3DF3-802B-D8BD-D5484B0ECA41}"/>
          </ac:picMkLst>
        </pc:picChg>
      </pc:sldChg>
      <pc:sldChg chg="addSp modSp mod">
        <pc:chgData name="Sara Fiori" userId="8d5d1af3-5ce2-49fd-9c82-7afe86d89eed" providerId="ADAL" clId="{70B690B4-4238-415A-8166-6B1BFF735F47}" dt="2023-07-03T14:36:04.808" v="362" actId="108"/>
        <pc:sldMkLst>
          <pc:docMk/>
          <pc:sldMk cId="1778438167" sldId="265"/>
        </pc:sldMkLst>
        <pc:spChg chg="mod">
          <ac:chgData name="Sara Fiori" userId="8d5d1af3-5ce2-49fd-9c82-7afe86d89eed" providerId="ADAL" clId="{70B690B4-4238-415A-8166-6B1BFF735F47}" dt="2023-07-03T14:36:04.808" v="362" actId="108"/>
          <ac:spMkLst>
            <pc:docMk/>
            <pc:sldMk cId="1778438167" sldId="265"/>
            <ac:spMk id="4" creationId="{324489CB-FA16-84C7-4E79-5890E9C939CD}"/>
          </ac:spMkLst>
        </pc:spChg>
        <pc:picChg chg="add mod">
          <ac:chgData name="Sara Fiori" userId="8d5d1af3-5ce2-49fd-9c82-7afe86d89eed" providerId="ADAL" clId="{70B690B4-4238-415A-8166-6B1BFF735F47}" dt="2023-06-29T14:06:40.916" v="265" actId="1036"/>
          <ac:picMkLst>
            <pc:docMk/>
            <pc:sldMk cId="1778438167" sldId="265"/>
            <ac:picMk id="5" creationId="{2321FD61-51A3-1E7B-0646-FB4966DF0631}"/>
          </ac:picMkLst>
        </pc:picChg>
      </pc:sldChg>
      <pc:sldChg chg="modSp mod">
        <pc:chgData name="Sara Fiori" userId="8d5d1af3-5ce2-49fd-9c82-7afe86d89eed" providerId="ADAL" clId="{70B690B4-4238-415A-8166-6B1BFF735F47}" dt="2023-06-30T15:01:43.492" v="358" actId="14100"/>
        <pc:sldMkLst>
          <pc:docMk/>
          <pc:sldMk cId="2951462240" sldId="268"/>
        </pc:sldMkLst>
        <pc:spChg chg="mod">
          <ac:chgData name="Sara Fiori" userId="8d5d1af3-5ce2-49fd-9c82-7afe86d89eed" providerId="ADAL" clId="{70B690B4-4238-415A-8166-6B1BFF735F47}" dt="2023-06-30T15:01:43.492" v="358" actId="14100"/>
          <ac:spMkLst>
            <pc:docMk/>
            <pc:sldMk cId="2951462240" sldId="268"/>
            <ac:spMk id="10" creationId="{4A85D2FB-E569-9FF3-C5AE-0325B541356A}"/>
          </ac:spMkLst>
        </pc:spChg>
      </pc:sldChg>
      <pc:sldChg chg="del">
        <pc:chgData name="Sara Fiori" userId="8d5d1af3-5ce2-49fd-9c82-7afe86d89eed" providerId="ADAL" clId="{70B690B4-4238-415A-8166-6B1BFF735F47}" dt="2023-06-29T15:50:49.208" v="319" actId="47"/>
        <pc:sldMkLst>
          <pc:docMk/>
          <pc:sldMk cId="551474124" sldId="270"/>
        </pc:sldMkLst>
      </pc:sldChg>
      <pc:sldChg chg="addSp delSp modSp mod addCm">
        <pc:chgData name="Sara Fiori" userId="8d5d1af3-5ce2-49fd-9c82-7afe86d89eed" providerId="ADAL" clId="{70B690B4-4238-415A-8166-6B1BFF735F47}" dt="2023-07-03T15:02:40.349" v="381" actId="14861"/>
        <pc:sldMkLst>
          <pc:docMk/>
          <pc:sldMk cId="3715099680" sldId="271"/>
        </pc:sldMkLst>
        <pc:spChg chg="add mod">
          <ac:chgData name="Sara Fiori" userId="8d5d1af3-5ce2-49fd-9c82-7afe86d89eed" providerId="ADAL" clId="{70B690B4-4238-415A-8166-6B1BFF735F47}" dt="2023-07-03T15:02:40.349" v="381" actId="14861"/>
          <ac:spMkLst>
            <pc:docMk/>
            <pc:sldMk cId="3715099680" sldId="271"/>
            <ac:spMk id="2" creationId="{78CAF213-9980-3372-6EE2-C9AB36FD04DE}"/>
          </ac:spMkLst>
        </pc:spChg>
        <pc:spChg chg="mod">
          <ac:chgData name="Sara Fiori" userId="8d5d1af3-5ce2-49fd-9c82-7afe86d89eed" providerId="ADAL" clId="{70B690B4-4238-415A-8166-6B1BFF735F47}" dt="2023-07-03T15:02:14.419" v="379" actId="13926"/>
          <ac:spMkLst>
            <pc:docMk/>
            <pc:sldMk cId="3715099680" sldId="271"/>
            <ac:spMk id="6" creationId="{58D6F7B8-5AEA-8F1B-3CB7-D4EE55A45B3E}"/>
          </ac:spMkLst>
        </pc:spChg>
        <pc:picChg chg="add del mod">
          <ac:chgData name="Sara Fiori" userId="8d5d1af3-5ce2-49fd-9c82-7afe86d89eed" providerId="ADAL" clId="{70B690B4-4238-415A-8166-6B1BFF735F47}" dt="2023-06-29T14:06:21.527" v="260" actId="478"/>
          <ac:picMkLst>
            <pc:docMk/>
            <pc:sldMk cId="3715099680" sldId="271"/>
            <ac:picMk id="2" creationId="{8DA76480-AEFB-171F-F6BE-8477CBBBE9D4}"/>
          </ac:picMkLst>
        </pc:picChg>
      </pc:sldChg>
      <pc:sldChg chg="modSp mod addCm">
        <pc:chgData name="Sara Fiori" userId="8d5d1af3-5ce2-49fd-9c82-7afe86d89eed" providerId="ADAL" clId="{70B690B4-4238-415A-8166-6B1BFF735F47}" dt="2023-07-03T14:39:32.401" v="366"/>
        <pc:sldMkLst>
          <pc:docMk/>
          <pc:sldMk cId="2673204370" sldId="273"/>
        </pc:sldMkLst>
        <pc:spChg chg="mod">
          <ac:chgData name="Sara Fiori" userId="8d5d1af3-5ce2-49fd-9c82-7afe86d89eed" providerId="ADAL" clId="{70B690B4-4238-415A-8166-6B1BFF735F47}" dt="2023-07-03T14:38:42.385" v="365" actId="13926"/>
          <ac:spMkLst>
            <pc:docMk/>
            <pc:sldMk cId="2673204370" sldId="273"/>
            <ac:spMk id="4" creationId="{324489CB-FA16-84C7-4E79-5890E9C939C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9/20/2023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00">
                <a:effectLst/>
                <a:latin typeface="Calibri" panose="020F0502020204030204" pitchFamily="34" charset="0"/>
                <a:ea typeface="Calibri" panose="020F0502020204030204" pitchFamily="34" charset="0"/>
                <a:cs typeface="Times New Roman" panose="02020603050405020304" pitchFamily="18" charset="0"/>
              </a:rPr>
              <a:t>Hi there, welcome to our second lesson on P</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ython</a:t>
            </a:r>
            <a:r>
              <a:rPr lang="en-IE" sz="1200" kern="100">
                <a:effectLst/>
                <a:latin typeface="Calibri" panose="020F0502020204030204" pitchFamily="34" charset="0"/>
                <a:ea typeface="Calibri" panose="020F0502020204030204" pitchFamily="34" charset="0"/>
                <a:cs typeface="Times New Roman" panose="02020603050405020304" pitchFamily="18" charset="0"/>
              </a:rPr>
              <a:t> and </a:t>
            </a:r>
            <a:r>
              <a:rPr lang="en-IE" sz="1200" kern="100" err="1">
                <a:effectLst/>
                <a:latin typeface="Calibri" panose="020F0502020204030204" pitchFamily="34" charset="0"/>
                <a:ea typeface="Calibri" panose="020F0502020204030204" pitchFamily="34" charset="0"/>
                <a:cs typeface="Times New Roman" panose="02020603050405020304" pitchFamily="18" charset="0"/>
              </a:rPr>
              <a:t>Pytch</a:t>
            </a:r>
            <a:r>
              <a:rPr lang="en-IE" sz="1200" kern="100">
                <a:effectLst/>
                <a:latin typeface="Calibri" panose="020F0502020204030204" pitchFamily="34" charset="0"/>
                <a:ea typeface="Calibri" panose="020F0502020204030204" pitchFamily="34" charset="0"/>
                <a:cs typeface="Times New Roman" panose="02020603050405020304" pitchFamily="18" charset="0"/>
              </a:rPr>
              <a:t>. Today we’re going to get started on making a little game.</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96627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today we have learned how to make backgrounds on the stage, we’ve learned how to get scripts to react to some different kind of events, and how to organize our program so that the things we need it to do are separated into individual scripts that we can trigger with events. We’ve also seen how to make Sprites move around the stage.</a:t>
            </a:r>
          </a:p>
          <a:p>
            <a:endParaRPr lang="en-US"/>
          </a:p>
          <a:p>
            <a:r>
              <a:rPr lang="en-US"/>
              <a:t>Next time we’ll build on these things to continue developing the game by introducing something for the bird to chase around the stage!</a:t>
            </a:r>
          </a:p>
        </p:txBody>
      </p:sp>
      <p:sp>
        <p:nvSpPr>
          <p:cNvPr id="4" name="Slide Number Placeholder 3"/>
          <p:cNvSpPr>
            <a:spLocks noGrp="1"/>
          </p:cNvSpPr>
          <p:nvPr>
            <p:ph type="sldNum" sz="quarter" idx="5"/>
          </p:nvPr>
        </p:nvSpPr>
        <p:spPr/>
        <p:txBody>
          <a:bodyPr/>
          <a:lstStyle/>
          <a:p>
            <a:fld id="{951DB7C7-5DC4-544E-95C2-F2BCFCA30900}" type="slidenum">
              <a:rPr lang="en-US" smtClean="0"/>
              <a:t>10</a:t>
            </a:fld>
            <a:endParaRPr lang="en-US"/>
          </a:p>
        </p:txBody>
      </p:sp>
    </p:spTree>
    <p:extLst>
      <p:ext uri="{BB962C8B-B14F-4D97-AF65-F5344CB8AC3E}">
        <p14:creationId xmlns:p14="http://schemas.microsoft.com/office/powerpoint/2010/main" val="1378271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a:p>
            <a:r>
              <a:rPr lang="en-US"/>
              <a:t>Last time we saw the Sprites, and made them appear on the stage. Today we’ll build on this to make a game. I want to start by talking a bit more about the stage where our project appears when it’s running.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0"/>
              <a:t>I want to customize the stage and make it look a bit different – to do that I’ll need to add some instructions to the project. Last time we created a sprite, which is something that appears on the stage, and we gave it a costume to wear. We can do something a bit like that for the stage if we add some commands to the project.</a:t>
            </a:r>
          </a:p>
          <a:p>
            <a:endParaRPr lang="en-US"/>
          </a:p>
          <a:p>
            <a:r>
              <a:rPr lang="en-US" b="1"/>
              <a:t>[advance to next transition]</a:t>
            </a:r>
          </a:p>
          <a:p>
            <a:endParaRPr lang="en-US" b="0"/>
          </a:p>
          <a:p>
            <a:r>
              <a:rPr lang="en-US" b="0"/>
              <a:t>There is only one stage in a Pytch project, and instead of costumes the stage has “backdrops” instead. We write “</a:t>
            </a:r>
            <a:r>
              <a:rPr lang="en-US" b="0" err="1"/>
              <a:t>Pytch.stage</a:t>
            </a:r>
            <a:r>
              <a:rPr lang="en-US" b="0"/>
              <a:t>” between the brackets to show that we’re giving the commands for the stage, which I’ve named Sky. </a:t>
            </a:r>
          </a:p>
          <a:p>
            <a:r>
              <a:rPr lang="en-US" b="0"/>
              <a:t>A backdrop appears behind all of the sprites; like the Sprite costumes I list any images I want the stage to be able to show. You can list more than one backdrop, but only one can be seen at a time. The stage will start out showing the first one when you press the green go button.</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b="0"/>
              <a:t>Last time we saw how to set up a script to run when the program starts. You might remember that in coding ‘function’ is another name that’s used for them, by the way. </a:t>
            </a:r>
          </a:p>
          <a:p>
            <a:endParaRPr lang="en-US" b="0"/>
          </a:p>
          <a:p>
            <a:r>
              <a:rPr lang="en-US" b="0"/>
              <a:t>We can do the same for the stage, give it some code to run, so here this first bit of code starts off and selects the cloud backdrop.</a:t>
            </a:r>
          </a:p>
          <a:p>
            <a:endParaRPr lang="en-US" b="0"/>
          </a:p>
          <a:p>
            <a:r>
              <a:rPr lang="en-US" b="0"/>
              <a:t>Scripts don’t just run when then green flag is clicked, there are a few other things we can get our project to watch for. One of them is when you click the mouse on something. I have added a second script here, which will run when we click the mouse button anywhere on the stage. When that happens Pytch will run the commands I’ve put inside that script. </a:t>
            </a:r>
          </a:p>
          <a:p>
            <a:endParaRPr lang="en-US" b="0"/>
          </a:p>
          <a:p>
            <a:r>
              <a:rPr lang="en-US" b="0"/>
              <a:t>I want to point out something important here, which is that each of the two scripts has a name – one is called “</a:t>
            </a:r>
            <a:r>
              <a:rPr lang="en-US" b="0" err="1"/>
              <a:t>set_backdrop</a:t>
            </a:r>
            <a:r>
              <a:rPr lang="en-US" b="0"/>
              <a:t>” and one is called “</a:t>
            </a:r>
            <a:r>
              <a:rPr lang="en-US" b="0" err="1"/>
              <a:t>change_backdrop</a:t>
            </a:r>
            <a:r>
              <a:rPr lang="en-US" b="0"/>
              <a:t>”. The important thing for Pytch is that these two scripts have different names, that’s all. We saw last time that we had to give a name to our script, and what you need to remember is that each script for the stage has to have a different name.</a:t>
            </a:r>
          </a:p>
          <a:p>
            <a:endParaRPr lang="en-US" b="0"/>
          </a:p>
          <a:p>
            <a:r>
              <a:rPr lang="en-US" b="0"/>
              <a:t>So we have set this stage up so that it has two different things it can do. One when the green flag is clicked, and one when the stage itself is clicked. </a:t>
            </a: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I have one other thing I want to tell you about before we get started with our game. It’s about how we talk about locations on the stage. If we want sprites to be able to move about on the stage it will be handy for us to talk about locations.</a:t>
            </a:r>
          </a:p>
          <a:p>
            <a:endParaRPr lang="en-US" b="0"/>
          </a:p>
          <a:p>
            <a:r>
              <a:rPr lang="en-US" b="0"/>
              <a:t>We take an idea from </a:t>
            </a:r>
            <a:r>
              <a:rPr lang="en-US" b="0" err="1"/>
              <a:t>maths</a:t>
            </a:r>
            <a:r>
              <a:rPr lang="en-US" b="0"/>
              <a:t> here – we use two numbers to talk about the location on the stage. One number (we’ll call it ‘x’) tells us how far across the stage a place is, left to right, the other number (we’ll call it ‘y’) tells us how far up and down we are.</a:t>
            </a:r>
          </a:p>
          <a:p>
            <a:endParaRPr lang="en-US" b="0"/>
          </a:p>
          <a:p>
            <a:r>
              <a:rPr lang="en-US" b="1"/>
              <a:t>[advance to next transition]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a:t>The </a:t>
            </a:r>
            <a:r>
              <a:rPr lang="en-US" b="0" err="1"/>
              <a:t>Pytch</a:t>
            </a:r>
            <a:r>
              <a:rPr lang="en-US" b="0"/>
              <a:t> stage has locations from -240 to 240 horizontally across the screen and -180 to 180 vertically.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a:t>We put the center of the stage at x 0 and y 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0"/>
              <a:t>This way of talking about locations is pretty common in coding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err="1"/>
              <a:t>Pytch</a:t>
            </a:r>
            <a:r>
              <a:rPr lang="en-US" b="0"/>
              <a:t> doesn’t normally show the coordinates on the stage, it would get in the way of your project, but if you want to see them there is an option on the menu that you can see here. It might be useful if you are figuring out a location you want to move a sprite to a particular place.</a:t>
            </a: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look at the first program that uses this.</a:t>
            </a:r>
          </a:p>
          <a:p>
            <a:endParaRPr lang="en-US"/>
          </a:p>
          <a:p>
            <a:r>
              <a:rPr lang="en-US"/>
              <a:t>Here is a Pytch program. It’s a bit bigger than the one we looked at last time, but not too much. Like last time, I want you to take some time to read the program and think about what it might do.</a:t>
            </a:r>
          </a:p>
          <a:p>
            <a:endParaRPr lang="en-US"/>
          </a:p>
          <a:p>
            <a:r>
              <a:rPr lang="en-US" b="0"/>
              <a:t>Write your answers on worksheet one.</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that you have had a look at that, here is the same project again, but I have added one new script (or I might call it a “function”). </a:t>
            </a:r>
          </a:p>
          <a:p>
            <a:endParaRPr lang="en-US"/>
          </a:p>
          <a:p>
            <a:r>
              <a:rPr lang="en-US" b="0"/>
              <a:t>It’s added down at the bottom of the project. There isn’t quite room for me to show you the code for the stage, so I wrote dots at the top, that code up to here the same as it was on the previous slide. So imagine that I put in all the code to create the sprite and set up the costume where those dots are.</a:t>
            </a:r>
          </a:p>
          <a:p>
            <a:endParaRPr lang="en-US" b="0"/>
          </a:p>
          <a:p>
            <a:r>
              <a:rPr lang="en-US" b="0"/>
              <a:t>Go back to the worksheet, and write down what you think this new code will do – that shouldn’t take long!</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963961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try the program out and see what it does for real. If you follow the link on this slide you will load up Pytch with the Python code for that program already put in for you, so you don’t have to type it all out.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937774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really think about how our Python program works. Try the questions on Worksheet 2 – I’ve put then up on the slide here as well. </a:t>
            </a:r>
          </a:p>
          <a:p>
            <a:endParaRPr lang="en-US"/>
          </a:p>
          <a:p>
            <a:r>
              <a:rPr lang="en-US"/>
              <a:t>There are two sets of questions on this sheet, the first four are on this slide and I’ve put the last three on the next one.</a:t>
            </a:r>
          </a:p>
          <a:p>
            <a:endParaRPr lang="en-US"/>
          </a:p>
          <a:p>
            <a:r>
              <a:rPr lang="en-US"/>
              <a:t>Work in pairs, and talk about each question, think about what you expect to happen, and experiment with the code of the program. If things go wrong and you don’t know how to go back, remember that you can always go back to the original code by visiting that link again and getting a fresh new copy.</a:t>
            </a:r>
            <a:r>
              <a:rPr lang="en-US" b="0"/>
              <a:t> So you are free to experiment! You can’t break anything by doing this, </a:t>
            </a:r>
            <a:r>
              <a:rPr lang="en-US" b="0" err="1"/>
              <a:t>Pytch</a:t>
            </a:r>
            <a:r>
              <a:rPr lang="en-US" b="0"/>
              <a:t> is set up so that your project doesn’t affect anything on the computer.</a:t>
            </a:r>
          </a:p>
          <a:p>
            <a:endParaRPr lang="en-US" b="0"/>
          </a:p>
          <a:p>
            <a:r>
              <a:rPr lang="en-US"/>
              <a:t>Here are the first 4 questions, we can pause here to try them, and then move on to the second set in a few minutes.</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 are the last few questions for you to investigate, we’ll just pause here again until you have a chance to try these out…</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363224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make the project our own. Work in pairs still, and talk about each change you are making. It’s very easy to make small slips when you are getting used to coding and having two pairs of eyes is a good way to catch little mistakes. </a:t>
            </a:r>
          </a:p>
          <a:p>
            <a:endParaRPr lang="en-US" b="0"/>
          </a:p>
          <a:p>
            <a:r>
              <a:rPr lang="en-US" b="0"/>
              <a:t>It’s important to work on one thing at a time and get it working, if you made a mistake and repeated it before testing you will have to fix it over and over. Get one new direction movement going, test it by running the program, and then move on to add the others. It really saves some frustration to work like that.</a:t>
            </a:r>
          </a:p>
          <a:p>
            <a:endParaRPr lang="en-US" b="0"/>
          </a:p>
          <a:p>
            <a:r>
              <a:rPr lang="en-US" b="0"/>
              <a:t>Complete Worksheet 3 with these – use copy and paste from the right-click mouse menu to put this into worksheet 3</a:t>
            </a:r>
          </a:p>
          <a:p>
            <a:endParaRPr lang="en-US" b="0"/>
          </a:p>
          <a:p>
            <a:r>
              <a:rPr lang="en-US" b="0"/>
              <a:t>When you have finished you might also want to know that you can save your work for next time, or just to use yourself, using the menu above the stage. Just at the top right there. You can either download a zip file or you can log in to Google Drive. Later on if you want to access them on another computer you can use the “my projects” link at the top of the main </a:t>
            </a:r>
            <a:r>
              <a:rPr lang="en-US" b="0" err="1"/>
              <a:t>Pytch</a:t>
            </a:r>
            <a:r>
              <a:rPr lang="en-US" b="0"/>
              <a:t> site to upload them again.</a:t>
            </a:r>
          </a:p>
          <a:p>
            <a:endParaRPr lang="en-US" b="0"/>
          </a:p>
          <a:p>
            <a:r>
              <a:rPr lang="en-US" b="0"/>
              <a:t>Next week we’ll give you the starting code so you don’t </a:t>
            </a:r>
            <a:r>
              <a:rPr lang="en-US" b="0" i="1"/>
              <a:t>have</a:t>
            </a:r>
            <a:r>
              <a:rPr lang="en-US" b="0" i="0"/>
              <a:t> to do this.</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4380415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a:t>
            </a:r>
            <a:r>
              <a:rPr lang="en-IE"/>
              <a:t>#</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4761554"/>
            <a:ext cx="2367280" cy="1470766"/>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descr="A black background with white text&#10;&#10;Description automatically generated">
            <a:extLst>
              <a:ext uri="{FF2B5EF4-FFF2-40B4-BE49-F238E27FC236}">
                <a16:creationId xmlns:a16="http://schemas.microsoft.com/office/drawing/2014/main" id="{DCEEEFDB-6877-D23B-FBB6-04E3C3E94E34}"/>
              </a:ext>
            </a:extLst>
          </p:cNvPr>
          <p:cNvPicPr>
            <a:picLocks noChangeAspect="1"/>
          </p:cNvPicPr>
          <p:nvPr userDrawn="1"/>
        </p:nvPicPr>
        <p:blipFill>
          <a:blip r:embed="rId5"/>
          <a:stretch>
            <a:fillRect/>
          </a:stretch>
        </p:blipFill>
        <p:spPr>
          <a:xfrm>
            <a:off x="9867949" y="104590"/>
            <a:ext cx="1854327" cy="1168400"/>
          </a:xfrm>
          <a:prstGeom prst="rect">
            <a:avLst/>
          </a:prstGeom>
        </p:spPr>
      </p:pic>
      <p:pic>
        <p:nvPicPr>
          <p:cNvPr id="9" name="Picture 8" descr="A white arrow with blue text&#10;&#10;Description automatically generated">
            <a:extLst>
              <a:ext uri="{FF2B5EF4-FFF2-40B4-BE49-F238E27FC236}">
                <a16:creationId xmlns:a16="http://schemas.microsoft.com/office/drawing/2014/main" id="{B49F80AC-FDD6-A590-0EEA-B9D3FD7F6583}"/>
              </a:ext>
            </a:extLst>
          </p:cNvPr>
          <p:cNvPicPr>
            <a:picLocks noChangeAspect="1"/>
          </p:cNvPicPr>
          <p:nvPr userDrawn="1"/>
        </p:nvPicPr>
        <p:blipFill rotWithShape="1">
          <a:blip r:embed="rId6"/>
          <a:srcRect t="28327" b="29248"/>
          <a:stretch/>
        </p:blipFill>
        <p:spPr>
          <a:xfrm>
            <a:off x="4245760" y="220333"/>
            <a:ext cx="5454068" cy="1636530"/>
          </a:xfrm>
          <a:prstGeom prst="rect">
            <a:avLst/>
          </a:prstGeom>
        </p:spPr>
      </p:pic>
      <p:pic>
        <p:nvPicPr>
          <p:cNvPr id="14" name="Picture 13" descr="A black background with blue and green text&#10;&#10;Description automatically generated">
            <a:extLst>
              <a:ext uri="{FF2B5EF4-FFF2-40B4-BE49-F238E27FC236}">
                <a16:creationId xmlns:a16="http://schemas.microsoft.com/office/drawing/2014/main" id="{F3E76E6E-856F-3C7D-6B19-08F0FEEFDCD0}"/>
              </a:ext>
            </a:extLst>
          </p:cNvPr>
          <p:cNvPicPr>
            <a:picLocks noChangeAspect="1"/>
          </p:cNvPicPr>
          <p:nvPr userDrawn="1"/>
        </p:nvPicPr>
        <p:blipFill>
          <a:blip r:embed="rId7"/>
          <a:stretch>
            <a:fillRect/>
          </a:stretch>
        </p:blipFill>
        <p:spPr>
          <a:xfrm>
            <a:off x="251308" y="5691656"/>
            <a:ext cx="2503486" cy="612386"/>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5DDA478C-AFDC-B35E-7E78-3D2528780146}"/>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177651A1-5E17-4816-807C-081AF60B0BC0}"/>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12.svg"/><Relationship Id="rId10" Type="http://schemas.openxmlformats.org/officeDocument/2006/relationships/image" Target="../media/image9.png"/><Relationship Id="rId4" Type="http://schemas.openxmlformats.org/officeDocument/2006/relationships/image" Target="../media/image11.png"/><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cslinc/2"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cslinc/2"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hyperlink" Target="https://pytch.org/app/lesson/cslinc/2"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7.png"/><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2</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Starting the “Chase game”</a:t>
            </a:r>
          </a:p>
        </p:txBody>
      </p:sp>
      <p:sp>
        <p:nvSpPr>
          <p:cNvPr id="13" name="Text Placeholder 22">
            <a:extLst>
              <a:ext uri="{FF2B5EF4-FFF2-40B4-BE49-F238E27FC236}">
                <a16:creationId xmlns:a16="http://schemas.microsoft.com/office/drawing/2014/main" id="{717046C0-9E62-AA2A-1C73-C4418C0018ED}"/>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14" name="Picture 13" descr="A black background with blue text&#10;&#10;Description automatically generated">
            <a:extLst>
              <a:ext uri="{FF2B5EF4-FFF2-40B4-BE49-F238E27FC236}">
                <a16:creationId xmlns:a16="http://schemas.microsoft.com/office/drawing/2014/main" id="{5C0DED2B-63EC-89B7-C9F8-4EC6F0B53426}"/>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endParaRPr lang="en-IE">
              <a:highlight>
                <a:srgbClr val="FFFF00"/>
              </a:highlight>
            </a:endParaRP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a:normAutofit/>
          </a:bodyPr>
          <a:lstStyle/>
          <a:p>
            <a:pPr marL="0" indent="0">
              <a:buNone/>
            </a:pPr>
            <a:r>
              <a:rPr lang="en-IE"/>
              <a:t>Today we have</a:t>
            </a:r>
          </a:p>
          <a:p>
            <a:pPr marL="457200" indent="-457200">
              <a:buAutoNum type="arabicPeriod"/>
            </a:pPr>
            <a:r>
              <a:rPr lang="en-IE"/>
              <a:t>Learned about </a:t>
            </a:r>
            <a:r>
              <a:rPr lang="en-IE" err="1"/>
              <a:t>Pytch</a:t>
            </a:r>
            <a:r>
              <a:rPr lang="en-IE"/>
              <a:t> Stage</a:t>
            </a:r>
          </a:p>
          <a:p>
            <a:pPr marL="457200" indent="-457200">
              <a:buAutoNum type="arabicPeriod"/>
            </a:pPr>
            <a:r>
              <a:rPr lang="en-IE"/>
              <a:t>Learned how to make a program react to different kinds of events</a:t>
            </a:r>
          </a:p>
          <a:p>
            <a:pPr marL="457200" indent="-457200">
              <a:buAutoNum type="arabicPeriod"/>
            </a:pPr>
            <a:r>
              <a:rPr lang="en-IE"/>
              <a:t>Learned how to make Sprites move around the stage</a:t>
            </a:r>
          </a:p>
          <a:p>
            <a:pPr marL="0" indent="0">
              <a:buNone/>
            </a:pPr>
            <a:endParaRPr lang="en-IE"/>
          </a:p>
          <a:p>
            <a:pPr marL="0" indent="0">
              <a:buNone/>
            </a:pPr>
            <a:r>
              <a:rPr lang="en-IE"/>
              <a:t>In the next lesson we will learn more about Python and </a:t>
            </a:r>
            <a:r>
              <a:rPr lang="en-IE" err="1"/>
              <a:t>Pytch</a:t>
            </a:r>
            <a:r>
              <a:rPr lang="en-IE"/>
              <a:t> and we will continue developing our “Chase Game” project.</a:t>
            </a:r>
          </a:p>
        </p:txBody>
      </p:sp>
    </p:spTree>
    <p:extLst>
      <p:ext uri="{BB962C8B-B14F-4D97-AF65-F5344CB8AC3E}">
        <p14:creationId xmlns:p14="http://schemas.microsoft.com/office/powerpoint/2010/main" val="2442035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94E9583-7248-1304-2096-A95BBF293B0A}"/>
              </a:ext>
            </a:extLst>
          </p:cNvPr>
          <p:cNvGrpSpPr/>
          <p:nvPr/>
        </p:nvGrpSpPr>
        <p:grpSpPr>
          <a:xfrm>
            <a:off x="6470773" y="325821"/>
            <a:ext cx="5501137" cy="5528440"/>
            <a:chOff x="6470773" y="325821"/>
            <a:chExt cx="5501137" cy="5528440"/>
          </a:xfrm>
        </p:grpSpPr>
        <p:sp>
          <p:nvSpPr>
            <p:cNvPr id="9" name="Rectangle: Folded Corner 8">
              <a:extLst>
                <a:ext uri="{FF2B5EF4-FFF2-40B4-BE49-F238E27FC236}">
                  <a16:creationId xmlns:a16="http://schemas.microsoft.com/office/drawing/2014/main" id="{863504A4-A0B8-FD16-CF65-D5E36D2440E8}"/>
                </a:ext>
              </a:extLst>
            </p:cNvPr>
            <p:cNvSpPr/>
            <p:nvPr/>
          </p:nvSpPr>
          <p:spPr>
            <a:xfrm>
              <a:off x="6470773" y="325821"/>
              <a:ext cx="5416427" cy="5528440"/>
            </a:xfrm>
            <a:prstGeom prst="foldedCorner">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IE"/>
            </a:p>
          </p:txBody>
        </p:sp>
        <p:sp>
          <p:nvSpPr>
            <p:cNvPr id="6" name="TextBox 5">
              <a:extLst>
                <a:ext uri="{FF2B5EF4-FFF2-40B4-BE49-F238E27FC236}">
                  <a16:creationId xmlns:a16="http://schemas.microsoft.com/office/drawing/2014/main" id="{D4203368-67AE-699E-9B76-622ED180A1D3}"/>
                </a:ext>
              </a:extLst>
            </p:cNvPr>
            <p:cNvSpPr txBox="1"/>
            <p:nvPr/>
          </p:nvSpPr>
          <p:spPr>
            <a:xfrm>
              <a:off x="6516417" y="1950710"/>
              <a:ext cx="5455493" cy="3699474"/>
            </a:xfrm>
            <a:prstGeom prst="rect">
              <a:avLst/>
            </a:prstGeom>
            <a:noFill/>
          </p:spPr>
          <p:txBody>
            <a:bodyPr wrap="square">
              <a:spAutoFit/>
            </a:bodyPr>
            <a:lstStyle/>
            <a:p>
              <a:pPr>
                <a:lnSpc>
                  <a:spcPct val="90000"/>
                </a:lnSpc>
                <a:spcBef>
                  <a:spcPts val="1200"/>
                </a:spcBef>
                <a:buClr>
                  <a:schemeClr val="tx2"/>
                </a:buClr>
                <a:buSzPts val="2000"/>
              </a:pPr>
              <a:r>
                <a:rPr lang="en-IE" sz="1600" b="1">
                  <a:effectLst/>
                  <a:latin typeface="Courier" panose="02070309020205020404" pitchFamily="49" charset="0"/>
                </a:rPr>
                <a:t>class</a:t>
              </a:r>
              <a:r>
                <a:rPr lang="en-IE" sz="1600">
                  <a:effectLst/>
                  <a:latin typeface="Courier" panose="02070309020205020404" pitchFamily="49" charset="0"/>
                </a:rPr>
                <a:t> Sky</a:t>
              </a:r>
              <a:r>
                <a:rPr lang="en-GB" sz="1600" kern="0">
                  <a:effectLst/>
                  <a:latin typeface="Cascadia Code"/>
                  <a:ea typeface="Calibri" panose="020F0502020204030204" pitchFamily="34" charset="0"/>
                  <a:cs typeface="Arial" panose="020B0604020202020204" pitchFamily="34" charset="0"/>
                </a:rPr>
                <a:t> </a:t>
              </a:r>
              <a:r>
                <a:rPr lang="en-GB" sz="1600">
                  <a:latin typeface="Courier" panose="02070309020205020404" pitchFamily="49" charset="0"/>
                </a:rPr>
                <a:t>(</a:t>
              </a:r>
              <a:r>
                <a:rPr lang="en-GB" sz="1600" err="1">
                  <a:latin typeface="Courier" panose="02070309020205020404" pitchFamily="49" charset="0"/>
                </a:rPr>
                <a:t>pytch.</a:t>
              </a:r>
              <a:r>
                <a:rPr lang="en-GB" sz="1600" err="1">
                  <a:solidFill>
                    <a:srgbClr val="1A6EB6"/>
                  </a:solidFill>
                  <a:latin typeface="Courier" panose="02070309020205020404" pitchFamily="49" charset="0"/>
                </a:rPr>
                <a:t>Stage</a:t>
              </a:r>
              <a:r>
                <a:rPr lang="en-GB" sz="1600">
                  <a:latin typeface="Courier" panose="02070309020205020404" pitchFamily="49" charset="0"/>
                </a:rPr>
                <a:t>):</a:t>
              </a:r>
              <a:endParaRPr lang="en-IE" sz="1600">
                <a:latin typeface="Courier" panose="02070309020205020404" pitchFamily="49" charset="0"/>
              </a:endParaRPr>
            </a:p>
            <a:p>
              <a:pPr>
                <a:lnSpc>
                  <a:spcPct val="90000"/>
                </a:lnSpc>
                <a:spcBef>
                  <a:spcPts val="1200"/>
                </a:spcBef>
                <a:buClr>
                  <a:schemeClr val="tx2"/>
                </a:buClr>
                <a:buSzPts val="2000"/>
              </a:pPr>
              <a:r>
                <a:rPr lang="en-GB" sz="1600">
                  <a:latin typeface="Courier" panose="02070309020205020404" pitchFamily="49" charset="0"/>
                </a:rPr>
                <a:t>    Backdrops = [</a:t>
              </a:r>
              <a:r>
                <a:rPr lang="en-GB" sz="1600">
                  <a:solidFill>
                    <a:srgbClr val="C00000"/>
                  </a:solidFill>
                  <a:latin typeface="Courier" panose="02070309020205020404" pitchFamily="49" charset="0"/>
                </a:rPr>
                <a:t>"clouds.jpg"</a:t>
              </a:r>
              <a:r>
                <a:rPr lang="en-GB" sz="1600">
                  <a:latin typeface="Courier" panose="02070309020205020404" pitchFamily="49" charset="0"/>
                </a:rPr>
                <a:t>, </a:t>
              </a:r>
              <a:r>
                <a:rPr lang="en-GB" sz="1600">
                  <a:solidFill>
                    <a:srgbClr val="C00000"/>
                  </a:solidFill>
                  <a:latin typeface="Courier" panose="02070309020205020404" pitchFamily="49" charset="0"/>
                </a:rPr>
                <a:t>"blue.png"</a:t>
              </a:r>
              <a:r>
                <a:rPr lang="en-GB" sz="1600">
                  <a:latin typeface="Courier" panose="02070309020205020404" pitchFamily="49" charset="0"/>
                </a:rPr>
                <a:t>]</a:t>
              </a:r>
            </a:p>
            <a:p>
              <a:pPr>
                <a:lnSpc>
                  <a:spcPct val="90000"/>
                </a:lnSpc>
                <a:spcBef>
                  <a:spcPts val="1200"/>
                </a:spcBef>
                <a:buClr>
                  <a:schemeClr val="tx2"/>
                </a:buClr>
                <a:buSzPts val="2000"/>
              </a:pPr>
              <a:endParaRPr lang="en-GB" sz="1600">
                <a:latin typeface="Courier" panose="02070309020205020404" pitchFamily="49" charset="0"/>
              </a:endParaRP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kumimoji="0" lang="en-IE" sz="1600" i="0" u="none" strike="noStrike" kern="1200" cap="none" spc="0" normalizeH="0" baseline="0" noProof="0">
                  <a:ln>
                    <a:noFill/>
                  </a:ln>
                  <a:effectLst/>
                  <a:uLnTx/>
                  <a:uFillTx/>
                  <a:latin typeface="Courier" panose="02070309020205020404" pitchFamily="49" charset="0"/>
                  <a:ea typeface="+mn-ea"/>
                  <a:cs typeface="+mn-cs"/>
                </a:rPr>
                <a:t>    @pytch.</a:t>
              </a:r>
              <a:r>
                <a:rPr kumimoji="0" lang="en-IE" sz="1600" i="0" u="none" strike="noStrike" kern="1200" cap="none" spc="0" normalizeH="0" baseline="0" noProof="0">
                  <a:ln>
                    <a:noFill/>
                  </a:ln>
                  <a:solidFill>
                    <a:srgbClr val="1A6EB6"/>
                  </a:solidFill>
                  <a:effectLst/>
                  <a:uLnTx/>
                  <a:uFillTx/>
                  <a:latin typeface="Courier" panose="02070309020205020404" pitchFamily="49" charset="0"/>
                  <a:ea typeface="+mn-ea"/>
                  <a:cs typeface="+mn-cs"/>
                </a:rPr>
                <a:t>when_green_flag_clicked</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kumimoji="0" lang="en-IE" sz="1600" i="0" u="none" strike="noStrike" kern="1200" cap="none" spc="0" normalizeH="0" baseline="0" noProof="0">
                  <a:ln>
                    <a:noFill/>
                  </a:ln>
                  <a:effectLst/>
                  <a:uLnTx/>
                  <a:uFillTx/>
                  <a:latin typeface="Courier" panose="02070309020205020404" pitchFamily="49" charset="0"/>
                  <a:ea typeface="+mn-ea"/>
                  <a:cs typeface="+mn-cs"/>
                </a:rPr>
                <a:t>    </a:t>
              </a:r>
              <a:r>
                <a:rPr kumimoji="0" lang="en-IE" sz="1600" b="1" i="0" u="none" strike="noStrike" kern="1200" cap="none" spc="0" normalizeH="0" baseline="0" noProof="0">
                  <a:ln>
                    <a:noFill/>
                  </a:ln>
                  <a:effectLst/>
                  <a:uLnTx/>
                  <a:uFillTx/>
                  <a:latin typeface="Courier" panose="02070309020205020404" pitchFamily="49" charset="0"/>
                  <a:ea typeface="+mn-ea"/>
                  <a:cs typeface="+mn-cs"/>
                </a:rPr>
                <a:t>def</a:t>
              </a:r>
              <a:r>
                <a:rPr kumimoji="0" lang="en-IE" sz="1600" i="0" u="none" strike="noStrike" kern="1200" cap="none" spc="0" normalizeH="0" baseline="0" noProof="0">
                  <a:ln>
                    <a:noFill/>
                  </a:ln>
                  <a:effectLst/>
                  <a:uLnTx/>
                  <a:uFillTx/>
                  <a:latin typeface="Courier" panose="02070309020205020404" pitchFamily="49" charset="0"/>
                  <a:ea typeface="+mn-ea"/>
                  <a:cs typeface="+mn-cs"/>
                </a:rPr>
                <a:t> </a:t>
              </a:r>
              <a:r>
                <a:rPr kumimoji="0" lang="en-IE" sz="1600" i="0" u="none" strike="noStrike" kern="1200" cap="none" spc="0" normalizeH="0" baseline="0" noProof="0" err="1">
                  <a:ln>
                    <a:noFill/>
                  </a:ln>
                  <a:effectLst/>
                  <a:uLnTx/>
                  <a:uFillTx/>
                  <a:latin typeface="Courier" panose="02070309020205020404" pitchFamily="49" charset="0"/>
                  <a:ea typeface="+mn-ea"/>
                  <a:cs typeface="+mn-cs"/>
                </a:rPr>
                <a:t>set_backdrop</a:t>
              </a:r>
              <a:r>
                <a:rPr kumimoji="0" lang="en-IE" sz="1600" i="0" u="none" strike="noStrike" kern="1200" cap="none" spc="0" normalizeH="0" baseline="0" noProof="0">
                  <a:ln>
                    <a:noFill/>
                  </a:ln>
                  <a:effectLst/>
                  <a:uLnTx/>
                  <a:uFillTx/>
                  <a:latin typeface="Courier" panose="02070309020205020404" pitchFamily="49" charset="0"/>
                  <a:ea typeface="+mn-ea"/>
                  <a:cs typeface="+mn-cs"/>
                </a:rPr>
                <a:t>(</a:t>
              </a:r>
              <a:r>
                <a:rPr kumimoji="0" lang="en-IE" sz="1600" i="0" u="none" strike="noStrike" kern="1200" cap="none" spc="0" normalizeH="0" baseline="0" noProof="0">
                  <a:ln>
                    <a:noFill/>
                  </a:ln>
                  <a:solidFill>
                    <a:srgbClr val="1A6EB6"/>
                  </a:solidFill>
                  <a:effectLst/>
                  <a:uLnTx/>
                  <a:uFillTx/>
                  <a:latin typeface="Courier" panose="02070309020205020404" pitchFamily="49" charset="0"/>
                  <a:ea typeface="+mn-ea"/>
                  <a:cs typeface="+mn-cs"/>
                </a:rPr>
                <a:t>self</a:t>
              </a:r>
              <a:r>
                <a:rPr kumimoji="0" lang="en-IE" sz="1600" i="0" u="none" strike="noStrike" kern="1200" cap="none" spc="0" normalizeH="0" baseline="0" noProof="0">
                  <a:ln>
                    <a:noFill/>
                  </a:ln>
                  <a:effectLst/>
                  <a:uLnTx/>
                  <a:uFillTx/>
                  <a:latin typeface="Courier" panose="02070309020205020404" pitchFamily="49" charset="0"/>
                  <a:ea typeface="+mn-ea"/>
                  <a:cs typeface="+mn-cs"/>
                </a:rPr>
                <a:t>):</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kumimoji="0" lang="en-IE" sz="1600" i="0" u="none" strike="noStrike" kern="1200" cap="none" spc="0" normalizeH="0" baseline="0" noProof="0">
                  <a:ln>
                    <a:noFill/>
                  </a:ln>
                  <a:effectLst/>
                  <a:uLnTx/>
                  <a:uFillTx/>
                  <a:latin typeface="Courier" panose="02070309020205020404" pitchFamily="49" charset="0"/>
                  <a:ea typeface="+mn-ea"/>
                  <a:cs typeface="+mn-cs"/>
                </a:rPr>
                <a:t>        </a:t>
              </a:r>
              <a:r>
                <a:rPr kumimoji="0" lang="en-IE" sz="1600" i="0" u="none" strike="noStrike" kern="1200" cap="none" spc="0" normalizeH="0" baseline="0" noProof="0" err="1">
                  <a:ln>
                    <a:noFill/>
                  </a:ln>
                  <a:solidFill>
                    <a:srgbClr val="1A6EB6"/>
                  </a:solidFill>
                  <a:effectLst/>
                  <a:uLnTx/>
                  <a:uFillTx/>
                  <a:latin typeface="Courier" panose="02070309020205020404" pitchFamily="49" charset="0"/>
                  <a:ea typeface="+mn-ea"/>
                  <a:cs typeface="+mn-cs"/>
                </a:rPr>
                <a:t>self</a:t>
              </a:r>
              <a:r>
                <a:rPr kumimoji="0" lang="en-IE" sz="1600" i="0" u="none" strike="noStrike" kern="1200" cap="none" spc="0" normalizeH="0" baseline="0" noProof="0" err="1">
                  <a:ln>
                    <a:noFill/>
                  </a:ln>
                  <a:effectLst/>
                  <a:uLnTx/>
                  <a:uFillTx/>
                  <a:latin typeface="Courier" panose="02070309020205020404" pitchFamily="49" charset="0"/>
                  <a:ea typeface="+mn-ea"/>
                  <a:cs typeface="+mn-cs"/>
                </a:rPr>
                <a:t>.</a:t>
              </a:r>
              <a:r>
                <a:rPr kumimoji="0" lang="en-IE" sz="1600" i="0" u="none" strike="noStrike" kern="1200" cap="none" spc="0" normalizeH="0" baseline="0" noProof="0" err="1">
                  <a:ln>
                    <a:noFill/>
                  </a:ln>
                  <a:solidFill>
                    <a:srgbClr val="1A6EB6"/>
                  </a:solidFill>
                  <a:effectLst/>
                  <a:uLnTx/>
                  <a:uFillTx/>
                  <a:latin typeface="Courier" panose="02070309020205020404" pitchFamily="49" charset="0"/>
                  <a:ea typeface="+mn-ea"/>
                  <a:cs typeface="+mn-cs"/>
                </a:rPr>
                <a:t>switch</a:t>
              </a:r>
              <a:r>
                <a:rPr lang="en-IE" sz="1600">
                  <a:solidFill>
                    <a:srgbClr val="1A6EB6"/>
                  </a:solidFill>
                  <a:latin typeface="Courier" panose="02070309020205020404" pitchFamily="49" charset="0"/>
                </a:rPr>
                <a:t>_backdrop</a:t>
              </a:r>
              <a:r>
                <a:rPr kumimoji="0" lang="en-IE" sz="1600" i="0" u="none" strike="noStrike" kern="1200" cap="none" spc="0" normalizeH="0" baseline="0" noProof="0">
                  <a:ln>
                    <a:noFill/>
                  </a:ln>
                  <a:solidFill>
                    <a:srgbClr val="1A6EB6"/>
                  </a:solidFill>
                  <a:effectLst/>
                  <a:uLnTx/>
                  <a:uFillTx/>
                  <a:latin typeface="Courier" panose="02070309020205020404" pitchFamily="49" charset="0"/>
                  <a:ea typeface="+mn-ea"/>
                  <a:cs typeface="+mn-cs"/>
                </a:rPr>
                <a:t>(</a:t>
              </a:r>
              <a:r>
                <a:rPr lang="en-GB" sz="1600">
                  <a:solidFill>
                    <a:srgbClr val="C00000"/>
                  </a:solidFill>
                  <a:latin typeface="Courier" panose="02070309020205020404" pitchFamily="49" charset="0"/>
                </a:rPr>
                <a:t>"clouds"</a:t>
              </a:r>
              <a:r>
                <a:rPr kumimoji="0" lang="en-IE" sz="1600" i="0" u="none" strike="noStrike" kern="1200" cap="none" spc="0" normalizeH="0" baseline="0" noProof="0">
                  <a:ln>
                    <a:noFill/>
                  </a:ln>
                  <a:solidFill>
                    <a:srgbClr val="1A6EB6"/>
                  </a:solidFill>
                  <a:effectLst/>
                  <a:uLnTx/>
                  <a:uFillTx/>
                  <a:latin typeface="Courier" panose="02070309020205020404" pitchFamily="49" charset="0"/>
                  <a:ea typeface="+mn-ea"/>
                  <a:cs typeface="+mn-cs"/>
                </a:rPr>
                <a:t>)</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lang="en-IE" sz="1600">
                <a:latin typeface="Courier" panose="02070309020205020404" pitchFamily="49" charset="0"/>
              </a:endParaRP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sz="1600">
                  <a:latin typeface="Courier" panose="02070309020205020404" pitchFamily="49" charset="0"/>
                </a:rPr>
                <a:t>    </a:t>
              </a:r>
              <a:r>
                <a:rPr kumimoji="0" lang="en-IE" sz="1600" i="0" u="none" strike="noStrike" kern="1200" cap="none" spc="0" normalizeH="0" baseline="0" noProof="0">
                  <a:ln>
                    <a:noFill/>
                  </a:ln>
                  <a:effectLst/>
                  <a:uLnTx/>
                  <a:uFillTx/>
                  <a:latin typeface="Courier" panose="02070309020205020404" pitchFamily="49" charset="0"/>
                  <a:ea typeface="+mn-ea"/>
                  <a:cs typeface="+mn-cs"/>
                </a:rPr>
                <a:t>@pytch.</a:t>
              </a:r>
              <a:r>
                <a:rPr kumimoji="0" lang="en-IE" sz="1600" i="0" u="none" strike="noStrike" kern="1200" cap="none" spc="0" normalizeH="0" baseline="0" noProof="0">
                  <a:ln>
                    <a:noFill/>
                  </a:ln>
                  <a:solidFill>
                    <a:srgbClr val="1A6EB6"/>
                  </a:solidFill>
                  <a:effectLst/>
                  <a:uLnTx/>
                  <a:uFillTx/>
                  <a:latin typeface="Courier" panose="02070309020205020404" pitchFamily="49" charset="0"/>
                  <a:ea typeface="+mn-ea"/>
                  <a:cs typeface="+mn-cs"/>
                </a:rPr>
                <a:t>when_stage_clicked</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kumimoji="0" lang="en-IE" sz="1600" i="0" u="none" strike="noStrike" kern="1200" cap="none" spc="0" normalizeH="0" baseline="0" noProof="0">
                  <a:ln>
                    <a:noFill/>
                  </a:ln>
                  <a:effectLst/>
                  <a:uLnTx/>
                  <a:uFillTx/>
                  <a:latin typeface="Courier" panose="02070309020205020404" pitchFamily="49" charset="0"/>
                  <a:ea typeface="+mn-ea"/>
                  <a:cs typeface="+mn-cs"/>
                </a:rPr>
                <a:t>    </a:t>
              </a:r>
              <a:r>
                <a:rPr kumimoji="0" lang="en-IE" sz="1600" b="1" i="0" u="none" strike="noStrike" kern="1200" cap="none" spc="0" normalizeH="0" baseline="0" noProof="0">
                  <a:ln>
                    <a:noFill/>
                  </a:ln>
                  <a:effectLst/>
                  <a:uLnTx/>
                  <a:uFillTx/>
                  <a:latin typeface="Courier" panose="02070309020205020404" pitchFamily="49" charset="0"/>
                  <a:ea typeface="+mn-ea"/>
                  <a:cs typeface="+mn-cs"/>
                </a:rPr>
                <a:t>def</a:t>
              </a:r>
              <a:r>
                <a:rPr kumimoji="0" lang="en-IE" sz="1600" i="0" u="none" strike="noStrike" kern="1200" cap="none" spc="0" normalizeH="0" baseline="0" noProof="0">
                  <a:ln>
                    <a:noFill/>
                  </a:ln>
                  <a:effectLst/>
                  <a:uLnTx/>
                  <a:uFillTx/>
                  <a:latin typeface="Courier" panose="02070309020205020404" pitchFamily="49" charset="0"/>
                  <a:ea typeface="+mn-ea"/>
                  <a:cs typeface="+mn-cs"/>
                </a:rPr>
                <a:t> </a:t>
              </a:r>
              <a:r>
                <a:rPr kumimoji="0" lang="en-IE" sz="1600" i="0" u="none" strike="noStrike" kern="1200" cap="none" spc="0" normalizeH="0" baseline="0" noProof="0" err="1">
                  <a:ln>
                    <a:noFill/>
                  </a:ln>
                  <a:effectLst/>
                  <a:uLnTx/>
                  <a:uFillTx/>
                  <a:latin typeface="Courier" panose="02070309020205020404" pitchFamily="49" charset="0"/>
                  <a:ea typeface="+mn-ea"/>
                  <a:cs typeface="+mn-cs"/>
                </a:rPr>
                <a:t>change_backdrop</a:t>
              </a:r>
              <a:r>
                <a:rPr kumimoji="0" lang="en-IE" sz="1600" i="0" u="none" strike="noStrike" kern="1200" cap="none" spc="0" normalizeH="0" baseline="0" noProof="0">
                  <a:ln>
                    <a:noFill/>
                  </a:ln>
                  <a:effectLst/>
                  <a:uLnTx/>
                  <a:uFillTx/>
                  <a:latin typeface="Courier" panose="02070309020205020404" pitchFamily="49" charset="0"/>
                  <a:ea typeface="+mn-ea"/>
                  <a:cs typeface="+mn-cs"/>
                </a:rPr>
                <a:t>(</a:t>
              </a:r>
              <a:r>
                <a:rPr kumimoji="0" lang="en-IE" sz="1600" i="0" u="none" strike="noStrike" kern="1200" cap="none" spc="0" normalizeH="0" baseline="0" noProof="0">
                  <a:ln>
                    <a:noFill/>
                  </a:ln>
                  <a:solidFill>
                    <a:srgbClr val="1A6EB6"/>
                  </a:solidFill>
                  <a:effectLst/>
                  <a:uLnTx/>
                  <a:uFillTx/>
                  <a:latin typeface="Courier" panose="02070309020205020404" pitchFamily="49" charset="0"/>
                  <a:ea typeface="+mn-ea"/>
                  <a:cs typeface="+mn-cs"/>
                </a:rPr>
                <a:t>self</a:t>
              </a:r>
              <a:r>
                <a:rPr kumimoji="0" lang="en-IE" sz="1600" i="0" u="none" strike="noStrike" kern="1200" cap="none" spc="0" normalizeH="0" baseline="0" noProof="0">
                  <a:ln>
                    <a:noFill/>
                  </a:ln>
                  <a:effectLst/>
                  <a:uLnTx/>
                  <a:uFillTx/>
                  <a:latin typeface="Courier" panose="02070309020205020404" pitchFamily="49" charset="0"/>
                  <a:ea typeface="+mn-ea"/>
                  <a:cs typeface="+mn-cs"/>
                </a:rPr>
                <a:t>):</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kumimoji="0" lang="en-IE" sz="1600" i="0" u="none" strike="noStrike" kern="1200" cap="none" spc="0" normalizeH="0" baseline="0" noProof="0">
                  <a:ln>
                    <a:noFill/>
                  </a:ln>
                  <a:effectLst/>
                  <a:uLnTx/>
                  <a:uFillTx/>
                  <a:latin typeface="Courier" panose="02070309020205020404" pitchFamily="49" charset="0"/>
                  <a:ea typeface="+mn-ea"/>
                  <a:cs typeface="+mn-cs"/>
                </a:rPr>
                <a:t>        </a:t>
              </a:r>
              <a:r>
                <a:rPr kumimoji="0" lang="en-IE" sz="1600" i="0" u="none" strike="noStrike" kern="1200" cap="none" spc="0" normalizeH="0" baseline="0" noProof="0" err="1">
                  <a:ln>
                    <a:noFill/>
                  </a:ln>
                  <a:solidFill>
                    <a:srgbClr val="1A6EB6"/>
                  </a:solidFill>
                  <a:effectLst/>
                  <a:uLnTx/>
                  <a:uFillTx/>
                  <a:latin typeface="Courier" panose="02070309020205020404" pitchFamily="49" charset="0"/>
                  <a:ea typeface="+mn-ea"/>
                  <a:cs typeface="+mn-cs"/>
                </a:rPr>
                <a:t>self</a:t>
              </a:r>
              <a:r>
                <a:rPr kumimoji="0" lang="en-IE" sz="1600" i="0" u="none" strike="noStrike" kern="1200" cap="none" spc="0" normalizeH="0" baseline="0" noProof="0" err="1">
                  <a:ln>
                    <a:noFill/>
                  </a:ln>
                  <a:effectLst/>
                  <a:uLnTx/>
                  <a:uFillTx/>
                  <a:latin typeface="Courier" panose="02070309020205020404" pitchFamily="49" charset="0"/>
                  <a:ea typeface="+mn-ea"/>
                  <a:cs typeface="+mn-cs"/>
                </a:rPr>
                <a:t>.</a:t>
              </a:r>
              <a:r>
                <a:rPr kumimoji="0" lang="en-IE" sz="1600" i="0" u="none" strike="noStrike" kern="1200" cap="none" spc="0" normalizeH="0" baseline="0" noProof="0" err="1">
                  <a:ln>
                    <a:noFill/>
                  </a:ln>
                  <a:solidFill>
                    <a:srgbClr val="1A6EB6"/>
                  </a:solidFill>
                  <a:effectLst/>
                  <a:uLnTx/>
                  <a:uFillTx/>
                  <a:latin typeface="Courier" panose="02070309020205020404" pitchFamily="49" charset="0"/>
                  <a:ea typeface="+mn-ea"/>
                  <a:cs typeface="+mn-cs"/>
                </a:rPr>
                <a:t>switch</a:t>
              </a:r>
              <a:r>
                <a:rPr lang="en-IE" sz="1600">
                  <a:solidFill>
                    <a:srgbClr val="1A6EB6"/>
                  </a:solidFill>
                  <a:latin typeface="Courier" panose="02070309020205020404" pitchFamily="49" charset="0"/>
                </a:rPr>
                <a:t>_backdrop</a:t>
              </a:r>
              <a:r>
                <a:rPr kumimoji="0" lang="en-IE" sz="1600" i="0" u="none" strike="noStrike" kern="1200" cap="none" spc="0" normalizeH="0" baseline="0" noProof="0">
                  <a:ln>
                    <a:noFill/>
                  </a:ln>
                  <a:solidFill>
                    <a:srgbClr val="1A6EB6"/>
                  </a:solidFill>
                  <a:effectLst/>
                  <a:uLnTx/>
                  <a:uFillTx/>
                  <a:latin typeface="Courier" panose="02070309020205020404" pitchFamily="49" charset="0"/>
                  <a:ea typeface="+mn-ea"/>
                  <a:cs typeface="+mn-cs"/>
                </a:rPr>
                <a:t>(</a:t>
              </a:r>
              <a:r>
                <a:rPr lang="en-GB" sz="1600">
                  <a:solidFill>
                    <a:srgbClr val="C00000"/>
                  </a:solidFill>
                  <a:latin typeface="Courier" panose="02070309020205020404" pitchFamily="49" charset="0"/>
                </a:rPr>
                <a:t>"blue"</a:t>
              </a:r>
              <a:r>
                <a:rPr kumimoji="0" lang="en-IE" sz="1600" i="0" u="none" strike="noStrike" kern="1200" cap="none" spc="0" normalizeH="0" baseline="0" noProof="0">
                  <a:ln>
                    <a:noFill/>
                  </a:ln>
                  <a:solidFill>
                    <a:srgbClr val="1A6EB6"/>
                  </a:solidFill>
                  <a:effectLst/>
                  <a:uLnTx/>
                  <a:uFillTx/>
                  <a:latin typeface="Courier" panose="02070309020205020404" pitchFamily="49" charset="0"/>
                  <a:ea typeface="+mn-ea"/>
                  <a:cs typeface="+mn-cs"/>
                </a:rPr>
                <a:t>)</a:t>
              </a:r>
            </a:p>
          </p:txBody>
        </p:sp>
        <p:pic>
          <p:nvPicPr>
            <p:cNvPr id="18" name="Picture 17">
              <a:extLst>
                <a:ext uri="{FF2B5EF4-FFF2-40B4-BE49-F238E27FC236}">
                  <a16:creationId xmlns:a16="http://schemas.microsoft.com/office/drawing/2014/main" id="{EFAC2278-602F-08B0-3A41-43866B42D3D3}"/>
                </a:ext>
              </a:extLst>
            </p:cNvPr>
            <p:cNvPicPr>
              <a:picLocks noChangeAspect="1"/>
            </p:cNvPicPr>
            <p:nvPr/>
          </p:nvPicPr>
          <p:blipFill>
            <a:blip r:embed="rId3"/>
            <a:stretch>
              <a:fillRect/>
            </a:stretch>
          </p:blipFill>
          <p:spPr>
            <a:xfrm>
              <a:off x="6989380" y="450831"/>
              <a:ext cx="4631596" cy="1261350"/>
            </a:xfrm>
            <a:prstGeom prst="rect">
              <a:avLst/>
            </a:prstGeom>
          </p:spPr>
        </p:pic>
        <p:pic>
          <p:nvPicPr>
            <p:cNvPr id="15" name="Picture 14" descr="A blue square with white arrows&#10;&#10;Description automatically generated with medium confidence">
              <a:extLst>
                <a:ext uri="{FF2B5EF4-FFF2-40B4-BE49-F238E27FC236}">
                  <a16:creationId xmlns:a16="http://schemas.microsoft.com/office/drawing/2014/main" id="{0CB984E6-33BC-F9E0-822F-EE6573B40A2A}"/>
                </a:ext>
              </a:extLst>
            </p:cNvPr>
            <p:cNvPicPr>
              <a:picLocks noChangeAspect="1"/>
            </p:cNvPicPr>
            <p:nvPr/>
          </p:nvPicPr>
          <p:blipFill>
            <a:blip r:embed="rId4"/>
            <a:stretch>
              <a:fillRect/>
            </a:stretch>
          </p:blipFill>
          <p:spPr>
            <a:xfrm>
              <a:off x="6705985" y="396823"/>
              <a:ext cx="398638" cy="391454"/>
            </a:xfrm>
            <a:prstGeom prst="rect">
              <a:avLst/>
            </a:prstGeom>
          </p:spPr>
        </p:pic>
      </p:grpSp>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38200" y="102368"/>
            <a:ext cx="10515600" cy="1325563"/>
          </a:xfrm>
        </p:spPr>
        <p:txBody>
          <a:bodyPr/>
          <a:lstStyle/>
          <a:p>
            <a:r>
              <a:rPr lang="en-IE" err="1"/>
              <a:t>Pytch</a:t>
            </a:r>
            <a:r>
              <a:rPr lang="en-IE"/>
              <a:t> Stage and events</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674667" y="1371754"/>
            <a:ext cx="5574574" cy="4382870"/>
          </a:xfrm>
        </p:spPr>
        <p:txBody>
          <a:bodyPr>
            <a:normAutofit/>
          </a:bodyPr>
          <a:lstStyle/>
          <a:p>
            <a:pPr marL="457200" indent="-457200">
              <a:buFont typeface="Arial" panose="020B0604020202020204" pitchFamily="34" charset="0"/>
              <a:buChar char="•"/>
            </a:pPr>
            <a:r>
              <a:rPr lang="en-IE" sz="3200">
                <a:solidFill>
                  <a:srgbClr val="005EAE"/>
                </a:solidFill>
              </a:rPr>
              <a:t>Pytch Stage:</a:t>
            </a:r>
          </a:p>
          <a:p>
            <a:pPr marL="522803" lvl="1" indent="0">
              <a:buNone/>
            </a:pPr>
            <a:r>
              <a:rPr lang="en-IE" sz="2000">
                <a:solidFill>
                  <a:srgbClr val="005EAE"/>
                </a:solidFill>
              </a:rPr>
              <a:t>The Stage contains what happen to your Pytch program background. Like in Scratch: you can have only one Pytch Stage with multiple costumes (called backdrops) and sounds. </a:t>
            </a:r>
            <a:br>
              <a:rPr lang="en-IE" sz="2000">
                <a:solidFill>
                  <a:srgbClr val="005EAE"/>
                </a:solidFill>
              </a:rPr>
            </a:br>
            <a:r>
              <a:rPr lang="en-IE" sz="2000">
                <a:solidFill>
                  <a:srgbClr val="005EAE"/>
                </a:solidFill>
              </a:rPr>
              <a:t>The Stage can also have scripts/functions.</a:t>
            </a:r>
          </a:p>
          <a:p>
            <a:pPr marL="522803" lvl="1" indent="0">
              <a:buNone/>
            </a:pPr>
            <a:endParaRPr lang="en-IE" sz="2000"/>
          </a:p>
          <a:p>
            <a:pPr marL="457200" indent="-457200">
              <a:buFont typeface="Arial" panose="020B0604020202020204" pitchFamily="34" charset="0"/>
              <a:buChar char="•"/>
            </a:pPr>
            <a:r>
              <a:rPr lang="en-IE" sz="3200">
                <a:solidFill>
                  <a:srgbClr val="005EAE"/>
                </a:solidFill>
              </a:rPr>
              <a:t>Pytch events:</a:t>
            </a:r>
          </a:p>
          <a:p>
            <a:pPr marL="522803" lvl="1" indent="0">
              <a:buNone/>
            </a:pPr>
            <a:r>
              <a:rPr lang="en-IE" sz="2000">
                <a:solidFill>
                  <a:srgbClr val="005EAE"/>
                </a:solidFill>
              </a:rPr>
              <a:t>They are used at the start of your scripts/functions to sense events, which trigger the script/function to run. </a:t>
            </a:r>
            <a:br>
              <a:rPr lang="en-IE" sz="2000">
                <a:solidFill>
                  <a:srgbClr val="005EAE"/>
                </a:solidFill>
              </a:rPr>
            </a:br>
            <a:r>
              <a:rPr lang="en-IE" sz="2000">
                <a:solidFill>
                  <a:srgbClr val="005EAE"/>
                </a:solidFill>
              </a:rPr>
              <a:t>Event blocks are how we say </a:t>
            </a:r>
            <a:r>
              <a:rPr lang="en-IE" sz="2000" i="1">
                <a:solidFill>
                  <a:srgbClr val="005EAE"/>
                </a:solidFill>
              </a:rPr>
              <a:t>when</a:t>
            </a:r>
            <a:r>
              <a:rPr lang="en-IE" sz="2000">
                <a:solidFill>
                  <a:srgbClr val="005EAE"/>
                </a:solidFill>
              </a:rPr>
              <a:t> we want some commands to run.</a:t>
            </a:r>
            <a:endParaRPr lang="en-IE" sz="2000">
              <a:solidFill>
                <a:srgbClr val="005EAE"/>
              </a:solidFill>
              <a:highlight>
                <a:srgbClr val="FFFF00"/>
              </a:highlight>
            </a:endParaRPr>
          </a:p>
          <a:p>
            <a:pPr marL="457200" indent="-457200">
              <a:buFont typeface="Arial" panose="020B0604020202020204" pitchFamily="34" charset="0"/>
              <a:buChar char="•"/>
            </a:pPr>
            <a:endParaRPr lang="en-IE"/>
          </a:p>
        </p:txBody>
      </p:sp>
      <p:sp>
        <p:nvSpPr>
          <p:cNvPr id="12" name="Rectangle 11">
            <a:extLst>
              <a:ext uri="{FF2B5EF4-FFF2-40B4-BE49-F238E27FC236}">
                <a16:creationId xmlns:a16="http://schemas.microsoft.com/office/drawing/2014/main" id="{035866F6-CAEF-6AF1-D65C-F3EBFDC02994}"/>
              </a:ext>
            </a:extLst>
          </p:cNvPr>
          <p:cNvSpPr/>
          <p:nvPr/>
        </p:nvSpPr>
        <p:spPr>
          <a:xfrm>
            <a:off x="1192284" y="3722564"/>
            <a:ext cx="2352528" cy="468240"/>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Rectangle 12">
            <a:extLst>
              <a:ext uri="{FF2B5EF4-FFF2-40B4-BE49-F238E27FC236}">
                <a16:creationId xmlns:a16="http://schemas.microsoft.com/office/drawing/2014/main" id="{7CDFC0F9-66A0-8EF0-CC76-62D7604BBB7D}"/>
              </a:ext>
            </a:extLst>
          </p:cNvPr>
          <p:cNvSpPr/>
          <p:nvPr/>
        </p:nvSpPr>
        <p:spPr>
          <a:xfrm>
            <a:off x="1192285" y="1371754"/>
            <a:ext cx="2352527" cy="468240"/>
          </a:xfrm>
          <a:prstGeom prst="rect">
            <a:avLst/>
          </a:pr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0" name="Rectangle 9">
            <a:extLst>
              <a:ext uri="{FF2B5EF4-FFF2-40B4-BE49-F238E27FC236}">
                <a16:creationId xmlns:a16="http://schemas.microsoft.com/office/drawing/2014/main" id="{AC10D43D-F11A-C97C-2F3A-876FD6FEC965}"/>
              </a:ext>
            </a:extLst>
          </p:cNvPr>
          <p:cNvSpPr/>
          <p:nvPr/>
        </p:nvSpPr>
        <p:spPr>
          <a:xfrm>
            <a:off x="6989381" y="2970726"/>
            <a:ext cx="4160307" cy="468240"/>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1" name="Rectangle 10">
            <a:extLst>
              <a:ext uri="{FF2B5EF4-FFF2-40B4-BE49-F238E27FC236}">
                <a16:creationId xmlns:a16="http://schemas.microsoft.com/office/drawing/2014/main" id="{CB72A017-148C-7BE5-A716-51F70A3FCD15}"/>
              </a:ext>
            </a:extLst>
          </p:cNvPr>
          <p:cNvSpPr/>
          <p:nvPr/>
        </p:nvSpPr>
        <p:spPr>
          <a:xfrm>
            <a:off x="6989380" y="4462153"/>
            <a:ext cx="4160307" cy="468240"/>
          </a:xfrm>
          <a:prstGeom prst="rect">
            <a:avLst/>
          </a:prstGeom>
          <a:noFill/>
          <a:ln w="6350" cap="flat" cmpd="sng" algn="ctr">
            <a:solidFill>
              <a:schemeClr val="accent2"/>
            </a:solidFill>
            <a:prstDash val="sysDot"/>
            <a:round/>
            <a:headEnd type="none" w="med" len="med"/>
            <a:tailEnd type="none" w="med" len="med"/>
          </a:ln>
          <a:effectLst>
            <a:glow rad="101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ectangle 13">
            <a:extLst>
              <a:ext uri="{FF2B5EF4-FFF2-40B4-BE49-F238E27FC236}">
                <a16:creationId xmlns:a16="http://schemas.microsoft.com/office/drawing/2014/main" id="{39884B40-1360-0C21-2CDD-DBF75A006EE9}"/>
              </a:ext>
            </a:extLst>
          </p:cNvPr>
          <p:cNvSpPr/>
          <p:nvPr/>
        </p:nvSpPr>
        <p:spPr>
          <a:xfrm>
            <a:off x="6518012" y="1947539"/>
            <a:ext cx="5276252" cy="774637"/>
          </a:xfrm>
          <a:prstGeom prst="rect">
            <a:avLst/>
          </a:prstGeom>
          <a:noFill/>
          <a:ln w="6350" cap="flat" cmpd="sng" algn="ctr">
            <a:solidFill>
              <a:srgbClr val="7030A0"/>
            </a:solidFill>
            <a:prstDash val="sysDot"/>
            <a:round/>
            <a:headEnd type="none" w="med" len="med"/>
            <a:tailEnd type="none" w="med" len="med"/>
          </a:ln>
          <a:effectLst>
            <a:glow rad="101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500"/>
                            </p:stCondLst>
                            <p:childTnLst>
                              <p:par>
                                <p:cTn id="15" presetID="10" presetClass="entr" presetSubtype="0" fill="hold" grpId="0" nodeType="afterEffect">
                                  <p:stCondLst>
                                    <p:cond delay="50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500"/>
                                        <p:tgtEl>
                                          <p:spTgt spid="3">
                                            <p:txEl>
                                              <p:pRg st="3" end="3"/>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500"/>
                                        <p:tgtEl>
                                          <p:spTgt spid="3">
                                            <p:txEl>
                                              <p:pRg st="4" end="4"/>
                                            </p:txEl>
                                          </p:spTgt>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P spid="13" grpId="0" animBg="1"/>
      <p:bldP spid="10" grpId="0" animBg="1"/>
      <p:bldP spid="11"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371219" y="7919"/>
            <a:ext cx="10515600" cy="1325563"/>
          </a:xfrm>
        </p:spPr>
        <p:txBody>
          <a:bodyPr/>
          <a:lstStyle/>
          <a:p>
            <a:r>
              <a:rPr lang="en-IE" err="1"/>
              <a:t>Pytch</a:t>
            </a:r>
            <a:r>
              <a:rPr lang="en-IE"/>
              <a:t> Stage coordinates</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371219" y="1239515"/>
            <a:ext cx="6506362" cy="1416927"/>
          </a:xfrm>
        </p:spPr>
        <p:txBody>
          <a:bodyPr>
            <a:normAutofit fontScale="92500" lnSpcReduction="20000"/>
          </a:bodyPr>
          <a:lstStyle/>
          <a:p>
            <a:pPr marL="0" indent="0">
              <a:buNone/>
            </a:pPr>
            <a:r>
              <a:rPr lang="en-IE"/>
              <a:t>To position elements on the </a:t>
            </a:r>
            <a:r>
              <a:rPr lang="en-IE" err="1"/>
              <a:t>Pytch</a:t>
            </a:r>
            <a:r>
              <a:rPr lang="en-IE"/>
              <a:t> Stage we have to set their locations. The location is defined by two numbers (</a:t>
            </a:r>
            <a:r>
              <a:rPr lang="en-IE" err="1"/>
              <a:t>x,y</a:t>
            </a:r>
            <a:r>
              <a:rPr lang="en-IE"/>
              <a:t>) where: </a:t>
            </a:r>
            <a:r>
              <a:rPr lang="en-IE" b="1"/>
              <a:t>x</a:t>
            </a:r>
            <a:r>
              <a:rPr lang="en-IE"/>
              <a:t> represents the horizontal value and </a:t>
            </a:r>
            <a:r>
              <a:rPr lang="en-IE" b="1"/>
              <a:t>y </a:t>
            </a:r>
            <a:r>
              <a:rPr lang="en-IE"/>
              <a:t>represents the vertical value. Both can have a negative value.</a:t>
            </a:r>
          </a:p>
          <a:p>
            <a:pPr marL="0" indent="0">
              <a:buNone/>
            </a:pPr>
            <a:r>
              <a:rPr lang="en-IE"/>
              <a:t>If you have seen Scratch, it uses the same idea.</a:t>
            </a:r>
          </a:p>
        </p:txBody>
      </p:sp>
      <p:sp>
        <p:nvSpPr>
          <p:cNvPr id="10" name="Text Placeholder 3">
            <a:extLst>
              <a:ext uri="{FF2B5EF4-FFF2-40B4-BE49-F238E27FC236}">
                <a16:creationId xmlns:a16="http://schemas.microsoft.com/office/drawing/2014/main" id="{E7DEE2C5-2B61-A78B-287F-0B4CDF3B876F}"/>
              </a:ext>
            </a:extLst>
          </p:cNvPr>
          <p:cNvSpPr txBox="1">
            <a:spLocks/>
          </p:cNvSpPr>
          <p:nvPr/>
        </p:nvSpPr>
        <p:spPr>
          <a:xfrm>
            <a:off x="371220" y="3455798"/>
            <a:ext cx="6506361" cy="54706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a:t>The centre of the Stage has both x and y values = 0 so it will be (0,0). See in the map other examples.</a:t>
            </a:r>
          </a:p>
        </p:txBody>
      </p:sp>
      <p:pic>
        <p:nvPicPr>
          <p:cNvPr id="9" name="Picture 8" descr="A picture containing text, screenshot, line, plot&#10;&#10;Description automatically generated">
            <a:extLst>
              <a:ext uri="{FF2B5EF4-FFF2-40B4-BE49-F238E27FC236}">
                <a16:creationId xmlns:a16="http://schemas.microsoft.com/office/drawing/2014/main" id="{0C895F99-249F-2E62-57B1-472CA8210954}"/>
              </a:ext>
            </a:extLst>
          </p:cNvPr>
          <p:cNvPicPr>
            <a:picLocks noChangeAspect="1"/>
          </p:cNvPicPr>
          <p:nvPr/>
        </p:nvPicPr>
        <p:blipFill>
          <a:blip r:embed="rId3"/>
          <a:stretch>
            <a:fillRect/>
          </a:stretch>
        </p:blipFill>
        <p:spPr>
          <a:xfrm>
            <a:off x="7272669" y="827641"/>
            <a:ext cx="4109053" cy="3081790"/>
          </a:xfrm>
          <a:prstGeom prst="rect">
            <a:avLst/>
          </a:prstGeom>
          <a:ln w="6350">
            <a:solidFill>
              <a:schemeClr val="tx1"/>
            </a:solidFill>
          </a:ln>
        </p:spPr>
      </p:pic>
      <p:grpSp>
        <p:nvGrpSpPr>
          <p:cNvPr id="19" name="points on the map">
            <a:extLst>
              <a:ext uri="{FF2B5EF4-FFF2-40B4-BE49-F238E27FC236}">
                <a16:creationId xmlns:a16="http://schemas.microsoft.com/office/drawing/2014/main" id="{CABB1912-5E11-FAB8-CDFD-8E15419B86FD}"/>
              </a:ext>
            </a:extLst>
          </p:cNvPr>
          <p:cNvGrpSpPr/>
          <p:nvPr/>
        </p:nvGrpSpPr>
        <p:grpSpPr>
          <a:xfrm>
            <a:off x="7476042" y="1153497"/>
            <a:ext cx="4164148" cy="2251109"/>
            <a:chOff x="7476042" y="1153497"/>
            <a:chExt cx="4164148" cy="2251109"/>
          </a:xfrm>
        </p:grpSpPr>
        <p:sp>
          <p:nvSpPr>
            <p:cNvPr id="11" name="TextBox 10">
              <a:extLst>
                <a:ext uri="{FF2B5EF4-FFF2-40B4-BE49-F238E27FC236}">
                  <a16:creationId xmlns:a16="http://schemas.microsoft.com/office/drawing/2014/main" id="{45C10102-6992-4B32-891E-D62C2D96860F}"/>
                </a:ext>
              </a:extLst>
            </p:cNvPr>
            <p:cNvSpPr txBox="1"/>
            <p:nvPr/>
          </p:nvSpPr>
          <p:spPr>
            <a:xfrm>
              <a:off x="10034946" y="1168693"/>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(100, 100)</a:t>
              </a:r>
            </a:p>
          </p:txBody>
        </p:sp>
        <p:sp>
          <p:nvSpPr>
            <p:cNvPr id="12" name="TextBox 11">
              <a:extLst>
                <a:ext uri="{FF2B5EF4-FFF2-40B4-BE49-F238E27FC236}">
                  <a16:creationId xmlns:a16="http://schemas.microsoft.com/office/drawing/2014/main" id="{76792F89-DD05-7C0F-17AC-DCEE57205761}"/>
                </a:ext>
              </a:extLst>
            </p:cNvPr>
            <p:cNvSpPr txBox="1"/>
            <p:nvPr/>
          </p:nvSpPr>
          <p:spPr>
            <a:xfrm>
              <a:off x="7476042" y="2881386"/>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(-200, -100)</a:t>
              </a:r>
              <a:endParaRPr lang="en-IE" b="1">
                <a:solidFill>
                  <a:srgbClr val="00B050"/>
                </a:solidFill>
                <a:latin typeface="Courier"/>
              </a:endParaRPr>
            </a:p>
          </p:txBody>
        </p:sp>
        <p:sp>
          <p:nvSpPr>
            <p:cNvPr id="13" name="TextBox 12">
              <a:extLst>
                <a:ext uri="{FF2B5EF4-FFF2-40B4-BE49-F238E27FC236}">
                  <a16:creationId xmlns:a16="http://schemas.microsoft.com/office/drawing/2014/main" id="{9B5BC50C-B1D1-62A7-4964-BD8E1C82BD8B}"/>
                </a:ext>
              </a:extLst>
            </p:cNvPr>
            <p:cNvSpPr txBox="1"/>
            <p:nvPr/>
          </p:nvSpPr>
          <p:spPr>
            <a:xfrm>
              <a:off x="7484864" y="1153497"/>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(-200, 100)</a:t>
              </a:r>
              <a:endParaRPr lang="en-IE" b="1">
                <a:solidFill>
                  <a:srgbClr val="00B050"/>
                </a:solidFill>
                <a:latin typeface="Courier"/>
              </a:endParaRPr>
            </a:p>
          </p:txBody>
        </p:sp>
        <p:sp>
          <p:nvSpPr>
            <p:cNvPr id="14" name="TextBox 13">
              <a:extLst>
                <a:ext uri="{FF2B5EF4-FFF2-40B4-BE49-F238E27FC236}">
                  <a16:creationId xmlns:a16="http://schemas.microsoft.com/office/drawing/2014/main" id="{942FBFBB-32A2-5354-E574-622FA826F8FC}"/>
                </a:ext>
              </a:extLst>
            </p:cNvPr>
            <p:cNvSpPr txBox="1"/>
            <p:nvPr/>
          </p:nvSpPr>
          <p:spPr>
            <a:xfrm>
              <a:off x="10038218" y="2876793"/>
              <a:ext cx="1601972" cy="523220"/>
            </a:xfrm>
            <a:prstGeom prst="rect">
              <a:avLst/>
            </a:prstGeom>
            <a:noFill/>
          </p:spPr>
          <p:txBody>
            <a:bodyPr wrap="square" rtlCol="0">
              <a:spAutoFit/>
            </a:bodyPr>
            <a:lstStyle/>
            <a:p>
              <a:r>
                <a:rPr lang="en-IE" sz="2800" b="1">
                  <a:solidFill>
                    <a:srgbClr val="00B050"/>
                  </a:solidFill>
                </a:rPr>
                <a:t>.</a:t>
              </a:r>
              <a:r>
                <a:rPr lang="en-IE" b="1">
                  <a:solidFill>
                    <a:srgbClr val="00B050"/>
                  </a:solidFill>
                </a:rPr>
                <a:t> </a:t>
              </a:r>
              <a:r>
                <a:rPr lang="en-IE" sz="1100" b="1">
                  <a:solidFill>
                    <a:srgbClr val="00B050"/>
                  </a:solidFill>
                  <a:latin typeface="Courier"/>
                </a:rPr>
                <a:t>(100, -100)</a:t>
              </a:r>
            </a:p>
          </p:txBody>
        </p:sp>
      </p:grpSp>
      <p:grpSp>
        <p:nvGrpSpPr>
          <p:cNvPr id="21" name="Group 20">
            <a:extLst>
              <a:ext uri="{FF2B5EF4-FFF2-40B4-BE49-F238E27FC236}">
                <a16:creationId xmlns:a16="http://schemas.microsoft.com/office/drawing/2014/main" id="{C07DD9EC-A574-56F5-FE00-BCB878D64C4F}"/>
              </a:ext>
            </a:extLst>
          </p:cNvPr>
          <p:cNvGrpSpPr/>
          <p:nvPr/>
        </p:nvGrpSpPr>
        <p:grpSpPr>
          <a:xfrm>
            <a:off x="450870" y="2624229"/>
            <a:ext cx="6011083" cy="665415"/>
            <a:chOff x="450870" y="2624229"/>
            <a:chExt cx="6011083" cy="665415"/>
          </a:xfrm>
        </p:grpSpPr>
        <p:sp>
          <p:nvSpPr>
            <p:cNvPr id="16" name="Text Placeholder 3">
              <a:extLst>
                <a:ext uri="{FF2B5EF4-FFF2-40B4-BE49-F238E27FC236}">
                  <a16:creationId xmlns:a16="http://schemas.microsoft.com/office/drawing/2014/main" id="{7C263346-6BB3-9C13-8AA2-0C5A16E85815}"/>
                </a:ext>
              </a:extLst>
            </p:cNvPr>
            <p:cNvSpPr txBox="1">
              <a:spLocks/>
            </p:cNvSpPr>
            <p:nvPr/>
          </p:nvSpPr>
          <p:spPr>
            <a:xfrm>
              <a:off x="1089810" y="2742576"/>
              <a:ext cx="5372143" cy="54706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a:t>Horizontally the Stage expands from -240 to 240, while vertically from -180 to 180.</a:t>
              </a:r>
            </a:p>
          </p:txBody>
        </p:sp>
        <p:pic>
          <p:nvPicPr>
            <p:cNvPr id="3" name="Graphic 2" descr="Lights On with solid fill">
              <a:extLst>
                <a:ext uri="{FF2B5EF4-FFF2-40B4-BE49-F238E27FC236}">
                  <a16:creationId xmlns:a16="http://schemas.microsoft.com/office/drawing/2014/main" id="{7CBDA15F-8AE5-70A5-C2AF-DA4C83D77F3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0870" y="2624229"/>
              <a:ext cx="638940" cy="638940"/>
            </a:xfrm>
            <a:prstGeom prst="rect">
              <a:avLst/>
            </a:prstGeom>
          </p:spPr>
        </p:pic>
      </p:grpSp>
      <p:sp>
        <p:nvSpPr>
          <p:cNvPr id="15" name="centre of the stage">
            <a:extLst>
              <a:ext uri="{FF2B5EF4-FFF2-40B4-BE49-F238E27FC236}">
                <a16:creationId xmlns:a16="http://schemas.microsoft.com/office/drawing/2014/main" id="{A2AA5351-3B4E-C6FB-EDC8-6BB9CCC944BE}"/>
              </a:ext>
            </a:extLst>
          </p:cNvPr>
          <p:cNvSpPr/>
          <p:nvPr/>
        </p:nvSpPr>
        <p:spPr>
          <a:xfrm>
            <a:off x="9118907" y="2166476"/>
            <a:ext cx="416576" cy="404119"/>
          </a:xfrm>
          <a:prstGeom prst="ellipse">
            <a:avLst/>
          </a:prstGeom>
          <a:noFill/>
          <a:ln w="9525">
            <a:solidFill>
              <a:srgbClr val="00B050"/>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rgbClr val="00B050"/>
              </a:solidFill>
            </a:endParaRPr>
          </a:p>
        </p:txBody>
      </p:sp>
      <p:grpSp>
        <p:nvGrpSpPr>
          <p:cNvPr id="22" name="Group 21">
            <a:extLst>
              <a:ext uri="{FF2B5EF4-FFF2-40B4-BE49-F238E27FC236}">
                <a16:creationId xmlns:a16="http://schemas.microsoft.com/office/drawing/2014/main" id="{0B717127-A510-BEF1-6BE6-5E64068FE5E4}"/>
              </a:ext>
            </a:extLst>
          </p:cNvPr>
          <p:cNvGrpSpPr/>
          <p:nvPr/>
        </p:nvGrpSpPr>
        <p:grpSpPr>
          <a:xfrm>
            <a:off x="465200" y="4327926"/>
            <a:ext cx="11382015" cy="2033797"/>
            <a:chOff x="465200" y="4327926"/>
            <a:chExt cx="11382015" cy="2033797"/>
          </a:xfrm>
        </p:grpSpPr>
        <p:grpSp>
          <p:nvGrpSpPr>
            <p:cNvPr id="8" name="Group 7">
              <a:extLst>
                <a:ext uri="{FF2B5EF4-FFF2-40B4-BE49-F238E27FC236}">
                  <a16:creationId xmlns:a16="http://schemas.microsoft.com/office/drawing/2014/main" id="{698965A5-D9FF-04DD-AAB8-5317675F6EE0}"/>
                </a:ext>
              </a:extLst>
            </p:cNvPr>
            <p:cNvGrpSpPr/>
            <p:nvPr/>
          </p:nvGrpSpPr>
          <p:grpSpPr>
            <a:xfrm>
              <a:off x="465200" y="4327926"/>
              <a:ext cx="1728517" cy="1448019"/>
              <a:chOff x="7828954" y="732588"/>
              <a:chExt cx="3736960" cy="3204836"/>
            </a:xfrm>
          </p:grpSpPr>
          <p:pic>
            <p:nvPicPr>
              <p:cNvPr id="1026" name="imageSelected0">
                <a:extLst>
                  <a:ext uri="{FF2B5EF4-FFF2-40B4-BE49-F238E27FC236}">
                    <a16:creationId xmlns:a16="http://schemas.microsoft.com/office/drawing/2014/main" id="{762DAB60-A91F-5A33-2BD1-F583605725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8954" y="732588"/>
                <a:ext cx="3736960" cy="3204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6">
                <a:extLst>
                  <a:ext uri="{FF2B5EF4-FFF2-40B4-BE49-F238E27FC236}">
                    <a16:creationId xmlns:a16="http://schemas.microsoft.com/office/drawing/2014/main" id="{8DA21CDF-E4BF-4F34-C567-A136C8C3C8FE}"/>
                  </a:ext>
                </a:extLst>
              </p:cNvPr>
              <p:cNvSpPr/>
              <p:nvPr/>
            </p:nvSpPr>
            <p:spPr>
              <a:xfrm>
                <a:off x="8529827" y="3114675"/>
                <a:ext cx="90298" cy="936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6" name="Graphic 5" descr="Cursor with solid fill">
                <a:extLst>
                  <a:ext uri="{FF2B5EF4-FFF2-40B4-BE49-F238E27FC236}">
                    <a16:creationId xmlns:a16="http://schemas.microsoft.com/office/drawing/2014/main" id="{429E3F4E-891C-AB03-0BE8-4A2A8C8F9F1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8137230" y="3090874"/>
                <a:ext cx="501565" cy="501564"/>
              </a:xfrm>
              <a:prstGeom prst="rect">
                <a:avLst/>
              </a:prstGeom>
            </p:spPr>
          </p:pic>
        </p:grpSp>
        <p:sp>
          <p:nvSpPr>
            <p:cNvPr id="33" name="Text Placeholder 3">
              <a:extLst>
                <a:ext uri="{FF2B5EF4-FFF2-40B4-BE49-F238E27FC236}">
                  <a16:creationId xmlns:a16="http://schemas.microsoft.com/office/drawing/2014/main" id="{70B7911F-E79E-70D1-1838-4E9699946A7A}"/>
                </a:ext>
              </a:extLst>
            </p:cNvPr>
            <p:cNvSpPr txBox="1">
              <a:spLocks/>
            </p:cNvSpPr>
            <p:nvPr/>
          </p:nvSpPr>
          <p:spPr>
            <a:xfrm>
              <a:off x="6698255" y="4516687"/>
              <a:ext cx="5148960" cy="14169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000"/>
                <a:t>Pytch has a feature that will support you finding the coordinates for a specific point on the Stage. It brings up an overlay on the Stage that shows the coordinates as you move around.</a:t>
              </a:r>
            </a:p>
          </p:txBody>
        </p:sp>
        <p:pic>
          <p:nvPicPr>
            <p:cNvPr id="1028" name="x_x_imageSelected0">
              <a:extLst>
                <a:ext uri="{FF2B5EF4-FFF2-40B4-BE49-F238E27FC236}">
                  <a16:creationId xmlns:a16="http://schemas.microsoft.com/office/drawing/2014/main" id="{067A148F-3DF3-802B-D8BD-D5484B0ECA4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11681"/>
            <a:stretch/>
          </p:blipFill>
          <p:spPr bwMode="auto">
            <a:xfrm>
              <a:off x="3292074" y="4327926"/>
              <a:ext cx="1557967" cy="1448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Freeform 31">
              <a:extLst>
                <a:ext uri="{FF2B5EF4-FFF2-40B4-BE49-F238E27FC236}">
                  <a16:creationId xmlns:a16="http://schemas.microsoft.com/office/drawing/2014/main" id="{41D6FF16-3E82-5E17-C259-BF5DC833E50C}"/>
                </a:ext>
              </a:extLst>
            </p:cNvPr>
            <p:cNvSpPr/>
            <p:nvPr/>
          </p:nvSpPr>
          <p:spPr>
            <a:xfrm rot="14145224">
              <a:off x="2275541" y="4694061"/>
              <a:ext cx="1201472" cy="773947"/>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c 16">
              <a:extLst>
                <a:ext uri="{FF2B5EF4-FFF2-40B4-BE49-F238E27FC236}">
                  <a16:creationId xmlns:a16="http://schemas.microsoft.com/office/drawing/2014/main" id="{34C99477-6B48-A885-16D4-4D5906BAECBA}"/>
                </a:ext>
              </a:extLst>
            </p:cNvPr>
            <p:cNvSpPr/>
            <p:nvPr/>
          </p:nvSpPr>
          <p:spPr>
            <a:xfrm rot="21275079" flipH="1">
              <a:off x="4593479" y="4715132"/>
              <a:ext cx="2621840" cy="1646591"/>
            </a:xfrm>
            <a:prstGeom prst="arc">
              <a:avLst>
                <a:gd name="adj1" fmla="val 15130625"/>
                <a:gd name="adj2" fmla="val 20554785"/>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0" name="Picture 19" descr="A blue square with white arrows&#10;&#10;Description automatically generated with medium confidence">
              <a:extLst>
                <a:ext uri="{FF2B5EF4-FFF2-40B4-BE49-F238E27FC236}">
                  <a16:creationId xmlns:a16="http://schemas.microsoft.com/office/drawing/2014/main" id="{27FD237E-4813-D3E8-21EF-E0903CF8DCA6}"/>
                </a:ext>
              </a:extLst>
            </p:cNvPr>
            <p:cNvPicPr>
              <a:picLocks noChangeAspect="1"/>
            </p:cNvPicPr>
            <p:nvPr/>
          </p:nvPicPr>
          <p:blipFill>
            <a:blip r:embed="rId10"/>
            <a:stretch>
              <a:fillRect/>
            </a:stretch>
          </p:blipFill>
          <p:spPr>
            <a:xfrm>
              <a:off x="6182891" y="4495591"/>
              <a:ext cx="398638" cy="391454"/>
            </a:xfrm>
            <a:prstGeom prst="rect">
              <a:avLst/>
            </a:prstGeom>
          </p:spPr>
        </p:pic>
      </p:grpSp>
    </p:spTree>
    <p:extLst>
      <p:ext uri="{BB962C8B-B14F-4D97-AF65-F5344CB8AC3E}">
        <p14:creationId xmlns:p14="http://schemas.microsoft.com/office/powerpoint/2010/main" val="232837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906780" y="1551364"/>
            <a:ext cx="4210480" cy="942865"/>
          </a:xfrm>
        </p:spPr>
        <p:txBody>
          <a:bodyPr>
            <a:normAutofit fontScale="92500"/>
          </a:bodyPr>
          <a:lstStyle/>
          <a:p>
            <a:r>
              <a:rPr lang="en-US"/>
              <a:t>What does this code do?</a:t>
            </a:r>
          </a:p>
          <a:p>
            <a:r>
              <a:rPr lang="en-US"/>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Worksheet 1 – part 1</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6756673" y="382388"/>
            <a:ext cx="4983479" cy="5465962"/>
          </a:xfrm>
        </p:spPr>
        <p:txBody>
          <a:bodyPr>
            <a:noAutofit/>
          </a:bodyPr>
          <a:lstStyle/>
          <a:p>
            <a:r>
              <a:rPr lang="en-IE" sz="1500">
                <a:effectLst/>
                <a:latin typeface="Courier" panose="02070309020205020404" pitchFamily="49" charset="0"/>
              </a:rPr>
              <a:t>import</a:t>
            </a:r>
            <a:r>
              <a:rPr lang="en-IE" sz="1500" b="0">
                <a:effectLst/>
                <a:latin typeface="Courier" panose="02070309020205020404" pitchFamily="49" charset="0"/>
              </a:rPr>
              <a:t> </a:t>
            </a:r>
            <a:r>
              <a:rPr lang="en-IE" sz="1500" b="0" err="1">
                <a:effectLst/>
                <a:latin typeface="Courier" panose="02070309020205020404" pitchFamily="49" charset="0"/>
              </a:rPr>
              <a:t>pytch</a:t>
            </a:r>
            <a:endParaRPr lang="en-IE" sz="1500" b="0">
              <a:effectLst/>
              <a:latin typeface="Courier" panose="02070309020205020404" pitchFamily="49" charset="0"/>
            </a:endParaRPr>
          </a:p>
          <a:p>
            <a:r>
              <a:rPr lang="en-GB" sz="1500" b="0" kern="0">
                <a:effectLst/>
                <a:latin typeface="Cascadia Code"/>
                <a:ea typeface="Calibri" panose="020F0502020204030204" pitchFamily="34" charset="0"/>
                <a:cs typeface="Arial" panose="020B0604020202020204" pitchFamily="34" charset="0"/>
              </a:rPr>
              <a:t> </a:t>
            </a:r>
            <a:endParaRPr lang="en-IE" sz="1500" b="0" kern="100">
              <a:effectLst/>
              <a:latin typeface="Calibri" panose="020F0502020204030204" pitchFamily="34" charset="0"/>
              <a:ea typeface="Calibri" panose="020F0502020204030204" pitchFamily="34" charset="0"/>
              <a:cs typeface="Arial" panose="020B0604020202020204" pitchFamily="34" charset="0"/>
            </a:endParaRPr>
          </a:p>
          <a:p>
            <a:pPr>
              <a:lnSpc>
                <a:spcPct val="90000"/>
              </a:lnSpc>
              <a:spcBef>
                <a:spcPts val="1200"/>
              </a:spcBef>
              <a:buClr>
                <a:schemeClr val="tx2"/>
              </a:buClr>
              <a:buSzPts val="2000"/>
            </a:pPr>
            <a:r>
              <a:rPr lang="en-IE" sz="1500">
                <a:effectLst/>
                <a:latin typeface="Courier" panose="02070309020205020404" pitchFamily="49" charset="0"/>
              </a:rPr>
              <a:t>class</a:t>
            </a:r>
            <a:r>
              <a:rPr lang="en-IE" sz="1500" b="0">
                <a:effectLst/>
                <a:latin typeface="Courier" panose="02070309020205020404" pitchFamily="49" charset="0"/>
              </a:rPr>
              <a:t> Sky</a:t>
            </a:r>
            <a:r>
              <a:rPr lang="en-GB" sz="1500" b="0" kern="0">
                <a:effectLst/>
                <a:latin typeface="Cascadia Code"/>
                <a:ea typeface="Calibri" panose="020F0502020204030204" pitchFamily="34" charset="0"/>
                <a:cs typeface="Arial" panose="020B0604020202020204" pitchFamily="34" charset="0"/>
              </a:rPr>
              <a:t> </a:t>
            </a:r>
            <a:r>
              <a:rPr lang="en-GB" sz="1500" b="0">
                <a:latin typeface="Courier" panose="02070309020205020404" pitchFamily="49" charset="0"/>
              </a:rPr>
              <a:t>(</a:t>
            </a:r>
            <a:r>
              <a:rPr lang="en-GB" sz="1500" b="0" err="1">
                <a:latin typeface="Courier" panose="02070309020205020404" pitchFamily="49" charset="0"/>
              </a:rPr>
              <a:t>pytch.</a:t>
            </a:r>
            <a:r>
              <a:rPr lang="en-GB" sz="1500" b="0" err="1">
                <a:solidFill>
                  <a:srgbClr val="1A6EB6"/>
                </a:solidFill>
                <a:latin typeface="Courier" panose="02070309020205020404" pitchFamily="49" charset="0"/>
              </a:rPr>
              <a:t>Stage</a:t>
            </a:r>
            <a:r>
              <a:rPr lang="en-GB" sz="1500" b="0">
                <a:latin typeface="Courier" panose="02070309020205020404" pitchFamily="49" charset="0"/>
              </a:rPr>
              <a:t>):</a:t>
            </a:r>
            <a:endParaRPr lang="en-IE" sz="1500" b="0">
              <a:latin typeface="Courier" panose="02070309020205020404" pitchFamily="49" charset="0"/>
            </a:endParaRPr>
          </a:p>
          <a:p>
            <a:pPr>
              <a:lnSpc>
                <a:spcPct val="90000"/>
              </a:lnSpc>
              <a:spcBef>
                <a:spcPts val="1200"/>
              </a:spcBef>
              <a:buClr>
                <a:schemeClr val="tx2"/>
              </a:buClr>
              <a:buSzPts val="2000"/>
            </a:pPr>
            <a:r>
              <a:rPr lang="en-GB" sz="1500" b="0">
                <a:latin typeface="Courier" panose="02070309020205020404" pitchFamily="49" charset="0"/>
              </a:rPr>
              <a:t>    Backdrops = [</a:t>
            </a:r>
            <a:r>
              <a:rPr lang="en-GB" sz="1500" b="0">
                <a:solidFill>
                  <a:srgbClr val="BA2121"/>
                </a:solidFill>
                <a:latin typeface="Courier" panose="02070309020205020404" pitchFamily="49" charset="0"/>
              </a:rPr>
              <a:t>"clouds.jpg"</a:t>
            </a:r>
            <a:r>
              <a:rPr lang="en-GB" sz="1500" b="0">
                <a:latin typeface="Courier" panose="02070309020205020404" pitchFamily="49" charset="0"/>
              </a:rPr>
              <a:t>]</a:t>
            </a:r>
            <a:endParaRPr lang="en-IE" sz="1500" b="0">
              <a:latin typeface="Courier" panose="02070309020205020404" pitchFamily="49" charset="0"/>
            </a:endParaRPr>
          </a:p>
          <a:p>
            <a:pPr>
              <a:lnSpc>
                <a:spcPct val="90000"/>
              </a:lnSpc>
              <a:spcBef>
                <a:spcPts val="1200"/>
              </a:spcBef>
              <a:buClr>
                <a:schemeClr val="tx2"/>
              </a:buClr>
              <a:buSzPts val="2000"/>
            </a:pPr>
            <a:r>
              <a:rPr lang="en-GB" sz="1500" b="0">
                <a:latin typeface="Courier" panose="02070309020205020404" pitchFamily="49" charset="0"/>
              </a:rPr>
              <a:t> </a:t>
            </a:r>
            <a:endParaRPr lang="en-IE" sz="1500" b="0">
              <a:latin typeface="Courier" panose="02070309020205020404" pitchFamily="49" charset="0"/>
            </a:endParaRPr>
          </a:p>
          <a:p>
            <a:pPr>
              <a:lnSpc>
                <a:spcPct val="90000"/>
              </a:lnSpc>
              <a:spcBef>
                <a:spcPts val="1200"/>
              </a:spcBef>
              <a:buClr>
                <a:schemeClr val="tx2"/>
              </a:buClr>
              <a:buSzPts val="2000"/>
            </a:pPr>
            <a:r>
              <a:rPr lang="en-GB" sz="1500">
                <a:latin typeface="Courier" panose="02070309020205020404" pitchFamily="49" charset="0"/>
              </a:rPr>
              <a:t>class</a:t>
            </a:r>
            <a:r>
              <a:rPr lang="en-GB" sz="1500" b="0">
                <a:latin typeface="Courier" panose="02070309020205020404" pitchFamily="49" charset="0"/>
              </a:rPr>
              <a:t> Bird(</a:t>
            </a:r>
            <a:r>
              <a:rPr lang="en-GB" sz="1500" b="0" err="1">
                <a:latin typeface="Courier" panose="02070309020205020404" pitchFamily="49" charset="0"/>
              </a:rPr>
              <a:t>pytch.</a:t>
            </a:r>
            <a:r>
              <a:rPr lang="en-GB" sz="1500" b="0" err="1">
                <a:solidFill>
                  <a:srgbClr val="1A6EB6"/>
                </a:solidFill>
                <a:latin typeface="Courier" panose="02070309020205020404" pitchFamily="49" charset="0"/>
              </a:rPr>
              <a:t>Sprite</a:t>
            </a:r>
            <a:r>
              <a:rPr lang="en-GB" sz="1500" b="0">
                <a:latin typeface="Courier" panose="02070309020205020404" pitchFamily="49" charset="0"/>
              </a:rPr>
              <a:t>):</a:t>
            </a:r>
            <a:endParaRPr lang="en-IE" sz="1500" b="0">
              <a:latin typeface="Courier" panose="02070309020205020404" pitchFamily="49" charset="0"/>
            </a:endParaRPr>
          </a:p>
          <a:p>
            <a:pPr>
              <a:lnSpc>
                <a:spcPct val="90000"/>
              </a:lnSpc>
              <a:spcBef>
                <a:spcPts val="1200"/>
              </a:spcBef>
              <a:buClr>
                <a:schemeClr val="tx2"/>
              </a:buClr>
              <a:buSzPts val="2000"/>
            </a:pPr>
            <a:r>
              <a:rPr lang="en-GB" sz="1500" b="0">
                <a:latin typeface="Courier" panose="02070309020205020404" pitchFamily="49" charset="0"/>
              </a:rPr>
              <a:t>    Costumes = [</a:t>
            </a:r>
            <a:r>
              <a:rPr lang="en-GB" sz="1500" b="0">
                <a:solidFill>
                  <a:srgbClr val="BA2121"/>
                </a:solidFill>
                <a:latin typeface="Courier" panose="02070309020205020404" pitchFamily="49" charset="0"/>
              </a:rPr>
              <a:t>"bird.png"</a:t>
            </a:r>
            <a:r>
              <a:rPr lang="en-GB" sz="1500" b="0">
                <a:latin typeface="Courier" panose="02070309020205020404" pitchFamily="49" charset="0"/>
              </a:rPr>
              <a:t>]</a:t>
            </a:r>
          </a:p>
          <a:p>
            <a:pPr>
              <a:lnSpc>
                <a:spcPct val="90000"/>
              </a:lnSpc>
              <a:spcBef>
                <a:spcPts val="1200"/>
              </a:spcBef>
              <a:buClr>
                <a:schemeClr val="tx2"/>
              </a:buClr>
              <a:buSzPts val="2000"/>
            </a:pPr>
            <a:endParaRPr lang="en-IE" sz="1500" b="0">
              <a:latin typeface="Courier" panose="02070309020205020404" pitchFamily="49" charset="0"/>
            </a:endParaRPr>
          </a:p>
          <a:p>
            <a:pPr>
              <a:lnSpc>
                <a:spcPct val="90000"/>
              </a:lnSpc>
              <a:spcBef>
                <a:spcPts val="1200"/>
              </a:spcBef>
              <a:buClr>
                <a:schemeClr val="tx2"/>
              </a:buClr>
              <a:buSzPts val="2000"/>
            </a:pPr>
            <a:r>
              <a:rPr lang="en-IE" sz="1500" b="0">
                <a:latin typeface="Courier" panose="02070309020205020404" pitchFamily="49" charset="0"/>
              </a:rPr>
              <a:t>    @pytch.</a:t>
            </a:r>
            <a:r>
              <a:rPr lang="en-IE" sz="1500" b="0">
                <a:solidFill>
                  <a:srgbClr val="1A6EB6"/>
                </a:solidFill>
                <a:latin typeface="Courier" panose="02070309020205020404" pitchFamily="49" charset="0"/>
              </a:rPr>
              <a:t>when_green_flag_clicked</a:t>
            </a:r>
          </a:p>
          <a:p>
            <a:pPr>
              <a:lnSpc>
                <a:spcPct val="90000"/>
              </a:lnSpc>
              <a:spcBef>
                <a:spcPts val="1200"/>
              </a:spcBef>
              <a:buClr>
                <a:schemeClr val="tx2"/>
              </a:buClr>
              <a:buSzPts val="2000"/>
            </a:pPr>
            <a:r>
              <a:rPr lang="en-IE" sz="1500" b="0">
                <a:latin typeface="Courier" panose="02070309020205020404" pitchFamily="49" charset="0"/>
              </a:rPr>
              <a:t>    </a:t>
            </a:r>
            <a:r>
              <a:rPr lang="en-IE" sz="1500">
                <a:latin typeface="Courier" panose="02070309020205020404" pitchFamily="49" charset="0"/>
              </a:rPr>
              <a:t>def</a:t>
            </a:r>
            <a:r>
              <a:rPr lang="en-IE" sz="1500" b="0">
                <a:latin typeface="Courier" panose="02070309020205020404" pitchFamily="49" charset="0"/>
              </a:rPr>
              <a:t> start(</a:t>
            </a:r>
            <a:r>
              <a:rPr lang="en-IE" sz="1500" b="0">
                <a:solidFill>
                  <a:srgbClr val="1A6EB6"/>
                </a:solidFill>
                <a:latin typeface="Courier" panose="02070309020205020404" pitchFamily="49" charset="0"/>
              </a:rPr>
              <a:t>self</a:t>
            </a:r>
            <a:r>
              <a:rPr lang="en-IE" sz="1500" b="0">
                <a:latin typeface="Courier" panose="02070309020205020404" pitchFamily="49" charset="0"/>
              </a:rPr>
              <a:t>):</a:t>
            </a:r>
          </a:p>
          <a:p>
            <a:pPr>
              <a:lnSpc>
                <a:spcPct val="90000"/>
              </a:lnSpc>
              <a:spcBef>
                <a:spcPts val="1200"/>
              </a:spcBef>
              <a:buClr>
                <a:schemeClr val="tx2"/>
              </a:buClr>
              <a:buSzPts val="2000"/>
            </a:pPr>
            <a:r>
              <a:rPr lang="en-IE" sz="1500" b="0">
                <a:latin typeface="Courier" panose="02070309020205020404" pitchFamily="49" charset="0"/>
              </a:rPr>
              <a:t>        </a:t>
            </a:r>
            <a:r>
              <a:rPr lang="en-IE" sz="1500" b="0" err="1">
                <a:solidFill>
                  <a:srgbClr val="1A6EB6"/>
                </a:solidFill>
                <a:latin typeface="Courier" panose="02070309020205020404" pitchFamily="49" charset="0"/>
              </a:rPr>
              <a:t>self</a:t>
            </a:r>
            <a:r>
              <a:rPr lang="en-IE" sz="1500" b="0" err="1">
                <a:latin typeface="Courier" panose="02070309020205020404" pitchFamily="49" charset="0"/>
              </a:rPr>
              <a:t>.</a:t>
            </a:r>
            <a:r>
              <a:rPr lang="en-IE" sz="1500" b="0" err="1">
                <a:solidFill>
                  <a:srgbClr val="1A6EB6"/>
                </a:solidFill>
                <a:latin typeface="Courier" panose="02070309020205020404" pitchFamily="49" charset="0"/>
              </a:rPr>
              <a:t>set_size</a:t>
            </a:r>
            <a:r>
              <a:rPr lang="en-IE" sz="1500" b="0">
                <a:latin typeface="Courier" panose="02070309020205020404" pitchFamily="49" charset="0"/>
              </a:rPr>
              <a:t>(</a:t>
            </a:r>
            <a:r>
              <a:rPr lang="en-IE" sz="1500" b="0">
                <a:solidFill>
                  <a:srgbClr val="1A6EB6"/>
                </a:solidFill>
                <a:latin typeface="Courier" panose="02070309020205020404" pitchFamily="49" charset="0"/>
              </a:rPr>
              <a:t>0.3</a:t>
            </a:r>
            <a:r>
              <a:rPr lang="en-IE" sz="1500" b="0">
                <a:latin typeface="Courier" panose="02070309020205020404" pitchFamily="49" charset="0"/>
              </a:rPr>
              <a:t>)</a:t>
            </a:r>
          </a:p>
          <a:p>
            <a:pPr>
              <a:lnSpc>
                <a:spcPct val="90000"/>
              </a:lnSpc>
              <a:spcBef>
                <a:spcPts val="1200"/>
              </a:spcBef>
              <a:buClr>
                <a:schemeClr val="tx2"/>
              </a:buClr>
              <a:buSzPts val="2000"/>
            </a:pPr>
            <a:r>
              <a:rPr lang="en-GB" sz="1500" b="0">
                <a:latin typeface="Courier" panose="02070309020205020404" pitchFamily="49" charset="0"/>
              </a:rPr>
              <a:t> </a:t>
            </a:r>
            <a:endParaRPr lang="en-IE" sz="1500" b="0">
              <a:latin typeface="Courier" panose="02070309020205020404" pitchFamily="49" charset="0"/>
            </a:endParaRPr>
          </a:p>
          <a:p>
            <a:pPr>
              <a:lnSpc>
                <a:spcPct val="90000"/>
              </a:lnSpc>
              <a:spcBef>
                <a:spcPts val="1200"/>
              </a:spcBef>
              <a:buClr>
                <a:schemeClr val="tx2"/>
              </a:buClr>
              <a:buSzPts val="2000"/>
            </a:pPr>
            <a:r>
              <a:rPr lang="en-GB" sz="1500" b="0">
                <a:latin typeface="Courier" panose="02070309020205020404" pitchFamily="49" charset="0"/>
              </a:rPr>
              <a:t>    @pytch.</a:t>
            </a:r>
            <a:r>
              <a:rPr lang="en-GB" sz="1500" b="0">
                <a:solidFill>
                  <a:srgbClr val="1A6EB6"/>
                </a:solidFill>
                <a:latin typeface="Courier" panose="02070309020205020404" pitchFamily="49" charset="0"/>
              </a:rPr>
              <a:t>when_key_pressed</a:t>
            </a:r>
            <a:r>
              <a:rPr lang="en-GB" sz="1500" b="0">
                <a:latin typeface="Courier" panose="02070309020205020404" pitchFamily="49" charset="0"/>
              </a:rPr>
              <a:t>(</a:t>
            </a:r>
            <a:r>
              <a:rPr lang="en-GB" sz="1500" b="0">
                <a:solidFill>
                  <a:srgbClr val="BA2121"/>
                </a:solidFill>
                <a:latin typeface="Courier" panose="02070309020205020404" pitchFamily="49" charset="0"/>
              </a:rPr>
              <a:t>"ArrowRight"</a:t>
            </a:r>
            <a:r>
              <a:rPr lang="en-GB" sz="1500" b="0">
                <a:latin typeface="Courier" panose="02070309020205020404" pitchFamily="49" charset="0"/>
              </a:rPr>
              <a:t>)</a:t>
            </a:r>
            <a:endParaRPr lang="en-IE" sz="1500" b="0">
              <a:latin typeface="Courier" panose="02070309020205020404" pitchFamily="49" charset="0"/>
            </a:endParaRPr>
          </a:p>
          <a:p>
            <a:pPr>
              <a:lnSpc>
                <a:spcPct val="90000"/>
              </a:lnSpc>
              <a:spcBef>
                <a:spcPts val="1200"/>
              </a:spcBef>
              <a:buClr>
                <a:schemeClr val="tx2"/>
              </a:buClr>
              <a:buSzPts val="2000"/>
            </a:pPr>
            <a:r>
              <a:rPr lang="en-GB" sz="1500" b="0">
                <a:latin typeface="Courier" panose="02070309020205020404" pitchFamily="49" charset="0"/>
              </a:rPr>
              <a:t>    </a:t>
            </a:r>
            <a:r>
              <a:rPr lang="en-GB" sz="1500">
                <a:latin typeface="Courier" panose="02070309020205020404" pitchFamily="49" charset="0"/>
              </a:rPr>
              <a:t>def</a:t>
            </a:r>
            <a:r>
              <a:rPr lang="en-GB" sz="1500" b="0">
                <a:latin typeface="Courier" panose="02070309020205020404" pitchFamily="49" charset="0"/>
              </a:rPr>
              <a:t> </a:t>
            </a:r>
            <a:r>
              <a:rPr lang="en-GB" sz="1500" b="0" err="1">
                <a:latin typeface="Courier" panose="02070309020205020404" pitchFamily="49" charset="0"/>
              </a:rPr>
              <a:t>move_right</a:t>
            </a:r>
            <a:r>
              <a:rPr lang="en-GB" sz="1500" b="0">
                <a:latin typeface="Courier" panose="02070309020205020404" pitchFamily="49" charset="0"/>
              </a:rPr>
              <a:t>(</a:t>
            </a:r>
            <a:r>
              <a:rPr lang="en-GB" sz="1500" b="0">
                <a:solidFill>
                  <a:srgbClr val="1A6EB6"/>
                </a:solidFill>
                <a:latin typeface="Courier" panose="02070309020205020404" pitchFamily="49" charset="0"/>
              </a:rPr>
              <a:t>self</a:t>
            </a:r>
            <a:r>
              <a:rPr lang="en-GB" sz="1500" b="0">
                <a:latin typeface="Courier" panose="02070309020205020404" pitchFamily="49" charset="0"/>
              </a:rPr>
              <a:t>):</a:t>
            </a:r>
            <a:endParaRPr lang="en-IE" sz="1500" b="0">
              <a:latin typeface="Courier" panose="02070309020205020404" pitchFamily="49" charset="0"/>
            </a:endParaRPr>
          </a:p>
          <a:p>
            <a:pPr>
              <a:lnSpc>
                <a:spcPct val="90000"/>
              </a:lnSpc>
              <a:spcBef>
                <a:spcPts val="1200"/>
              </a:spcBef>
              <a:buClr>
                <a:schemeClr val="tx2"/>
              </a:buClr>
              <a:buSzPts val="2000"/>
            </a:pPr>
            <a:r>
              <a:rPr lang="en-GB" sz="1500" b="0">
                <a:latin typeface="Courier" panose="02070309020205020404" pitchFamily="49" charset="0"/>
              </a:rPr>
              <a:t>        </a:t>
            </a:r>
            <a:r>
              <a:rPr lang="en-GB" sz="1500" b="0" err="1">
                <a:solidFill>
                  <a:srgbClr val="1A6EB6"/>
                </a:solidFill>
                <a:latin typeface="Courier" panose="02070309020205020404" pitchFamily="49" charset="0"/>
              </a:rPr>
              <a:t>self</a:t>
            </a:r>
            <a:r>
              <a:rPr lang="en-GB" sz="1500" b="0" err="1">
                <a:latin typeface="Courier" panose="02070309020205020404" pitchFamily="49" charset="0"/>
              </a:rPr>
              <a:t>.</a:t>
            </a:r>
            <a:r>
              <a:rPr lang="en-GB" sz="1500" b="0" err="1">
                <a:solidFill>
                  <a:srgbClr val="1A6EB6"/>
                </a:solidFill>
                <a:latin typeface="Courier" panose="02070309020205020404" pitchFamily="49" charset="0"/>
              </a:rPr>
              <a:t>change_x</a:t>
            </a:r>
            <a:r>
              <a:rPr lang="en-GB" sz="1500" b="0">
                <a:latin typeface="Courier" panose="02070309020205020404" pitchFamily="49" charset="0"/>
              </a:rPr>
              <a:t>(</a:t>
            </a:r>
            <a:r>
              <a:rPr lang="en-GB" sz="1500" b="0">
                <a:solidFill>
                  <a:srgbClr val="1A6EB6"/>
                </a:solidFill>
                <a:latin typeface="Courier" panose="02070309020205020404" pitchFamily="49" charset="0"/>
              </a:rPr>
              <a:t>3</a:t>
            </a:r>
            <a:r>
              <a:rPr lang="en-GB" sz="1500" b="0">
                <a:latin typeface="Courier" panose="02070309020205020404" pitchFamily="49" charset="0"/>
              </a:rPr>
              <a:t>)</a:t>
            </a:r>
            <a:endParaRPr lang="en-IE" sz="1500" b="0"/>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906780" y="1149993"/>
            <a:ext cx="4431271" cy="4013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10" name="Left Brace 9">
            <a:extLst>
              <a:ext uri="{FF2B5EF4-FFF2-40B4-BE49-F238E27FC236}">
                <a16:creationId xmlns:a16="http://schemas.microsoft.com/office/drawing/2014/main" id="{0798701A-909D-831C-C2A4-F2ADC1D8A957}"/>
              </a:ext>
            </a:extLst>
          </p:cNvPr>
          <p:cNvSpPr/>
          <p:nvPr/>
        </p:nvSpPr>
        <p:spPr>
          <a:xfrm>
            <a:off x="5922522" y="382388"/>
            <a:ext cx="863962" cy="5465962"/>
          </a:xfrm>
          <a:prstGeom prst="leftBrace">
            <a:avLst>
              <a:gd name="adj1" fmla="val 35169"/>
              <a:gd name="adj2" fmla="val 23316"/>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19" name="Group 18">
            <a:extLst>
              <a:ext uri="{FF2B5EF4-FFF2-40B4-BE49-F238E27FC236}">
                <a16:creationId xmlns:a16="http://schemas.microsoft.com/office/drawing/2014/main" id="{D3E61E55-59FE-F84B-A8FB-3E1949A14936}"/>
              </a:ext>
            </a:extLst>
          </p:cNvPr>
          <p:cNvGrpSpPr/>
          <p:nvPr/>
        </p:nvGrpSpPr>
        <p:grpSpPr>
          <a:xfrm>
            <a:off x="10233498" y="0"/>
            <a:ext cx="1958502" cy="657901"/>
            <a:chOff x="10233498" y="0"/>
            <a:chExt cx="1958502" cy="657901"/>
          </a:xfrm>
        </p:grpSpPr>
        <p:sp>
          <p:nvSpPr>
            <p:cNvPr id="18" name="Rectangle 17">
              <a:extLst>
                <a:ext uri="{FF2B5EF4-FFF2-40B4-BE49-F238E27FC236}">
                  <a16:creationId xmlns:a16="http://schemas.microsoft.com/office/drawing/2014/main" id="{75AAB850-E57C-1090-C5CE-8CFF54E09912}"/>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3" name="Picture 2" descr="A blue and white clock&#10;&#10;Description automatically generated">
              <a:extLst>
                <a:ext uri="{FF2B5EF4-FFF2-40B4-BE49-F238E27FC236}">
                  <a16:creationId xmlns:a16="http://schemas.microsoft.com/office/drawing/2014/main" id="{09A4A7B5-6CD2-5DAA-999C-0EF2A29E1D5A}"/>
                </a:ext>
              </a:extLst>
            </p:cNvPr>
            <p:cNvPicPr>
              <a:picLocks noChangeAspect="1"/>
            </p:cNvPicPr>
            <p:nvPr/>
          </p:nvPicPr>
          <p:blipFill>
            <a:blip r:embed="rId3"/>
            <a:stretch>
              <a:fillRect/>
            </a:stretch>
          </p:blipFill>
          <p:spPr>
            <a:xfrm>
              <a:off x="10369684" y="60267"/>
              <a:ext cx="531779" cy="532213"/>
            </a:xfrm>
            <a:prstGeom prst="rect">
              <a:avLst/>
            </a:prstGeom>
          </p:spPr>
        </p:pic>
        <p:sp>
          <p:nvSpPr>
            <p:cNvPr id="17" name="TextBox 16">
              <a:extLst>
                <a:ext uri="{FF2B5EF4-FFF2-40B4-BE49-F238E27FC236}">
                  <a16:creationId xmlns:a16="http://schemas.microsoft.com/office/drawing/2014/main" id="{B8F3088F-353B-8A9F-78E3-53B62B482555}"/>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grpSp>
        <p:nvGrpSpPr>
          <p:cNvPr id="22" name="Group 21">
            <a:extLst>
              <a:ext uri="{FF2B5EF4-FFF2-40B4-BE49-F238E27FC236}">
                <a16:creationId xmlns:a16="http://schemas.microsoft.com/office/drawing/2014/main" id="{1084E587-28CA-D375-E459-35E576D93A93}"/>
              </a:ext>
            </a:extLst>
          </p:cNvPr>
          <p:cNvGrpSpPr/>
          <p:nvPr/>
        </p:nvGrpSpPr>
        <p:grpSpPr>
          <a:xfrm>
            <a:off x="1066587" y="2568465"/>
            <a:ext cx="2055828" cy="3359527"/>
            <a:chOff x="1066587" y="2568465"/>
            <a:chExt cx="2055828" cy="3359527"/>
          </a:xfrm>
        </p:grpSpPr>
        <p:pic>
          <p:nvPicPr>
            <p:cNvPr id="12" name="Picture 11" descr="A blue sky with white clouds&#10;&#10;Description automatically generated">
              <a:extLst>
                <a:ext uri="{FF2B5EF4-FFF2-40B4-BE49-F238E27FC236}">
                  <a16:creationId xmlns:a16="http://schemas.microsoft.com/office/drawing/2014/main" id="{E4329286-8ADA-6F9A-6D59-7AD5F250EB7B}"/>
                </a:ext>
              </a:extLst>
            </p:cNvPr>
            <p:cNvPicPr>
              <a:picLocks noChangeAspect="1"/>
            </p:cNvPicPr>
            <p:nvPr/>
          </p:nvPicPr>
          <p:blipFill>
            <a:blip r:embed="rId4"/>
            <a:stretch>
              <a:fillRect/>
            </a:stretch>
          </p:blipFill>
          <p:spPr>
            <a:xfrm>
              <a:off x="1128662" y="4135849"/>
              <a:ext cx="1993753" cy="1495315"/>
            </a:xfrm>
            <a:prstGeom prst="rect">
              <a:avLst/>
            </a:prstGeom>
          </p:spPr>
        </p:pic>
        <p:pic>
          <p:nvPicPr>
            <p:cNvPr id="14" name="Picture 13" descr="A cartoon of a bird&#10;&#10;Description automatically generated">
              <a:extLst>
                <a:ext uri="{FF2B5EF4-FFF2-40B4-BE49-F238E27FC236}">
                  <a16:creationId xmlns:a16="http://schemas.microsoft.com/office/drawing/2014/main" id="{CA2F5CE2-1F92-1355-0E71-6F003A45F6F7}"/>
                </a:ext>
              </a:extLst>
            </p:cNvPr>
            <p:cNvPicPr>
              <a:picLocks noChangeAspect="1"/>
            </p:cNvPicPr>
            <p:nvPr/>
          </p:nvPicPr>
          <p:blipFill>
            <a:blip r:embed="rId5"/>
            <a:stretch>
              <a:fillRect/>
            </a:stretch>
          </p:blipFill>
          <p:spPr>
            <a:xfrm>
              <a:off x="1128662" y="2568465"/>
              <a:ext cx="1142999" cy="743638"/>
            </a:xfrm>
            <a:prstGeom prst="rect">
              <a:avLst/>
            </a:prstGeom>
          </p:spPr>
        </p:pic>
        <p:sp>
          <p:nvSpPr>
            <p:cNvPr id="20" name="TextBox 19">
              <a:extLst>
                <a:ext uri="{FF2B5EF4-FFF2-40B4-BE49-F238E27FC236}">
                  <a16:creationId xmlns:a16="http://schemas.microsoft.com/office/drawing/2014/main" id="{7D8682CA-65CD-6BCB-8237-8FF14383E43F}"/>
                </a:ext>
              </a:extLst>
            </p:cNvPr>
            <p:cNvSpPr txBox="1"/>
            <p:nvPr/>
          </p:nvSpPr>
          <p:spPr>
            <a:xfrm>
              <a:off x="1066588" y="5558660"/>
              <a:ext cx="1993753" cy="369332"/>
            </a:xfrm>
            <a:prstGeom prst="rect">
              <a:avLst/>
            </a:prstGeom>
            <a:noFill/>
          </p:spPr>
          <p:txBody>
            <a:bodyPr wrap="square">
              <a:spAutoFit/>
            </a:bodyPr>
            <a:lstStyle/>
            <a:p>
              <a:r>
                <a:rPr lang="en-GB" sz="1800" b="1"/>
                <a:t>clouds.jpg</a:t>
              </a:r>
              <a:endParaRPr lang="en-IE"/>
            </a:p>
          </p:txBody>
        </p:sp>
        <p:sp>
          <p:nvSpPr>
            <p:cNvPr id="21" name="TextBox 20">
              <a:extLst>
                <a:ext uri="{FF2B5EF4-FFF2-40B4-BE49-F238E27FC236}">
                  <a16:creationId xmlns:a16="http://schemas.microsoft.com/office/drawing/2014/main" id="{51A3CEEC-2DD7-9CA7-BF3C-BC789F92B923}"/>
                </a:ext>
              </a:extLst>
            </p:cNvPr>
            <p:cNvSpPr txBox="1"/>
            <p:nvPr/>
          </p:nvSpPr>
          <p:spPr>
            <a:xfrm>
              <a:off x="1066587" y="3392212"/>
              <a:ext cx="1993753" cy="369332"/>
            </a:xfrm>
            <a:prstGeom prst="rect">
              <a:avLst/>
            </a:prstGeom>
            <a:noFill/>
          </p:spPr>
          <p:txBody>
            <a:bodyPr wrap="square">
              <a:spAutoFit/>
            </a:bodyPr>
            <a:lstStyle/>
            <a:p>
              <a:r>
                <a:rPr lang="en-GB" sz="1800" b="1"/>
                <a:t>bird.png</a:t>
              </a:r>
              <a:endParaRPr lang="en-IE"/>
            </a:p>
          </p:txBody>
        </p:sp>
      </p:grpSp>
    </p:spTree>
    <p:extLst>
      <p:ext uri="{BB962C8B-B14F-4D97-AF65-F5344CB8AC3E}">
        <p14:creationId xmlns:p14="http://schemas.microsoft.com/office/powerpoint/2010/main" val="4179846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CAF213-9980-3372-6EE2-C9AB36FD04DE}"/>
              </a:ext>
            </a:extLst>
          </p:cNvPr>
          <p:cNvSpPr/>
          <p:nvPr/>
        </p:nvSpPr>
        <p:spPr>
          <a:xfrm>
            <a:off x="7020251" y="2803862"/>
            <a:ext cx="4673747" cy="1289314"/>
          </a:xfrm>
          <a:prstGeom prst="rect">
            <a:avLst/>
          </a:prstGeom>
          <a:solidFill>
            <a:schemeClr val="accent6">
              <a:lumMod val="20000"/>
              <a:lumOff val="80000"/>
              <a:alpha val="5000"/>
            </a:schemeClr>
          </a:solidFill>
          <a:ln w="6350" cap="flat" cmpd="sng" algn="ctr">
            <a:solidFill>
              <a:schemeClr val="accent6">
                <a:alpha val="48000"/>
              </a:schemeClr>
            </a:solidFill>
            <a:prstDash val="sysDot"/>
            <a:round/>
            <a:headEnd type="none" w="med" len="med"/>
            <a:tailEnd type="none" w="med" len="med"/>
          </a:ln>
          <a:effectLst>
            <a:glow rad="1397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8201" y="1386213"/>
            <a:ext cx="4673748" cy="2690487"/>
          </a:xfrm>
        </p:spPr>
        <p:txBody>
          <a:bodyPr vert="horz" lIns="91440" tIns="45720" rIns="91440" bIns="45720" rtlCol="0" anchor="t">
            <a:normAutofit/>
          </a:bodyPr>
          <a:lstStyle/>
          <a:p>
            <a:r>
              <a:rPr lang="en-US" sz="2100"/>
              <a:t>Now let’s add a new script to our program, let’s call it</a:t>
            </a:r>
            <a:r>
              <a:rPr lang="en-US" sz="2100">
                <a:latin typeface="Courier" panose="02070309020205020404"/>
              </a:rPr>
              <a:t> </a:t>
            </a:r>
            <a:r>
              <a:rPr lang="en-US" sz="2100" err="1">
                <a:latin typeface="Courier" panose="02070309020205020404"/>
              </a:rPr>
              <a:t>move_down</a:t>
            </a:r>
            <a:r>
              <a:rPr lang="en-US" sz="2100"/>
              <a:t>.</a:t>
            </a:r>
          </a:p>
          <a:p>
            <a:pPr lvl="1">
              <a:buFont typeface="Wingdings" panose="05000000000000000000" pitchFamily="2" charset="2"/>
              <a:buChar char="Ø"/>
            </a:pPr>
            <a:r>
              <a:rPr lang="en-US" sz="2100">
                <a:solidFill>
                  <a:srgbClr val="005EAE"/>
                </a:solidFill>
              </a:rPr>
              <a:t>When we add new pieces of code, we will highlight them in green.</a:t>
            </a:r>
          </a:p>
          <a:p>
            <a:r>
              <a:rPr lang="en-US"/>
              <a:t>What does this new script do?</a:t>
            </a:r>
          </a:p>
          <a:p>
            <a:r>
              <a:rPr lang="en-US"/>
              <a:t>Add your answer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Worksheet 1 – part 2</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6832962" y="1069347"/>
            <a:ext cx="4983479" cy="3845553"/>
          </a:xfrm>
        </p:spPr>
        <p:txBody>
          <a:bodyPr>
            <a:noAutofit/>
          </a:bodyPr>
          <a:lstStyle/>
          <a:p>
            <a:r>
              <a:rPr lang="en-IE" sz="1600" b="1">
                <a:solidFill>
                  <a:srgbClr val="008000"/>
                </a:solidFill>
                <a:effectLst/>
                <a:latin typeface="Courier" panose="02070309020205020404" pitchFamily="49" charset="0"/>
              </a:rPr>
              <a:t>[…]</a:t>
            </a:r>
            <a:endParaRPr lang="en-GB" sz="1600">
              <a:latin typeface="Courier" panose="02070309020205020404" pitchFamily="49" charset="0"/>
            </a:endParaRPr>
          </a:p>
          <a:p>
            <a:pPr>
              <a:lnSpc>
                <a:spcPct val="90000"/>
              </a:lnSpc>
              <a:spcBef>
                <a:spcPts val="1200"/>
              </a:spcBef>
              <a:buClr>
                <a:schemeClr val="tx2"/>
              </a:buClr>
              <a:buSzPts val="2000"/>
            </a:pPr>
            <a:r>
              <a:rPr lang="en-GB" sz="1600" b="1">
                <a:latin typeface="Courier" panose="02070309020205020404" pitchFamily="49" charset="0"/>
              </a:rPr>
              <a:t>   </a:t>
            </a:r>
            <a:r>
              <a:rPr lang="en-GB" sz="1600" b="0">
                <a:latin typeface="Courier" panose="02070309020205020404" pitchFamily="49" charset="0"/>
              </a:rPr>
              <a:t>@pytch.</a:t>
            </a:r>
            <a:r>
              <a:rPr lang="en-GB" sz="1500" b="0">
                <a:solidFill>
                  <a:srgbClr val="1A6EB6"/>
                </a:solidFill>
                <a:latin typeface="Courier" panose="02070309020205020404" pitchFamily="49" charset="0"/>
              </a:rPr>
              <a:t>when_key_pressed</a:t>
            </a:r>
            <a:r>
              <a:rPr lang="en-GB" sz="1600" b="0">
                <a:latin typeface="Courier" panose="02070309020205020404" pitchFamily="49" charset="0"/>
              </a:rPr>
              <a:t>(</a:t>
            </a:r>
            <a:r>
              <a:rPr lang="en-GB" sz="1600" b="0">
                <a:solidFill>
                  <a:srgbClr val="BA2121"/>
                </a:solidFill>
                <a:latin typeface="Courier" panose="02070309020205020404" pitchFamily="49" charset="0"/>
              </a:rPr>
              <a:t>"ArrowRight"</a:t>
            </a:r>
            <a:r>
              <a:rPr lang="en-GB" sz="1600" b="0">
                <a:latin typeface="Courier" panose="02070309020205020404" pitchFamily="49" charset="0"/>
              </a:rPr>
              <a:t>)</a:t>
            </a:r>
          </a:p>
          <a:p>
            <a:pPr>
              <a:lnSpc>
                <a:spcPct val="90000"/>
              </a:lnSpc>
              <a:spcBef>
                <a:spcPts val="1200"/>
              </a:spcBef>
              <a:buClr>
                <a:schemeClr val="tx2"/>
              </a:buClr>
              <a:buSzPts val="2000"/>
            </a:pPr>
            <a:r>
              <a:rPr lang="en-GB" sz="1600">
                <a:latin typeface="Courier" panose="02070309020205020404" pitchFamily="49" charset="0"/>
              </a:rPr>
              <a:t>   def</a:t>
            </a:r>
            <a:r>
              <a:rPr lang="en-GB" sz="1600" b="1">
                <a:latin typeface="Courier" panose="02070309020205020404" pitchFamily="49" charset="0"/>
              </a:rPr>
              <a:t> </a:t>
            </a:r>
            <a:r>
              <a:rPr lang="en-GB" sz="1600" b="0" err="1">
                <a:latin typeface="Courier" panose="02070309020205020404" pitchFamily="49" charset="0"/>
              </a:rPr>
              <a:t>move_right</a:t>
            </a:r>
            <a:r>
              <a:rPr lang="en-GB" sz="1600" b="0">
                <a:latin typeface="Courier" panose="02070309020205020404" pitchFamily="49" charset="0"/>
              </a:rPr>
              <a:t>(</a:t>
            </a:r>
            <a:r>
              <a:rPr lang="en-GB" sz="1500" b="0">
                <a:solidFill>
                  <a:srgbClr val="1A6EB6"/>
                </a:solidFill>
                <a:latin typeface="Courier" panose="02070309020205020404" pitchFamily="49" charset="0"/>
              </a:rPr>
              <a:t>self</a:t>
            </a:r>
            <a:r>
              <a:rPr lang="en-GB" sz="1600" b="0">
                <a:latin typeface="Courier" panose="02070309020205020404" pitchFamily="49" charset="0"/>
              </a:rPr>
              <a:t>):</a:t>
            </a:r>
            <a:endParaRPr lang="en-IE" sz="1600" b="0">
              <a:latin typeface="Courier" panose="02070309020205020404" pitchFamily="49" charset="0"/>
            </a:endParaRPr>
          </a:p>
          <a:p>
            <a:pPr>
              <a:lnSpc>
                <a:spcPct val="90000"/>
              </a:lnSpc>
              <a:spcBef>
                <a:spcPts val="1200"/>
              </a:spcBef>
              <a:buClr>
                <a:schemeClr val="tx2"/>
              </a:buClr>
              <a:buSzPts val="2000"/>
            </a:pPr>
            <a:r>
              <a:rPr lang="en-GB" sz="1600" b="0">
                <a:latin typeface="Courier" panose="02070309020205020404" pitchFamily="49" charset="0"/>
              </a:rPr>
              <a:t>        </a:t>
            </a:r>
            <a:r>
              <a:rPr lang="en-GB" sz="1500" b="0" err="1">
                <a:solidFill>
                  <a:srgbClr val="1A6EB6"/>
                </a:solidFill>
                <a:latin typeface="Courier" panose="02070309020205020404" pitchFamily="49" charset="0"/>
              </a:rPr>
              <a:t>self</a:t>
            </a:r>
            <a:r>
              <a:rPr lang="en-GB" sz="1500" b="0" err="1">
                <a:latin typeface="Courier" panose="02070309020205020404" pitchFamily="49" charset="0"/>
              </a:rPr>
              <a:t>.</a:t>
            </a:r>
            <a:r>
              <a:rPr lang="en-GB" sz="1500" b="0" err="1">
                <a:solidFill>
                  <a:srgbClr val="1A6EB6"/>
                </a:solidFill>
                <a:latin typeface="Courier" panose="02070309020205020404" pitchFamily="49" charset="0"/>
              </a:rPr>
              <a:t>change_x</a:t>
            </a:r>
            <a:r>
              <a:rPr lang="en-GB" sz="1600" b="0">
                <a:latin typeface="Courier" panose="02070309020205020404" pitchFamily="49" charset="0"/>
              </a:rPr>
              <a:t>(</a:t>
            </a:r>
            <a:r>
              <a:rPr lang="en-GB" sz="1500" b="0">
                <a:solidFill>
                  <a:srgbClr val="1A6EB6"/>
                </a:solidFill>
                <a:latin typeface="Courier" panose="02070309020205020404" pitchFamily="49" charset="0"/>
              </a:rPr>
              <a:t>3</a:t>
            </a:r>
            <a:r>
              <a:rPr lang="en-GB" sz="1600" b="0">
                <a:latin typeface="Courier" panose="02070309020205020404" pitchFamily="49" charset="0"/>
              </a:rPr>
              <a:t>)</a:t>
            </a:r>
          </a:p>
          <a:p>
            <a:pPr>
              <a:lnSpc>
                <a:spcPct val="90000"/>
              </a:lnSpc>
              <a:spcBef>
                <a:spcPts val="1200"/>
              </a:spcBef>
              <a:buClr>
                <a:schemeClr val="tx2"/>
              </a:buClr>
              <a:buSzPts val="2000"/>
            </a:pPr>
            <a:endParaRPr lang="en-GB" sz="1600" b="1">
              <a:latin typeface="Courier" panose="02070309020205020404" pitchFamily="49" charset="0"/>
            </a:endParaRPr>
          </a:p>
          <a:p>
            <a:pPr>
              <a:lnSpc>
                <a:spcPct val="90000"/>
              </a:lnSpc>
              <a:spcBef>
                <a:spcPts val="1200"/>
              </a:spcBef>
              <a:buClr>
                <a:schemeClr val="tx2"/>
              </a:buClr>
              <a:buSzPts val="2000"/>
            </a:pPr>
            <a:r>
              <a:rPr lang="en-GB" sz="1600">
                <a:solidFill>
                  <a:srgbClr val="AA22FF"/>
                </a:solidFill>
                <a:latin typeface="Courier" panose="02070309020205020404" pitchFamily="49" charset="0"/>
              </a:rPr>
              <a:t>    </a:t>
            </a:r>
            <a:r>
              <a:rPr lang="en-GB" sz="1600" b="0">
                <a:latin typeface="Courier" panose="02070309020205020404" pitchFamily="49" charset="0"/>
              </a:rPr>
              <a:t>@pytch.</a:t>
            </a:r>
            <a:r>
              <a:rPr lang="en-GB" sz="1500" b="0">
                <a:solidFill>
                  <a:srgbClr val="1A6EB6"/>
                </a:solidFill>
                <a:latin typeface="Courier" panose="02070309020205020404" pitchFamily="49" charset="0"/>
              </a:rPr>
              <a:t>when_key_pressed</a:t>
            </a:r>
            <a:r>
              <a:rPr lang="en-GB" sz="1600" b="0">
                <a:latin typeface="Courier" panose="02070309020205020404" pitchFamily="49" charset="0"/>
              </a:rPr>
              <a:t>(</a:t>
            </a:r>
            <a:r>
              <a:rPr lang="en-GB" sz="1600" b="0">
                <a:solidFill>
                  <a:srgbClr val="BA2121"/>
                </a:solidFill>
                <a:latin typeface="Courier" panose="02070309020205020404" pitchFamily="49" charset="0"/>
              </a:rPr>
              <a:t>"ArrowDown"</a:t>
            </a:r>
            <a:r>
              <a:rPr lang="en-GB" sz="1600" b="0">
                <a:latin typeface="Courier" panose="02070309020205020404" pitchFamily="49" charset="0"/>
              </a:rPr>
              <a:t>)</a:t>
            </a:r>
            <a:endParaRPr lang="en-IE" sz="1600" b="0">
              <a:latin typeface="Courier" panose="02070309020205020404" pitchFamily="49" charset="0"/>
            </a:endParaRPr>
          </a:p>
          <a:p>
            <a:pPr>
              <a:lnSpc>
                <a:spcPct val="90000"/>
              </a:lnSpc>
              <a:spcBef>
                <a:spcPts val="1200"/>
              </a:spcBef>
              <a:buClr>
                <a:schemeClr val="tx2"/>
              </a:buClr>
              <a:buSzPts val="2000"/>
            </a:pPr>
            <a:r>
              <a:rPr lang="en-GB" sz="1600" b="1">
                <a:latin typeface="Courier" panose="02070309020205020404" pitchFamily="49" charset="0"/>
              </a:rPr>
              <a:t>    </a:t>
            </a:r>
            <a:r>
              <a:rPr lang="en-GB" sz="1600">
                <a:latin typeface="Courier" panose="02070309020205020404" pitchFamily="49" charset="0"/>
              </a:rPr>
              <a:t>def</a:t>
            </a:r>
            <a:r>
              <a:rPr lang="en-GB" sz="1600" b="0">
                <a:latin typeface="Courier" panose="02070309020205020404" pitchFamily="49" charset="0"/>
              </a:rPr>
              <a:t> </a:t>
            </a:r>
            <a:r>
              <a:rPr lang="en-GB" sz="1600" b="0" err="1">
                <a:latin typeface="Courier" panose="02070309020205020404" pitchFamily="49" charset="0"/>
              </a:rPr>
              <a:t>move_down</a:t>
            </a:r>
            <a:r>
              <a:rPr lang="en-GB" sz="1600" b="0">
                <a:latin typeface="Courier" panose="02070309020205020404" pitchFamily="49" charset="0"/>
              </a:rPr>
              <a:t>(</a:t>
            </a:r>
            <a:r>
              <a:rPr lang="en-GB" sz="1500" b="0">
                <a:solidFill>
                  <a:srgbClr val="1A6EB6"/>
                </a:solidFill>
                <a:latin typeface="Courier" panose="02070309020205020404" pitchFamily="49" charset="0"/>
              </a:rPr>
              <a:t>self</a:t>
            </a:r>
            <a:r>
              <a:rPr lang="en-GB" sz="1600" b="0">
                <a:latin typeface="Courier" panose="02070309020205020404" pitchFamily="49" charset="0"/>
              </a:rPr>
              <a:t>):</a:t>
            </a:r>
            <a:endParaRPr lang="en-IE" sz="1600" b="0">
              <a:latin typeface="Courier" panose="02070309020205020404" pitchFamily="49" charset="0"/>
            </a:endParaRPr>
          </a:p>
          <a:p>
            <a:pPr>
              <a:lnSpc>
                <a:spcPct val="90000"/>
              </a:lnSpc>
              <a:spcBef>
                <a:spcPts val="1200"/>
              </a:spcBef>
              <a:buClr>
                <a:schemeClr val="tx2"/>
              </a:buClr>
              <a:buSzPts val="2000"/>
            </a:pPr>
            <a:r>
              <a:rPr lang="en-GB" sz="1600" b="0">
                <a:latin typeface="Courier" panose="02070309020205020404" pitchFamily="49" charset="0"/>
              </a:rPr>
              <a:t>        </a:t>
            </a:r>
            <a:r>
              <a:rPr lang="en-GB" sz="1500" b="0" err="1">
                <a:solidFill>
                  <a:srgbClr val="1A6EB6"/>
                </a:solidFill>
                <a:latin typeface="Courier" panose="02070309020205020404" pitchFamily="49" charset="0"/>
              </a:rPr>
              <a:t>self</a:t>
            </a:r>
            <a:r>
              <a:rPr lang="en-GB" sz="1500" b="0" err="1">
                <a:latin typeface="Courier" panose="02070309020205020404" pitchFamily="49" charset="0"/>
              </a:rPr>
              <a:t>.</a:t>
            </a:r>
            <a:r>
              <a:rPr lang="en-GB" sz="1500" b="0" err="1">
                <a:solidFill>
                  <a:srgbClr val="1A6EB6"/>
                </a:solidFill>
                <a:latin typeface="Courier" panose="02070309020205020404" pitchFamily="49" charset="0"/>
              </a:rPr>
              <a:t>change_y</a:t>
            </a:r>
            <a:r>
              <a:rPr lang="en-GB" sz="1600" b="0">
                <a:latin typeface="Courier" panose="02070309020205020404" pitchFamily="49" charset="0"/>
              </a:rPr>
              <a:t>(-</a:t>
            </a:r>
            <a:r>
              <a:rPr lang="en-GB" sz="1500" b="0">
                <a:solidFill>
                  <a:srgbClr val="1A6EB6"/>
                </a:solidFill>
                <a:latin typeface="Courier" panose="02070309020205020404" pitchFamily="49" charset="0"/>
              </a:rPr>
              <a:t>3</a:t>
            </a:r>
            <a:r>
              <a:rPr lang="en-GB" sz="1600" b="0">
                <a:latin typeface="Courier" panose="02070309020205020404" pitchFamily="49" charset="0"/>
              </a:rPr>
              <a:t>)</a:t>
            </a:r>
            <a:endParaRPr lang="en-IE" sz="1600" b="0"/>
          </a:p>
          <a:p>
            <a:pPr>
              <a:lnSpc>
                <a:spcPct val="90000"/>
              </a:lnSpc>
              <a:spcBef>
                <a:spcPts val="1200"/>
              </a:spcBef>
              <a:buClr>
                <a:schemeClr val="tx2"/>
              </a:buClr>
              <a:buSzPts val="2000"/>
            </a:pPr>
            <a:endParaRPr lang="en-IE" sz="1600"/>
          </a:p>
        </p:txBody>
      </p:sp>
      <p:sp>
        <p:nvSpPr>
          <p:cNvPr id="8" name="Rectangle: Folded Corner 7">
            <a:extLst>
              <a:ext uri="{FF2B5EF4-FFF2-40B4-BE49-F238E27FC236}">
                <a16:creationId xmlns:a16="http://schemas.microsoft.com/office/drawing/2014/main" id="{0999D066-ACCD-E003-C3BB-10E15E63F212}"/>
              </a:ext>
            </a:extLst>
          </p:cNvPr>
          <p:cNvSpPr/>
          <p:nvPr/>
        </p:nvSpPr>
        <p:spPr>
          <a:xfrm>
            <a:off x="838201" y="3708400"/>
            <a:ext cx="4861037" cy="1915159"/>
          </a:xfrm>
          <a:prstGeom prst="foldedCorner">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IE" sz="2050">
                <a:solidFill>
                  <a:schemeClr val="tx1"/>
                </a:solidFill>
              </a:rPr>
              <a:t>In our lessons we will use</a:t>
            </a:r>
            <a:r>
              <a:rPr lang="en-IE" sz="2050">
                <a:solidFill>
                  <a:schemeClr val="tx1"/>
                </a:solidFill>
                <a:latin typeface="Courier New" panose="02070309020205020404" pitchFamily="49" charset="0"/>
                <a:cs typeface="Courier New" panose="02070309020205020404" pitchFamily="49" charset="0"/>
              </a:rPr>
              <a:t> </a:t>
            </a:r>
            <a:r>
              <a:rPr lang="en-IE" sz="2050" b="1">
                <a:solidFill>
                  <a:schemeClr val="tx1"/>
                </a:solidFill>
                <a:effectLst/>
                <a:latin typeface="Courier" panose="02070309020205020404" pitchFamily="49" charset="0"/>
              </a:rPr>
              <a:t>[…]</a:t>
            </a:r>
            <a:r>
              <a:rPr lang="en-IE" sz="2050" b="1">
                <a:solidFill>
                  <a:srgbClr val="008000"/>
                </a:solidFill>
                <a:effectLst/>
                <a:latin typeface="Courier" panose="02070309020205020404" pitchFamily="49" charset="0"/>
              </a:rPr>
              <a:t> </a:t>
            </a:r>
            <a:r>
              <a:rPr lang="en-IE" sz="2050">
                <a:solidFill>
                  <a:schemeClr val="tx1"/>
                </a:solidFill>
              </a:rPr>
              <a:t>to represent pieces of code not shown from the slide. This lets us focus on just the section of the program we’re talking about.</a:t>
            </a:r>
          </a:p>
        </p:txBody>
      </p:sp>
      <p:grpSp>
        <p:nvGrpSpPr>
          <p:cNvPr id="3" name="Group 2">
            <a:extLst>
              <a:ext uri="{FF2B5EF4-FFF2-40B4-BE49-F238E27FC236}">
                <a16:creationId xmlns:a16="http://schemas.microsoft.com/office/drawing/2014/main" id="{8003F89A-BC62-8C59-AE58-538537A4BBC1}"/>
              </a:ext>
            </a:extLst>
          </p:cNvPr>
          <p:cNvGrpSpPr/>
          <p:nvPr/>
        </p:nvGrpSpPr>
        <p:grpSpPr>
          <a:xfrm>
            <a:off x="10233498" y="0"/>
            <a:ext cx="1958502" cy="657901"/>
            <a:chOff x="10233498" y="0"/>
            <a:chExt cx="1958502" cy="657901"/>
          </a:xfrm>
        </p:grpSpPr>
        <p:sp>
          <p:nvSpPr>
            <p:cNvPr id="4" name="Rectangle 3">
              <a:extLst>
                <a:ext uri="{FF2B5EF4-FFF2-40B4-BE49-F238E27FC236}">
                  <a16:creationId xmlns:a16="http://schemas.microsoft.com/office/drawing/2014/main" id="{ADDFA130-5546-581C-C394-E5F93E9E404C}"/>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descr="A blue and white clock&#10;&#10;Description automatically generated">
              <a:extLst>
                <a:ext uri="{FF2B5EF4-FFF2-40B4-BE49-F238E27FC236}">
                  <a16:creationId xmlns:a16="http://schemas.microsoft.com/office/drawing/2014/main" id="{9B43535E-8133-040D-520B-7198DAF652A6}"/>
                </a:ext>
              </a:extLst>
            </p:cNvPr>
            <p:cNvPicPr>
              <a:picLocks noChangeAspect="1"/>
            </p:cNvPicPr>
            <p:nvPr/>
          </p:nvPicPr>
          <p:blipFill>
            <a:blip r:embed="rId3"/>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85DA2347-0193-F2A2-7AF0-1A8BE6A00F42}"/>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2 minutes</a:t>
              </a:r>
              <a:endParaRPr lang="en-IE">
                <a:solidFill>
                  <a:srgbClr val="005EAE"/>
                </a:solidFill>
              </a:endParaRPr>
            </a:p>
          </p:txBody>
        </p:sp>
      </p:grpSp>
    </p:spTree>
    <p:extLst>
      <p:ext uri="{BB962C8B-B14F-4D97-AF65-F5344CB8AC3E}">
        <p14:creationId xmlns:p14="http://schemas.microsoft.com/office/powerpoint/2010/main" val="324338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a:normAutofit/>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Does it do </a:t>
            </a:r>
            <a:r>
              <a:rPr lang="en-US" sz="2400" i="1">
                <a:solidFill>
                  <a:schemeClr val="accent1"/>
                </a:solidFill>
              </a:rPr>
              <a:t>exactly</a:t>
            </a:r>
            <a:r>
              <a:rPr lang="en-US" sz="2400">
                <a:solidFill>
                  <a:schemeClr val="accent1"/>
                </a:solidFill>
              </a:rPr>
              <a:t> what you thought it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the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BEAE5C1B-64DF-0EE9-094E-B95B63CE5B3C}"/>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86B713FB-829F-46F7-E3AF-CD9894A2C7FA}"/>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B693A1F3-AC25-C8B2-20E6-499DC65C790A}"/>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9514B239-4E5D-4E8D-5778-3D50F86A3C0F}"/>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3</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6" name="TextBox 5">
            <a:extLst>
              <a:ext uri="{FF2B5EF4-FFF2-40B4-BE49-F238E27FC236}">
                <a16:creationId xmlns:a16="http://schemas.microsoft.com/office/drawing/2014/main" id="{0712F675-982B-6BCC-95CF-083EB451F734}"/>
              </a:ext>
            </a:extLst>
          </p:cNvPr>
          <p:cNvSpPr txBox="1"/>
          <p:nvPr/>
        </p:nvSpPr>
        <p:spPr>
          <a:xfrm>
            <a:off x="1366189" y="4494882"/>
            <a:ext cx="6665108" cy="523220"/>
          </a:xfrm>
          <a:prstGeom prst="rect">
            <a:avLst/>
          </a:prstGeom>
          <a:noFill/>
        </p:spPr>
        <p:txBody>
          <a:bodyPr wrap="square" rtlCol="0">
            <a:spAutoFit/>
          </a:bodyPr>
          <a:lstStyle/>
          <a:p>
            <a:r>
              <a:rPr lang="en-IE" sz="2800">
                <a:hlinkClick r:id="rId4"/>
              </a:rPr>
              <a:t>https://pytch.org/app/lesson/cslinc/2</a:t>
            </a:r>
            <a:endParaRPr lang="en-IE" sz="2800"/>
          </a:p>
        </p:txBody>
      </p:sp>
    </p:spTree>
    <p:extLst>
      <p:ext uri="{BB962C8B-B14F-4D97-AF65-F5344CB8AC3E}">
        <p14:creationId xmlns:p14="http://schemas.microsoft.com/office/powerpoint/2010/main" val="1591454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589025" y="9231"/>
            <a:ext cx="10724321"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74260" y="1299153"/>
            <a:ext cx="10928715" cy="4498023"/>
          </a:xfrm>
        </p:spPr>
        <p:txBody>
          <a:bodyPr vert="horz" lIns="91440" tIns="45720" rIns="91440" bIns="45720" rtlCol="0" anchor="t">
            <a:normAutofit/>
          </a:bodyPr>
          <a:lstStyle/>
          <a:p>
            <a:pPr marL="457200" indent="-457200">
              <a:buFont typeface="+mj-lt"/>
              <a:buAutoNum type="arabicPeriod"/>
            </a:pPr>
            <a:r>
              <a:rPr lang="en-IE" sz="2200"/>
              <a:t>How does varying the number in</a:t>
            </a:r>
            <a:r>
              <a:rPr lang="en-IE" sz="2200" b="1">
                <a:latin typeface="Courier" panose="02070309020205020404" pitchFamily="49" charset="0"/>
              </a:rPr>
              <a:t> </a:t>
            </a:r>
            <a:r>
              <a:rPr lang="en-IE" sz="2200" err="1">
                <a:latin typeface="Courier" panose="02070309020205020404" pitchFamily="49" charset="0"/>
              </a:rPr>
              <a:t>self.change_x</a:t>
            </a:r>
            <a:r>
              <a:rPr lang="en-IE" sz="2200">
                <a:latin typeface="Courier" panose="02070309020205020404" pitchFamily="49" charset="0"/>
              </a:rPr>
              <a:t> </a:t>
            </a:r>
            <a:r>
              <a:rPr lang="en-IE" sz="2200"/>
              <a:t>affect what happens? Try it with: Positive numbers, negative numbers, big numbers, small numbers and 0. What do you think this value represents?</a:t>
            </a:r>
          </a:p>
          <a:p>
            <a:pPr marL="457200" indent="-457200">
              <a:buFont typeface="+mj-lt"/>
              <a:buAutoNum type="arabicPeriod"/>
            </a:pPr>
            <a:r>
              <a:rPr lang="en-IE" sz="2200"/>
              <a:t>What happens if we increase the number in</a:t>
            </a:r>
            <a:r>
              <a:rPr lang="en-IE" sz="2200" b="1">
                <a:latin typeface="Courier" panose="02070309020205020404" pitchFamily="49" charset="0"/>
              </a:rPr>
              <a:t> </a:t>
            </a:r>
            <a:r>
              <a:rPr lang="en-IE" sz="2200" err="1">
                <a:latin typeface="Courier" panose="02070309020205020404" pitchFamily="49" charset="0"/>
              </a:rPr>
              <a:t>self.set_size</a:t>
            </a:r>
            <a:r>
              <a:rPr lang="en-IE" sz="2200"/>
              <a:t>? If you write </a:t>
            </a:r>
            <a:r>
              <a:rPr lang="en-IE" sz="2200" err="1">
                <a:latin typeface="Courier" panose="02070309020205020404" pitchFamily="49" charset="0"/>
              </a:rPr>
              <a:t>self.set_size</a:t>
            </a:r>
            <a:r>
              <a:rPr lang="en-IE" sz="2200">
                <a:latin typeface="Courier" panose="02070309020205020404" pitchFamily="49" charset="0"/>
              </a:rPr>
              <a:t>(1) </a:t>
            </a:r>
            <a:r>
              <a:rPr lang="en-IE" sz="2200"/>
              <a:t>you can see the normal/default size of the bird in your stage. </a:t>
            </a:r>
          </a:p>
          <a:p>
            <a:pPr marL="800100" lvl="3" indent="-342900">
              <a:spcBef>
                <a:spcPts val="1000"/>
              </a:spcBef>
            </a:pPr>
            <a:r>
              <a:rPr lang="en-IE" sz="1900">
                <a:solidFill>
                  <a:srgbClr val="005EAE"/>
                </a:solidFill>
              </a:rPr>
              <a:t>What numbers would you use to make it half size or double size? What other numbers work?</a:t>
            </a:r>
          </a:p>
          <a:p>
            <a:pPr marL="800100" lvl="3" indent="-342900">
              <a:spcBef>
                <a:spcPts val="1000"/>
              </a:spcBef>
            </a:pPr>
            <a:r>
              <a:rPr lang="en-IE" sz="1900">
                <a:solidFill>
                  <a:srgbClr val="005EAE"/>
                </a:solidFill>
              </a:rPr>
              <a:t>What do you think it will happen if the number is 0?</a:t>
            </a:r>
          </a:p>
          <a:p>
            <a:pPr marL="457200" indent="-457200">
              <a:buFont typeface="+mj-lt"/>
              <a:buAutoNum type="arabicPeriod"/>
            </a:pPr>
            <a:r>
              <a:rPr lang="en-IE" sz="2200"/>
              <a:t>What happens if you change the name of the script</a:t>
            </a:r>
            <a:r>
              <a:rPr lang="en-IE" sz="2200" b="1">
                <a:latin typeface="Courier" panose="02070309020205020404" pitchFamily="49" charset="0"/>
              </a:rPr>
              <a:t> </a:t>
            </a:r>
            <a:r>
              <a:rPr lang="en-IE" sz="2200" err="1">
                <a:latin typeface="Courier" panose="02070309020205020404" pitchFamily="49" charset="0"/>
              </a:rPr>
              <a:t>move_right</a:t>
            </a:r>
            <a:r>
              <a:rPr lang="en-IE" sz="2200">
                <a:latin typeface="Courier" panose="02070309020205020404" pitchFamily="49" charset="0"/>
              </a:rPr>
              <a:t> </a:t>
            </a:r>
            <a:r>
              <a:rPr lang="en-IE" sz="2200"/>
              <a:t>to</a:t>
            </a:r>
            <a:r>
              <a:rPr lang="en-IE" sz="2200" b="1">
                <a:latin typeface="Courier" panose="02070309020205020404" pitchFamily="49" charset="0"/>
              </a:rPr>
              <a:t> </a:t>
            </a:r>
            <a:r>
              <a:rPr lang="en-IE" sz="2200" err="1">
                <a:latin typeface="Courier" panose="02070309020205020404" pitchFamily="49" charset="0"/>
              </a:rPr>
              <a:t>movement_right</a:t>
            </a:r>
            <a:r>
              <a:rPr lang="en-IE" sz="2200"/>
              <a:t>? Does it change what the program does? Why?</a:t>
            </a:r>
          </a:p>
          <a:p>
            <a:pPr marL="457200" indent="-457200">
              <a:buFont typeface="+mj-lt"/>
              <a:buAutoNum type="arabicPeriod"/>
            </a:pPr>
            <a:r>
              <a:rPr lang="en-IE" sz="2200"/>
              <a:t>How does</a:t>
            </a:r>
            <a:r>
              <a:rPr lang="en-IE" sz="2200" b="1">
                <a:latin typeface="Courier" panose="02070309020205020404" pitchFamily="49" charset="0"/>
              </a:rPr>
              <a:t> </a:t>
            </a:r>
            <a:r>
              <a:rPr lang="en-IE" sz="2200">
                <a:latin typeface="Courier" panose="02070309020205020404" pitchFamily="49" charset="0"/>
              </a:rPr>
              <a:t>@pytch.when_key_pressed </a:t>
            </a:r>
            <a:r>
              <a:rPr lang="en-IE" sz="2200"/>
              <a:t>work if you hold down the </a:t>
            </a:r>
            <a:r>
              <a:rPr lang="en-IE" sz="2200" err="1"/>
              <a:t>ArrowRight</a:t>
            </a:r>
            <a:r>
              <a:rPr lang="en-IE" sz="2200"/>
              <a:t> key (key repeat)? </a:t>
            </a:r>
            <a:endParaRPr lang="en-IE" sz="2000" b="1">
              <a:latin typeface="Courier" panose="02070309020205020404" pitchFamily="49" charset="0"/>
            </a:endParaRPr>
          </a:p>
        </p:txBody>
      </p:sp>
      <p:grpSp>
        <p:nvGrpSpPr>
          <p:cNvPr id="6" name="Group 5">
            <a:extLst>
              <a:ext uri="{FF2B5EF4-FFF2-40B4-BE49-F238E27FC236}">
                <a16:creationId xmlns:a16="http://schemas.microsoft.com/office/drawing/2014/main" id="{E5AD2773-D5BC-7C5A-F8D7-0A5644201599}"/>
              </a:ext>
            </a:extLst>
          </p:cNvPr>
          <p:cNvGrpSpPr/>
          <p:nvPr/>
        </p:nvGrpSpPr>
        <p:grpSpPr>
          <a:xfrm>
            <a:off x="10233498" y="0"/>
            <a:ext cx="1958502" cy="657901"/>
            <a:chOff x="10233498" y="0"/>
            <a:chExt cx="1958502" cy="657901"/>
          </a:xfrm>
        </p:grpSpPr>
        <p:sp>
          <p:nvSpPr>
            <p:cNvPr id="7" name="Rectangle 6">
              <a:extLst>
                <a:ext uri="{FF2B5EF4-FFF2-40B4-BE49-F238E27FC236}">
                  <a16:creationId xmlns:a16="http://schemas.microsoft.com/office/drawing/2014/main" id="{A15B637D-D6C5-42F8-2D9E-44CB475AB21A}"/>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44089CB2-1F5F-00EA-8418-83179F2B20B4}"/>
                </a:ext>
              </a:extLst>
            </p:cNvPr>
            <p:cNvPicPr>
              <a:picLocks noChangeAspect="1"/>
            </p:cNvPicPr>
            <p:nvPr/>
          </p:nvPicPr>
          <p:blipFill>
            <a:blip r:embed="rId3"/>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9391723F-A732-FB57-C7EC-C0FF3674D15E}"/>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8 minutes</a:t>
              </a:r>
              <a:endParaRPr lang="en-IE">
                <a:solidFill>
                  <a:srgbClr val="005EAE"/>
                </a:solidFill>
              </a:endParaRPr>
            </a:p>
          </p:txBody>
        </p:sp>
      </p:grpSp>
      <p:sp>
        <p:nvSpPr>
          <p:cNvPr id="3" name="TextBox 2">
            <a:extLst>
              <a:ext uri="{FF2B5EF4-FFF2-40B4-BE49-F238E27FC236}">
                <a16:creationId xmlns:a16="http://schemas.microsoft.com/office/drawing/2014/main" id="{A4A32685-6CD4-58D2-C3C9-48C3179D74C4}"/>
              </a:ext>
            </a:extLst>
          </p:cNvPr>
          <p:cNvSpPr txBox="1"/>
          <p:nvPr/>
        </p:nvSpPr>
        <p:spPr>
          <a:xfrm>
            <a:off x="5766128" y="5410835"/>
            <a:ext cx="6665108" cy="523220"/>
          </a:xfrm>
          <a:prstGeom prst="rect">
            <a:avLst/>
          </a:prstGeom>
          <a:noFill/>
        </p:spPr>
        <p:txBody>
          <a:bodyPr wrap="square" rtlCol="0">
            <a:spAutoFit/>
          </a:bodyPr>
          <a:lstStyle/>
          <a:p>
            <a:r>
              <a:rPr lang="en-IE" sz="2800">
                <a:hlinkClick r:id="rId4"/>
              </a:rPr>
              <a:t>https://pytch.org/app/lesson/cslinc/2</a:t>
            </a:r>
            <a:endParaRPr lang="en-IE" sz="2800"/>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Folded Corner 6">
            <a:extLst>
              <a:ext uri="{FF2B5EF4-FFF2-40B4-BE49-F238E27FC236}">
                <a16:creationId xmlns:a16="http://schemas.microsoft.com/office/drawing/2014/main" id="{53F963B5-BE7E-5F11-5B59-2FEF8F60E1CB}"/>
              </a:ext>
            </a:extLst>
          </p:cNvPr>
          <p:cNvSpPr/>
          <p:nvPr/>
        </p:nvSpPr>
        <p:spPr>
          <a:xfrm>
            <a:off x="8253413" y="1233306"/>
            <a:ext cx="3735945" cy="4104332"/>
          </a:xfrm>
          <a:prstGeom prst="foldedCorner">
            <a:avLst/>
          </a:prstGeom>
          <a:gradFill>
            <a:gsLst>
              <a:gs pos="0">
                <a:schemeClr val="accent5">
                  <a:lumMod val="110000"/>
                  <a:satMod val="105000"/>
                  <a:tint val="67000"/>
                  <a:alpha val="6000"/>
                </a:schemeClr>
              </a:gs>
              <a:gs pos="50000">
                <a:schemeClr val="accent5">
                  <a:lumMod val="105000"/>
                  <a:satMod val="103000"/>
                  <a:tint val="73000"/>
                  <a:alpha val="28000"/>
                </a:schemeClr>
              </a:gs>
              <a:gs pos="100000">
                <a:schemeClr val="accent5">
                  <a:lumMod val="105000"/>
                  <a:satMod val="109000"/>
                  <a:tint val="81000"/>
                  <a:alpha val="42000"/>
                </a:schemeClr>
              </a:gs>
            </a:gsLst>
          </a:gra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727102" y="1229989"/>
            <a:ext cx="7133563" cy="4500960"/>
          </a:xfrm>
        </p:spPr>
        <p:txBody>
          <a:bodyPr vert="horz" lIns="91440" tIns="45720" rIns="91440" bIns="45720" rtlCol="0" anchor="t">
            <a:normAutofit/>
          </a:bodyPr>
          <a:lstStyle/>
          <a:p>
            <a:pPr marL="457200" indent="-457200">
              <a:buFont typeface="+mj-lt"/>
              <a:buAutoNum type="arabicPeriod" startAt="5"/>
            </a:pPr>
            <a:r>
              <a:rPr lang="en-IE" sz="2200"/>
              <a:t>What happens if you change the name of the last script from</a:t>
            </a:r>
            <a:r>
              <a:rPr lang="en-IE" sz="2200" b="1">
                <a:latin typeface="Courier" panose="02070309020205020404" pitchFamily="49" charset="0"/>
              </a:rPr>
              <a:t> </a:t>
            </a:r>
            <a:r>
              <a:rPr lang="en-IE" sz="2200" err="1">
                <a:latin typeface="Courier" panose="02070309020205020404" pitchFamily="49" charset="0"/>
              </a:rPr>
              <a:t>move_down</a:t>
            </a:r>
            <a:r>
              <a:rPr lang="en-IE" sz="2200">
                <a:latin typeface="Courier" panose="02070309020205020404" pitchFamily="49" charset="0"/>
              </a:rPr>
              <a:t> </a:t>
            </a:r>
            <a:r>
              <a:rPr lang="en-IE" sz="2200"/>
              <a:t>to</a:t>
            </a:r>
            <a:r>
              <a:rPr lang="en-IE" sz="2200">
                <a:latin typeface="Courier" panose="02070309020205020404" pitchFamily="49" charset="0"/>
              </a:rPr>
              <a:t> </a:t>
            </a:r>
            <a:r>
              <a:rPr lang="en-IE" sz="2200" err="1">
                <a:latin typeface="Courier" panose="02070309020205020404" pitchFamily="49" charset="0"/>
              </a:rPr>
              <a:t>move_right</a:t>
            </a:r>
            <a:r>
              <a:rPr lang="en-IE" sz="2200"/>
              <a:t> ? Does it matter if two scripts have the same name? </a:t>
            </a:r>
          </a:p>
          <a:p>
            <a:pPr marL="457200" indent="-457200">
              <a:buAutoNum type="arabicPeriod" startAt="5"/>
            </a:pPr>
            <a:r>
              <a:rPr lang="en-IE" sz="2200"/>
              <a:t>What happens if you use a regular key instead of</a:t>
            </a:r>
            <a:r>
              <a:rPr lang="en-IE" sz="2200">
                <a:latin typeface="Courier" panose="02070309020205020404" pitchFamily="49" charset="0"/>
              </a:rPr>
              <a:t> "</a:t>
            </a:r>
            <a:r>
              <a:rPr lang="en-IE" sz="2200" err="1">
                <a:latin typeface="Courier" panose="02070309020205020404" pitchFamily="49" charset="0"/>
              </a:rPr>
              <a:t>ArrowDown</a:t>
            </a:r>
            <a:r>
              <a:rPr lang="en-IE" sz="2200">
                <a:latin typeface="Courier" panose="02070309020205020404" pitchFamily="49" charset="0"/>
              </a:rPr>
              <a:t>" </a:t>
            </a:r>
            <a:r>
              <a:rPr lang="en-IE" sz="2200"/>
              <a:t>(for instance </a:t>
            </a:r>
            <a:r>
              <a:rPr lang="en-IE" sz="2200">
                <a:latin typeface="Courier" panose="02070309020205020404" pitchFamily="49" charset="0"/>
              </a:rPr>
              <a:t>"a"</a:t>
            </a:r>
            <a:r>
              <a:rPr lang="en-IE" sz="2200"/>
              <a:t>)? </a:t>
            </a:r>
            <a:endParaRPr lang="en-IE" sz="2200" strike="sngStrike">
              <a:cs typeface="Calibri"/>
            </a:endParaRPr>
          </a:p>
          <a:p>
            <a:pPr lvl="1"/>
            <a:r>
              <a:rPr lang="en-IE" sz="2200">
                <a:solidFill>
                  <a:srgbClr val="005EAE"/>
                </a:solidFill>
              </a:rPr>
              <a:t>NB: It has to be a single letter or a special name like "</a:t>
            </a:r>
            <a:r>
              <a:rPr lang="en-IE" sz="2200" err="1">
                <a:solidFill>
                  <a:srgbClr val="005EAE"/>
                </a:solidFill>
                <a:latin typeface="Courier" panose="02070309020205020404" pitchFamily="49" charset="0"/>
              </a:rPr>
              <a:t>ArrowUp</a:t>
            </a:r>
            <a:r>
              <a:rPr lang="en-IE" sz="2200">
                <a:solidFill>
                  <a:srgbClr val="005EAE"/>
                </a:solidFill>
                <a:latin typeface="Courier" panose="02070309020205020404" pitchFamily="49" charset="0"/>
              </a:rPr>
              <a:t>"</a:t>
            </a:r>
            <a:r>
              <a:rPr lang="en-IE" sz="2200">
                <a:solidFill>
                  <a:srgbClr val="005EAE"/>
                </a:solidFill>
              </a:rPr>
              <a:t>. </a:t>
            </a:r>
            <a:r>
              <a:rPr lang="en-IE" sz="2200"/>
              <a:t>	</a:t>
            </a:r>
          </a:p>
          <a:p>
            <a:pPr marL="457200" indent="-457200">
              <a:buFont typeface="+mj-lt"/>
              <a:buAutoNum type="arabicPeriod" startAt="5"/>
            </a:pPr>
            <a:r>
              <a:rPr lang="en-IE" sz="2200"/>
              <a:t>What happens if you change the position of the scripts?</a:t>
            </a:r>
          </a:p>
          <a:p>
            <a:pPr lvl="1"/>
            <a:r>
              <a:rPr lang="en-IE" sz="2200">
                <a:solidFill>
                  <a:srgbClr val="005EAE"/>
                </a:solidFill>
              </a:rPr>
              <a:t>For instance moving the script for the event</a:t>
            </a:r>
            <a:r>
              <a:rPr lang="en-IE" sz="2200">
                <a:solidFill>
                  <a:srgbClr val="005EAE"/>
                </a:solidFill>
                <a:latin typeface="Courier" panose="02070309020205020404" pitchFamily="49" charset="0"/>
              </a:rPr>
              <a:t> </a:t>
            </a:r>
            <a:r>
              <a:rPr lang="en-IE" sz="2200" err="1">
                <a:solidFill>
                  <a:srgbClr val="005EAE"/>
                </a:solidFill>
                <a:latin typeface="Courier" panose="02070309020205020404" pitchFamily="49" charset="0"/>
              </a:rPr>
              <a:t>when_green_flag_clicked</a:t>
            </a:r>
            <a:r>
              <a:rPr lang="en-IE" sz="2200">
                <a:solidFill>
                  <a:srgbClr val="005EAE"/>
                </a:solidFill>
                <a:latin typeface="Courier" panose="02070309020205020404" pitchFamily="49" charset="0"/>
              </a:rPr>
              <a:t> </a:t>
            </a:r>
            <a:r>
              <a:rPr lang="en-IE" sz="2200">
                <a:solidFill>
                  <a:srgbClr val="005EAE"/>
                </a:solidFill>
              </a:rPr>
              <a:t>to the end of    your code.</a:t>
            </a:r>
          </a:p>
          <a:p>
            <a:pPr lvl="1"/>
            <a:r>
              <a:rPr lang="en-IE" sz="2200">
                <a:solidFill>
                  <a:srgbClr val="005EAE"/>
                </a:solidFill>
              </a:rPr>
              <a:t>Does it change what the program does? </a:t>
            </a:r>
          </a:p>
        </p:txBody>
      </p:sp>
      <p:sp>
        <p:nvSpPr>
          <p:cNvPr id="6" name="TextBox 5">
            <a:extLst>
              <a:ext uri="{FF2B5EF4-FFF2-40B4-BE49-F238E27FC236}">
                <a16:creationId xmlns:a16="http://schemas.microsoft.com/office/drawing/2014/main" id="{62D3CB7A-6DC4-CEB3-8B06-ABE4F6D74D31}"/>
              </a:ext>
            </a:extLst>
          </p:cNvPr>
          <p:cNvSpPr txBox="1"/>
          <p:nvPr/>
        </p:nvSpPr>
        <p:spPr>
          <a:xfrm>
            <a:off x="8312266" y="1394780"/>
            <a:ext cx="3677092" cy="3939540"/>
          </a:xfrm>
          <a:prstGeom prst="rect">
            <a:avLst/>
          </a:prstGeom>
          <a:noFill/>
        </p:spPr>
        <p:txBody>
          <a:bodyPr wrap="square">
            <a:spAutoFit/>
          </a:bodyPr>
          <a:lstStyle/>
          <a:p>
            <a:pPr>
              <a:lnSpc>
                <a:spcPct val="90000"/>
              </a:lnSpc>
              <a:spcBef>
                <a:spcPts val="1200"/>
              </a:spcBef>
              <a:buClr>
                <a:schemeClr val="tx2"/>
              </a:buClr>
              <a:buSzPts val="2000"/>
            </a:pPr>
            <a:r>
              <a:rPr lang="en-GB" sz="1100" b="1">
                <a:latin typeface="Courier" panose="02070309020205020404" pitchFamily="49" charset="0"/>
              </a:rPr>
              <a:t>class</a:t>
            </a:r>
            <a:r>
              <a:rPr lang="en-GB" sz="1100">
                <a:latin typeface="Courier" panose="02070309020205020404" pitchFamily="49" charset="0"/>
              </a:rPr>
              <a:t> Bird(</a:t>
            </a:r>
            <a:r>
              <a:rPr lang="en-GB" sz="1100" err="1">
                <a:solidFill>
                  <a:srgbClr val="1A6EB6"/>
                </a:solidFill>
                <a:latin typeface="Courier" panose="02070309020205020404" pitchFamily="49" charset="0"/>
              </a:rPr>
              <a:t>pytch.Sprite</a:t>
            </a:r>
            <a:r>
              <a:rPr lang="en-GB" sz="1100">
                <a:latin typeface="Courier" panose="02070309020205020404" pitchFamily="49" charset="0"/>
              </a:rPr>
              <a:t>):</a:t>
            </a:r>
            <a:endParaRPr lang="en-IE" sz="1100">
              <a:latin typeface="Courier" panose="02070309020205020404" pitchFamily="49" charset="0"/>
            </a:endParaRPr>
          </a:p>
          <a:p>
            <a:pPr>
              <a:lnSpc>
                <a:spcPct val="90000"/>
              </a:lnSpc>
              <a:spcBef>
                <a:spcPts val="1200"/>
              </a:spcBef>
              <a:buClr>
                <a:schemeClr val="tx2"/>
              </a:buClr>
              <a:buSzPts val="2000"/>
            </a:pPr>
            <a:r>
              <a:rPr lang="en-GB" sz="1100">
                <a:latin typeface="Courier" panose="02070309020205020404" pitchFamily="49" charset="0"/>
              </a:rPr>
              <a:t>    Costumes = [</a:t>
            </a:r>
            <a:r>
              <a:rPr lang="en-GB" sz="1100">
                <a:solidFill>
                  <a:srgbClr val="BA2121"/>
                </a:solidFill>
                <a:latin typeface="Courier" panose="02070309020205020404" pitchFamily="49" charset="0"/>
              </a:rPr>
              <a:t>"bird.png"</a:t>
            </a:r>
            <a:r>
              <a:rPr lang="en-GB" sz="1100">
                <a:latin typeface="Courier" panose="02070309020205020404" pitchFamily="49" charset="0"/>
              </a:rPr>
              <a:t>]</a:t>
            </a:r>
            <a:endParaRPr lang="en-IE" sz="1100">
              <a:latin typeface="Courier" panose="02070309020205020404" pitchFamily="49" charset="0"/>
            </a:endParaRPr>
          </a:p>
          <a:p>
            <a:pPr>
              <a:lnSpc>
                <a:spcPct val="90000"/>
              </a:lnSpc>
              <a:spcBef>
                <a:spcPts val="1200"/>
              </a:spcBef>
              <a:buClr>
                <a:schemeClr val="tx2"/>
              </a:buClr>
              <a:buSzPts val="2000"/>
            </a:pPr>
            <a:endParaRPr lang="en-GB" sz="100">
              <a:solidFill>
                <a:srgbClr val="AA22FF"/>
              </a:solidFill>
              <a:latin typeface="Courier" panose="02070309020205020404" pitchFamily="49" charset="0"/>
            </a:endParaRPr>
          </a:p>
          <a:p>
            <a:pPr>
              <a:lnSpc>
                <a:spcPct val="90000"/>
              </a:lnSpc>
              <a:spcBef>
                <a:spcPts val="1200"/>
              </a:spcBef>
              <a:buClr>
                <a:schemeClr val="tx2"/>
              </a:buClr>
              <a:buSzPts val="2000"/>
            </a:pPr>
            <a:r>
              <a:rPr lang="en-GB" sz="1100">
                <a:latin typeface="Courier" panose="02070309020205020404" pitchFamily="49" charset="0"/>
              </a:rPr>
              <a:t>    @pytch.</a:t>
            </a:r>
            <a:r>
              <a:rPr lang="en-GB" sz="1100">
                <a:solidFill>
                  <a:srgbClr val="1A6EB6"/>
                </a:solidFill>
                <a:latin typeface="Courier" panose="02070309020205020404" pitchFamily="49" charset="0"/>
              </a:rPr>
              <a:t>when_key_pressed</a:t>
            </a:r>
            <a:r>
              <a:rPr lang="en-GB" sz="1100">
                <a:latin typeface="Courier" panose="02070309020205020404" pitchFamily="49" charset="0"/>
              </a:rPr>
              <a:t>(</a:t>
            </a:r>
            <a:r>
              <a:rPr lang="en-GB" sz="1100">
                <a:solidFill>
                  <a:srgbClr val="BA2121"/>
                </a:solidFill>
                <a:latin typeface="Courier" panose="02070309020205020404" pitchFamily="49" charset="0"/>
              </a:rPr>
              <a:t>"ArrowRight"</a:t>
            </a:r>
            <a:r>
              <a:rPr lang="en-GB" sz="1100">
                <a:latin typeface="Courier" panose="02070309020205020404" pitchFamily="49" charset="0"/>
              </a:rPr>
              <a:t>)</a:t>
            </a:r>
            <a:endParaRPr lang="en-IE" sz="1100">
              <a:latin typeface="Courier" panose="02070309020205020404" pitchFamily="49" charset="0"/>
            </a:endParaRPr>
          </a:p>
          <a:p>
            <a:pPr>
              <a:lnSpc>
                <a:spcPct val="90000"/>
              </a:lnSpc>
              <a:spcBef>
                <a:spcPts val="1200"/>
              </a:spcBef>
              <a:buClr>
                <a:schemeClr val="tx2"/>
              </a:buClr>
              <a:buSzPts val="2000"/>
            </a:pPr>
            <a:r>
              <a:rPr lang="en-GB" sz="1100">
                <a:latin typeface="Courier" panose="02070309020205020404" pitchFamily="49" charset="0"/>
              </a:rPr>
              <a:t>    </a:t>
            </a:r>
            <a:r>
              <a:rPr lang="en-GB" sz="1100" b="1">
                <a:latin typeface="Courier" panose="02070309020205020404" pitchFamily="49" charset="0"/>
              </a:rPr>
              <a:t>def</a:t>
            </a:r>
            <a:r>
              <a:rPr lang="en-GB" sz="1100">
                <a:latin typeface="Courier" panose="02070309020205020404" pitchFamily="49" charset="0"/>
              </a:rPr>
              <a:t> </a:t>
            </a:r>
            <a:r>
              <a:rPr lang="en-GB" sz="1100" err="1">
                <a:latin typeface="Courier" panose="02070309020205020404" pitchFamily="49" charset="0"/>
              </a:rPr>
              <a:t>move_right</a:t>
            </a:r>
            <a:r>
              <a:rPr lang="en-GB" sz="1100">
                <a:latin typeface="Courier" panose="02070309020205020404" pitchFamily="49" charset="0"/>
              </a:rPr>
              <a:t>(</a:t>
            </a:r>
            <a:r>
              <a:rPr lang="en-GB" sz="1100">
                <a:solidFill>
                  <a:srgbClr val="1A6EB6"/>
                </a:solidFill>
                <a:latin typeface="Courier" panose="02070309020205020404" pitchFamily="49" charset="0"/>
              </a:rPr>
              <a:t>self</a:t>
            </a:r>
            <a:r>
              <a:rPr lang="en-GB" sz="1100">
                <a:latin typeface="Courier" panose="02070309020205020404" pitchFamily="49" charset="0"/>
              </a:rPr>
              <a:t>):</a:t>
            </a:r>
            <a:endParaRPr lang="en-IE" sz="1100">
              <a:latin typeface="Courier" panose="02070309020205020404" pitchFamily="49" charset="0"/>
            </a:endParaRPr>
          </a:p>
          <a:p>
            <a:pPr>
              <a:lnSpc>
                <a:spcPct val="90000"/>
              </a:lnSpc>
              <a:spcBef>
                <a:spcPts val="1200"/>
              </a:spcBef>
              <a:buClr>
                <a:schemeClr val="tx2"/>
              </a:buClr>
              <a:buSzPts val="2000"/>
            </a:pPr>
            <a:r>
              <a:rPr lang="en-GB" sz="1100">
                <a:latin typeface="Courier" panose="02070309020205020404" pitchFamily="49" charset="0"/>
              </a:rPr>
              <a:t>        </a:t>
            </a:r>
            <a:r>
              <a:rPr lang="en-GB" sz="1100" err="1">
                <a:solidFill>
                  <a:srgbClr val="1A6EB6"/>
                </a:solidFill>
                <a:latin typeface="Courier" panose="02070309020205020404" pitchFamily="49" charset="0"/>
              </a:rPr>
              <a:t>self</a:t>
            </a:r>
            <a:r>
              <a:rPr lang="en-GB" sz="1100" err="1">
                <a:latin typeface="Courier" panose="02070309020205020404" pitchFamily="49" charset="0"/>
              </a:rPr>
              <a:t>.</a:t>
            </a:r>
            <a:r>
              <a:rPr lang="en-GB" sz="1100" err="1">
                <a:solidFill>
                  <a:srgbClr val="1A6EB6"/>
                </a:solidFill>
                <a:latin typeface="Courier" panose="02070309020205020404" pitchFamily="49" charset="0"/>
              </a:rPr>
              <a:t>change_x</a:t>
            </a:r>
            <a:r>
              <a:rPr lang="en-GB" sz="1100">
                <a:latin typeface="Courier" panose="02070309020205020404" pitchFamily="49" charset="0"/>
              </a:rPr>
              <a:t>(</a:t>
            </a:r>
            <a:r>
              <a:rPr lang="en-GB" sz="1100">
                <a:solidFill>
                  <a:srgbClr val="1A6EB6"/>
                </a:solidFill>
                <a:latin typeface="Courier" panose="02070309020205020404" pitchFamily="49" charset="0"/>
              </a:rPr>
              <a:t>3</a:t>
            </a:r>
            <a:r>
              <a:rPr lang="en-GB" sz="1100">
                <a:latin typeface="Courier" panose="02070309020205020404" pitchFamily="49" charset="0"/>
              </a:rPr>
              <a:t>)</a:t>
            </a:r>
          </a:p>
          <a:p>
            <a:pPr>
              <a:lnSpc>
                <a:spcPct val="90000"/>
              </a:lnSpc>
              <a:spcBef>
                <a:spcPts val="1200"/>
              </a:spcBef>
              <a:buClr>
                <a:schemeClr val="tx2"/>
              </a:buClr>
              <a:buSzPts val="2000"/>
            </a:pPr>
            <a:endParaRPr lang="en-GB" sz="100">
              <a:latin typeface="Courier" panose="02070309020205020404" pitchFamily="49" charset="0"/>
            </a:endParaRPr>
          </a:p>
          <a:p>
            <a:pPr>
              <a:lnSpc>
                <a:spcPct val="90000"/>
              </a:lnSpc>
              <a:spcBef>
                <a:spcPts val="1200"/>
              </a:spcBef>
              <a:buClr>
                <a:schemeClr val="tx2"/>
              </a:buClr>
              <a:buSzPts val="2000"/>
            </a:pPr>
            <a:r>
              <a:rPr lang="en-GB" sz="1100">
                <a:solidFill>
                  <a:srgbClr val="AA22FF"/>
                </a:solidFill>
                <a:latin typeface="Courier" panose="02070309020205020404" pitchFamily="49" charset="0"/>
              </a:rPr>
              <a:t>    </a:t>
            </a:r>
            <a:r>
              <a:rPr lang="en-GB" sz="1100">
                <a:latin typeface="Courier" panose="02070309020205020404" pitchFamily="49" charset="0"/>
              </a:rPr>
              <a:t>@pytch.</a:t>
            </a:r>
            <a:r>
              <a:rPr lang="en-GB" sz="1100">
                <a:solidFill>
                  <a:srgbClr val="1A6EB6"/>
                </a:solidFill>
                <a:latin typeface="Courier" panose="02070309020205020404" pitchFamily="49" charset="0"/>
              </a:rPr>
              <a:t>when_key_pressed</a:t>
            </a:r>
            <a:r>
              <a:rPr lang="en-GB" sz="1100">
                <a:latin typeface="Courier" panose="02070309020205020404" pitchFamily="49" charset="0"/>
              </a:rPr>
              <a:t>(</a:t>
            </a:r>
            <a:r>
              <a:rPr lang="en-GB" sz="1100">
                <a:solidFill>
                  <a:srgbClr val="BA2121"/>
                </a:solidFill>
                <a:latin typeface="Courier" panose="02070309020205020404" pitchFamily="49" charset="0"/>
              </a:rPr>
              <a:t>"ArrowDown"</a:t>
            </a:r>
            <a:r>
              <a:rPr lang="en-GB" sz="1100">
                <a:latin typeface="Courier" panose="02070309020205020404" pitchFamily="49" charset="0"/>
              </a:rPr>
              <a:t>)</a:t>
            </a:r>
            <a:endParaRPr lang="en-IE" sz="1100">
              <a:latin typeface="Courier" panose="02070309020205020404" pitchFamily="49" charset="0"/>
            </a:endParaRPr>
          </a:p>
          <a:p>
            <a:pPr>
              <a:lnSpc>
                <a:spcPct val="90000"/>
              </a:lnSpc>
              <a:spcBef>
                <a:spcPts val="1200"/>
              </a:spcBef>
              <a:buClr>
                <a:schemeClr val="tx2"/>
              </a:buClr>
              <a:buSzPts val="2000"/>
            </a:pPr>
            <a:r>
              <a:rPr lang="en-GB" sz="1100">
                <a:latin typeface="Courier" panose="02070309020205020404" pitchFamily="49" charset="0"/>
              </a:rPr>
              <a:t>    </a:t>
            </a:r>
            <a:r>
              <a:rPr lang="en-GB" sz="1100" b="1">
                <a:latin typeface="Courier" panose="02070309020205020404" pitchFamily="49" charset="0"/>
              </a:rPr>
              <a:t>def</a:t>
            </a:r>
            <a:r>
              <a:rPr lang="en-GB" sz="1100">
                <a:latin typeface="Courier" panose="02070309020205020404" pitchFamily="49" charset="0"/>
              </a:rPr>
              <a:t> </a:t>
            </a:r>
            <a:r>
              <a:rPr lang="en-GB" sz="1100" err="1">
                <a:latin typeface="Courier" panose="02070309020205020404" pitchFamily="49" charset="0"/>
              </a:rPr>
              <a:t>move_down</a:t>
            </a:r>
            <a:r>
              <a:rPr lang="en-GB" sz="1100">
                <a:latin typeface="Courier" panose="02070309020205020404" pitchFamily="49" charset="0"/>
              </a:rPr>
              <a:t>(</a:t>
            </a:r>
            <a:r>
              <a:rPr lang="en-GB" sz="1100">
                <a:solidFill>
                  <a:srgbClr val="1A6EB6"/>
                </a:solidFill>
                <a:latin typeface="Courier" panose="02070309020205020404" pitchFamily="49" charset="0"/>
              </a:rPr>
              <a:t>self</a:t>
            </a:r>
            <a:r>
              <a:rPr lang="en-GB" sz="1100">
                <a:latin typeface="Courier" panose="02070309020205020404" pitchFamily="49" charset="0"/>
              </a:rPr>
              <a:t>):</a:t>
            </a:r>
            <a:endParaRPr lang="en-IE" sz="1100">
              <a:latin typeface="Courier" panose="02070309020205020404" pitchFamily="49" charset="0"/>
            </a:endParaRPr>
          </a:p>
          <a:p>
            <a:pPr>
              <a:lnSpc>
                <a:spcPct val="90000"/>
              </a:lnSpc>
              <a:spcBef>
                <a:spcPts val="1200"/>
              </a:spcBef>
              <a:buClr>
                <a:schemeClr val="tx2"/>
              </a:buClr>
              <a:buSzPts val="2000"/>
            </a:pPr>
            <a:r>
              <a:rPr lang="en-GB" sz="1100">
                <a:latin typeface="Courier" panose="02070309020205020404" pitchFamily="49" charset="0"/>
              </a:rPr>
              <a:t>        </a:t>
            </a:r>
            <a:r>
              <a:rPr lang="en-GB" sz="1100" err="1">
                <a:solidFill>
                  <a:srgbClr val="1A6EB6"/>
                </a:solidFill>
                <a:latin typeface="Courier" panose="02070309020205020404" pitchFamily="49" charset="0"/>
              </a:rPr>
              <a:t>self</a:t>
            </a:r>
            <a:r>
              <a:rPr lang="en-GB" sz="1100" err="1">
                <a:latin typeface="Courier" panose="02070309020205020404" pitchFamily="49" charset="0"/>
              </a:rPr>
              <a:t>.</a:t>
            </a:r>
            <a:r>
              <a:rPr lang="en-GB" sz="1100" err="1">
                <a:solidFill>
                  <a:srgbClr val="1A6EB6"/>
                </a:solidFill>
                <a:latin typeface="Courier" panose="02070309020205020404" pitchFamily="49" charset="0"/>
              </a:rPr>
              <a:t>change_y</a:t>
            </a:r>
            <a:r>
              <a:rPr lang="en-GB" sz="1100">
                <a:latin typeface="Courier" panose="02070309020205020404" pitchFamily="49" charset="0"/>
              </a:rPr>
              <a:t>(-</a:t>
            </a:r>
            <a:r>
              <a:rPr lang="en-GB" sz="1100">
                <a:solidFill>
                  <a:srgbClr val="1A6EB6"/>
                </a:solidFill>
                <a:latin typeface="Courier" panose="02070309020205020404" pitchFamily="49" charset="0"/>
              </a:rPr>
              <a:t>3</a:t>
            </a:r>
            <a:r>
              <a:rPr lang="en-GB" sz="1100">
                <a:latin typeface="Courier" panose="02070309020205020404" pitchFamily="49" charset="0"/>
              </a:rPr>
              <a:t>)</a:t>
            </a:r>
          </a:p>
          <a:p>
            <a:pPr>
              <a:lnSpc>
                <a:spcPct val="90000"/>
              </a:lnSpc>
              <a:spcBef>
                <a:spcPts val="1200"/>
              </a:spcBef>
              <a:buClr>
                <a:schemeClr val="tx2"/>
              </a:buClr>
              <a:buSzPts val="2000"/>
            </a:pPr>
            <a:endParaRPr lang="en-GB" sz="100">
              <a:latin typeface="Courier" panose="02070309020205020404" pitchFamily="49" charset="0"/>
            </a:endParaRPr>
          </a:p>
          <a:p>
            <a:pPr>
              <a:lnSpc>
                <a:spcPct val="90000"/>
              </a:lnSpc>
              <a:spcBef>
                <a:spcPts val="1200"/>
              </a:spcBef>
              <a:buClr>
                <a:schemeClr val="tx2"/>
              </a:buClr>
              <a:buSzPts val="2000"/>
            </a:pPr>
            <a:r>
              <a:rPr lang="en-IE" sz="1100">
                <a:solidFill>
                  <a:srgbClr val="AA22FF"/>
                </a:solidFill>
                <a:latin typeface="Courier" panose="02070309020205020404" pitchFamily="49" charset="0"/>
              </a:rPr>
              <a:t>    </a:t>
            </a:r>
            <a:r>
              <a:rPr lang="en-IE" sz="1100">
                <a:latin typeface="Courier" panose="02070309020205020404" pitchFamily="49" charset="0"/>
              </a:rPr>
              <a:t>@pytch.</a:t>
            </a:r>
            <a:r>
              <a:rPr lang="en-IE" sz="1100">
                <a:solidFill>
                  <a:srgbClr val="1A6EB6"/>
                </a:solidFill>
                <a:latin typeface="Courier" panose="02070309020205020404" pitchFamily="49" charset="0"/>
              </a:rPr>
              <a:t>when_green_flag_clicked</a:t>
            </a:r>
          </a:p>
          <a:p>
            <a:pPr>
              <a:lnSpc>
                <a:spcPct val="90000"/>
              </a:lnSpc>
              <a:spcBef>
                <a:spcPts val="1200"/>
              </a:spcBef>
              <a:buClr>
                <a:schemeClr val="tx2"/>
              </a:buClr>
              <a:buSzPts val="2000"/>
            </a:pPr>
            <a:r>
              <a:rPr lang="en-IE" sz="1100">
                <a:latin typeface="Courier" panose="02070309020205020404" pitchFamily="49" charset="0"/>
              </a:rPr>
              <a:t>    </a:t>
            </a:r>
            <a:r>
              <a:rPr lang="en-IE" sz="1100" b="1">
                <a:latin typeface="Courier" panose="02070309020205020404" pitchFamily="49" charset="0"/>
              </a:rPr>
              <a:t>def</a:t>
            </a:r>
            <a:r>
              <a:rPr lang="en-IE" sz="1100">
                <a:latin typeface="Courier" panose="02070309020205020404" pitchFamily="49" charset="0"/>
              </a:rPr>
              <a:t> start(</a:t>
            </a:r>
            <a:r>
              <a:rPr lang="en-IE" sz="1100">
                <a:solidFill>
                  <a:srgbClr val="1A6EB6"/>
                </a:solidFill>
                <a:latin typeface="Courier" panose="02070309020205020404" pitchFamily="49" charset="0"/>
              </a:rPr>
              <a:t>self</a:t>
            </a:r>
            <a:r>
              <a:rPr lang="en-IE" sz="1100">
                <a:latin typeface="Courier" panose="02070309020205020404" pitchFamily="49" charset="0"/>
              </a:rPr>
              <a:t>):</a:t>
            </a:r>
          </a:p>
          <a:p>
            <a:pPr>
              <a:lnSpc>
                <a:spcPct val="90000"/>
              </a:lnSpc>
              <a:spcBef>
                <a:spcPts val="1200"/>
              </a:spcBef>
              <a:buClr>
                <a:schemeClr val="tx2"/>
              </a:buClr>
              <a:buSzPts val="2000"/>
            </a:pPr>
            <a:r>
              <a:rPr lang="en-IE" sz="1100">
                <a:latin typeface="Courier" panose="02070309020205020404" pitchFamily="49" charset="0"/>
              </a:rPr>
              <a:t>        </a:t>
            </a:r>
            <a:r>
              <a:rPr lang="en-IE" sz="1100" err="1">
                <a:solidFill>
                  <a:srgbClr val="1A6EB6"/>
                </a:solidFill>
                <a:latin typeface="Courier" panose="02070309020205020404" pitchFamily="49" charset="0"/>
              </a:rPr>
              <a:t>self</a:t>
            </a:r>
            <a:r>
              <a:rPr lang="en-IE" sz="1100" err="1">
                <a:latin typeface="Courier" panose="02070309020205020404" pitchFamily="49" charset="0"/>
              </a:rPr>
              <a:t>.</a:t>
            </a:r>
            <a:r>
              <a:rPr lang="en-IE" sz="1100" err="1">
                <a:solidFill>
                  <a:srgbClr val="1A6EB6"/>
                </a:solidFill>
                <a:latin typeface="Courier" panose="02070309020205020404" pitchFamily="49" charset="0"/>
              </a:rPr>
              <a:t>set_size</a:t>
            </a:r>
            <a:r>
              <a:rPr lang="en-IE" sz="1100">
                <a:latin typeface="Courier" panose="02070309020205020404" pitchFamily="49" charset="0"/>
              </a:rPr>
              <a:t>(</a:t>
            </a:r>
            <a:r>
              <a:rPr lang="en-IE" sz="1100">
                <a:solidFill>
                  <a:srgbClr val="1A6EB6"/>
                </a:solidFill>
                <a:latin typeface="Courier" panose="02070309020205020404" pitchFamily="49" charset="0"/>
              </a:rPr>
              <a:t>0.3</a:t>
            </a:r>
            <a:r>
              <a:rPr lang="en-IE" sz="1100">
                <a:latin typeface="Courier" panose="02070309020205020404" pitchFamily="49" charset="0"/>
              </a:rPr>
              <a:t>)</a:t>
            </a:r>
          </a:p>
        </p:txBody>
      </p:sp>
      <p:cxnSp>
        <p:nvCxnSpPr>
          <p:cNvPr id="9" name="Straight Arrow Connector 8">
            <a:extLst>
              <a:ext uri="{FF2B5EF4-FFF2-40B4-BE49-F238E27FC236}">
                <a16:creationId xmlns:a16="http://schemas.microsoft.com/office/drawing/2014/main" id="{B402E664-D2C3-AAB7-2DF9-E902172CF0A6}"/>
              </a:ext>
            </a:extLst>
          </p:cNvPr>
          <p:cNvCxnSpPr/>
          <p:nvPr/>
        </p:nvCxnSpPr>
        <p:spPr>
          <a:xfrm>
            <a:off x="7485321" y="4742123"/>
            <a:ext cx="1148316"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0" name="Rectangle: Rounded Corners 9">
            <a:extLst>
              <a:ext uri="{FF2B5EF4-FFF2-40B4-BE49-F238E27FC236}">
                <a16:creationId xmlns:a16="http://schemas.microsoft.com/office/drawing/2014/main" id="{D9520721-6796-3995-7B33-36C1BF09FAFC}"/>
              </a:ext>
            </a:extLst>
          </p:cNvPr>
          <p:cNvSpPr/>
          <p:nvPr/>
        </p:nvSpPr>
        <p:spPr>
          <a:xfrm>
            <a:off x="8633637" y="4242391"/>
            <a:ext cx="2720163" cy="956930"/>
          </a:xfrm>
          <a:prstGeom prst="roundRect">
            <a:avLst/>
          </a:prstGeom>
          <a:noFill/>
          <a:ln w="19050"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grpSp>
        <p:nvGrpSpPr>
          <p:cNvPr id="5" name="Group 4">
            <a:extLst>
              <a:ext uri="{FF2B5EF4-FFF2-40B4-BE49-F238E27FC236}">
                <a16:creationId xmlns:a16="http://schemas.microsoft.com/office/drawing/2014/main" id="{DE978728-E40E-04DB-8521-D7C07A3694A5}"/>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50B02B39-F7F2-838D-A70D-F406D0BC69DC}"/>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1" name="Picture 10" descr="A blue and white clock&#10;&#10;Description automatically generated">
              <a:extLst>
                <a:ext uri="{FF2B5EF4-FFF2-40B4-BE49-F238E27FC236}">
                  <a16:creationId xmlns:a16="http://schemas.microsoft.com/office/drawing/2014/main" id="{98DB95AF-03BD-7749-5EB5-EC218352FAFD}"/>
                </a:ext>
              </a:extLst>
            </p:cNvPr>
            <p:cNvPicPr>
              <a:picLocks noChangeAspect="1"/>
            </p:cNvPicPr>
            <p:nvPr/>
          </p:nvPicPr>
          <p:blipFill>
            <a:blip r:embed="rId3"/>
            <a:stretch>
              <a:fillRect/>
            </a:stretch>
          </p:blipFill>
          <p:spPr>
            <a:xfrm>
              <a:off x="10369684" y="60267"/>
              <a:ext cx="531779" cy="532213"/>
            </a:xfrm>
            <a:prstGeom prst="rect">
              <a:avLst/>
            </a:prstGeom>
          </p:spPr>
        </p:pic>
        <p:sp>
          <p:nvSpPr>
            <p:cNvPr id="12" name="TextBox 11">
              <a:extLst>
                <a:ext uri="{FF2B5EF4-FFF2-40B4-BE49-F238E27FC236}">
                  <a16:creationId xmlns:a16="http://schemas.microsoft.com/office/drawing/2014/main" id="{F0B0B75C-8827-43B0-5644-441DDDFAEE51}"/>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sp>
        <p:nvSpPr>
          <p:cNvPr id="14" name="Arc 13">
            <a:extLst>
              <a:ext uri="{FF2B5EF4-FFF2-40B4-BE49-F238E27FC236}">
                <a16:creationId xmlns:a16="http://schemas.microsoft.com/office/drawing/2014/main" id="{7222ADA3-7943-5049-F960-74A52B1757BD}"/>
              </a:ext>
            </a:extLst>
          </p:cNvPr>
          <p:cNvSpPr/>
          <p:nvPr/>
        </p:nvSpPr>
        <p:spPr>
          <a:xfrm rot="17745372" flipH="1">
            <a:off x="8203377" y="1655838"/>
            <a:ext cx="3183333" cy="2847268"/>
          </a:xfrm>
          <a:prstGeom prst="arc">
            <a:avLst>
              <a:gd name="adj1" fmla="val 15066574"/>
              <a:gd name="adj2" fmla="val 20554785"/>
            </a:avLst>
          </a:prstGeom>
          <a:ln w="22225">
            <a:solidFill>
              <a:srgbClr val="00B050"/>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itle 1">
            <a:extLst>
              <a:ext uri="{FF2B5EF4-FFF2-40B4-BE49-F238E27FC236}">
                <a16:creationId xmlns:a16="http://schemas.microsoft.com/office/drawing/2014/main" id="{BFE8D9D9-276F-7723-281B-247F54E0FD19}"/>
              </a:ext>
            </a:extLst>
          </p:cNvPr>
          <p:cNvSpPr txBox="1">
            <a:spLocks/>
          </p:cNvSpPr>
          <p:nvPr/>
        </p:nvSpPr>
        <p:spPr>
          <a:xfrm>
            <a:off x="589025" y="19863"/>
            <a:ext cx="1072432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Questions to do in pairs – Worksheet 2</a:t>
            </a:r>
          </a:p>
        </p:txBody>
      </p:sp>
      <p:sp>
        <p:nvSpPr>
          <p:cNvPr id="2" name="TextBox 1">
            <a:extLst>
              <a:ext uri="{FF2B5EF4-FFF2-40B4-BE49-F238E27FC236}">
                <a16:creationId xmlns:a16="http://schemas.microsoft.com/office/drawing/2014/main" id="{0AA2D6D9-1008-4571-B190-C57DA55E1B02}"/>
              </a:ext>
            </a:extLst>
          </p:cNvPr>
          <p:cNvSpPr txBox="1"/>
          <p:nvPr/>
        </p:nvSpPr>
        <p:spPr>
          <a:xfrm>
            <a:off x="5526892" y="5441685"/>
            <a:ext cx="6665108" cy="523220"/>
          </a:xfrm>
          <a:prstGeom prst="rect">
            <a:avLst/>
          </a:prstGeom>
          <a:noFill/>
        </p:spPr>
        <p:txBody>
          <a:bodyPr wrap="square" rtlCol="0">
            <a:spAutoFit/>
          </a:bodyPr>
          <a:lstStyle/>
          <a:p>
            <a:r>
              <a:rPr lang="en-IE" sz="2800">
                <a:hlinkClick r:id="rId4"/>
              </a:rPr>
              <a:t>https://pytch.org/app/lesson/cslinc/2</a:t>
            </a:r>
            <a:endParaRPr lang="en-IE" sz="2800"/>
          </a:p>
        </p:txBody>
      </p:sp>
    </p:spTree>
    <p:extLst>
      <p:ext uri="{BB962C8B-B14F-4D97-AF65-F5344CB8AC3E}">
        <p14:creationId xmlns:p14="http://schemas.microsoft.com/office/powerpoint/2010/main" val="2673204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09626" y="85634"/>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13874" y="1271690"/>
            <a:ext cx="9739826" cy="2801252"/>
          </a:xfrm>
        </p:spPr>
        <p:txBody>
          <a:bodyPr>
            <a:normAutofit/>
          </a:bodyPr>
          <a:lstStyle/>
          <a:p>
            <a:pPr marL="0" indent="0">
              <a:buNone/>
            </a:pPr>
            <a:r>
              <a:rPr lang="en-IE"/>
              <a:t>Work in pairs on these two activities:</a:t>
            </a:r>
          </a:p>
          <a:p>
            <a:pPr marL="457200" indent="-457200">
              <a:buFont typeface="+mj-lt"/>
              <a:buAutoNum type="arabicPeriod"/>
            </a:pPr>
            <a:r>
              <a:rPr lang="en-IE"/>
              <a:t>Change the Python code so that the Bird can move in all four movement directions. </a:t>
            </a:r>
          </a:p>
          <a:p>
            <a:pPr marL="457200" indent="-457200">
              <a:buFont typeface="+mj-lt"/>
              <a:buAutoNum type="arabicPeriod"/>
            </a:pPr>
            <a:r>
              <a:rPr lang="en-IE"/>
              <a:t>A little more challenging is to add a script that lets the bird move in a </a:t>
            </a:r>
            <a:r>
              <a:rPr lang="en-IE" i="1"/>
              <a:t>diagonal</a:t>
            </a:r>
            <a:r>
              <a:rPr lang="en-IE"/>
              <a:t> direction when you press a key. Try combining the commands you know for moving to get the bird moving diagonally up and to the right (if you like you can add some more scripts for the other diagonals when that’s working)</a:t>
            </a: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809625" y="4238169"/>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851973" y="4787966"/>
            <a:ext cx="11035227" cy="1079434"/>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1900"/>
              <a:t>Finished early? Can you also change the Sky to look different when a specific key is clicked? </a:t>
            </a:r>
          </a:p>
          <a:p>
            <a:pPr marL="0" indent="0">
              <a:buFont typeface="Arial" panose="020B0604020202020204" pitchFamily="34" charset="0"/>
              <a:buNone/>
            </a:pPr>
            <a:r>
              <a:rPr lang="en-IE" sz="1900"/>
              <a:t>	- You will need to add a new backdrop together with “clouds.jpg” </a:t>
            </a:r>
            <a:br>
              <a:rPr lang="en-IE" sz="1900"/>
            </a:br>
            <a:r>
              <a:rPr lang="en-IE" sz="1900"/>
              <a:t>	- Explore the help panel on the left to find which Pytch method you can use to change the Stage backdrop.</a:t>
            </a:r>
          </a:p>
          <a:p>
            <a:pPr marL="0" indent="0">
              <a:buFont typeface="Arial" panose="020B0604020202020204" pitchFamily="34" charset="0"/>
              <a:buNone/>
            </a:pPr>
            <a:endParaRPr lang="en-IE"/>
          </a:p>
        </p:txBody>
      </p:sp>
      <p:pic>
        <p:nvPicPr>
          <p:cNvPr id="7" name="Graphic 6" descr="Lights On with solid fill">
            <a:extLst>
              <a:ext uri="{FF2B5EF4-FFF2-40B4-BE49-F238E27FC236}">
                <a16:creationId xmlns:a16="http://schemas.microsoft.com/office/drawing/2014/main" id="{28C9BE12-74AE-D575-8DB9-3C442180A0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651" y="5063233"/>
            <a:ext cx="638940" cy="638940"/>
          </a:xfrm>
          <a:prstGeom prst="rect">
            <a:avLst/>
          </a:prstGeom>
        </p:spPr>
      </p:pic>
      <p:grpSp>
        <p:nvGrpSpPr>
          <p:cNvPr id="3" name="Group 2">
            <a:extLst>
              <a:ext uri="{FF2B5EF4-FFF2-40B4-BE49-F238E27FC236}">
                <a16:creationId xmlns:a16="http://schemas.microsoft.com/office/drawing/2014/main" id="{B4FD474C-91F2-67E7-924E-8C139D52DDF7}"/>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0AA1853F-9750-714B-4E49-5A3F5B46EF87}"/>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1" name="Picture 10" descr="A blue and white clock&#10;&#10;Description automatically generated">
              <a:extLst>
                <a:ext uri="{FF2B5EF4-FFF2-40B4-BE49-F238E27FC236}">
                  <a16:creationId xmlns:a16="http://schemas.microsoft.com/office/drawing/2014/main" id="{8F63563F-6553-9EBF-9746-ECAC79780C5C}"/>
                </a:ext>
              </a:extLst>
            </p:cNvPr>
            <p:cNvPicPr>
              <a:picLocks noChangeAspect="1"/>
            </p:cNvPicPr>
            <p:nvPr/>
          </p:nvPicPr>
          <p:blipFill>
            <a:blip r:embed="rId5"/>
            <a:stretch>
              <a:fillRect/>
            </a:stretch>
          </p:blipFill>
          <p:spPr>
            <a:xfrm>
              <a:off x="10369684" y="60267"/>
              <a:ext cx="531779" cy="532213"/>
            </a:xfrm>
            <a:prstGeom prst="rect">
              <a:avLst/>
            </a:prstGeom>
          </p:spPr>
        </p:pic>
        <p:sp>
          <p:nvSpPr>
            <p:cNvPr id="15" name="TextBox 14">
              <a:extLst>
                <a:ext uri="{FF2B5EF4-FFF2-40B4-BE49-F238E27FC236}">
                  <a16:creationId xmlns:a16="http://schemas.microsoft.com/office/drawing/2014/main" id="{B64643EB-14A6-0356-D352-C9E880CDA679}"/>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9</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Tree>
    <p:extLst>
      <p:ext uri="{BB962C8B-B14F-4D97-AF65-F5344CB8AC3E}">
        <p14:creationId xmlns:p14="http://schemas.microsoft.com/office/powerpoint/2010/main" val="29514622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6" ma:contentTypeDescription="Create a new document." ma:contentTypeScope="" ma:versionID="6d79ef335abd0fd04b486b4902c5d05f">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0a8f909694888e413f5a14a563ee4c0d"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D2AA0D0-8A7E-4871-A099-F357C55C2B79}">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F114433-CF1E-48C1-9155-7DF01F1350D3}">
  <ds:schemaRefs>
    <ds:schemaRef ds:uri="5b9f464e-49fe-4c36-aa9b-ff899366bd41"/>
    <ds:schemaRef ds:uri="efcb0734-e8c9-4514-b3c2-081ae4e043c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1910B29-41EA-477F-918D-84707A7C7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2955</Words>
  <Application>Microsoft Office PowerPoint</Application>
  <PresentationFormat>Widescreen</PresentationFormat>
  <Paragraphs>203</Paragraphs>
  <Slides>10</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Arial</vt:lpstr>
      <vt:lpstr>Calibri</vt:lpstr>
      <vt:lpstr>Calibri Light</vt:lpstr>
      <vt:lpstr>Cascadia Code</vt:lpstr>
      <vt:lpstr>Courier</vt:lpstr>
      <vt:lpstr>Courier New</vt:lpstr>
      <vt:lpstr>Minion Pro</vt:lpstr>
      <vt:lpstr>Wingdings</vt:lpstr>
      <vt:lpstr>Office Theme</vt:lpstr>
      <vt:lpstr>Lesson 2</vt:lpstr>
      <vt:lpstr>Pytch Stage and events</vt:lpstr>
      <vt:lpstr>Pytch Stage coordinates</vt:lpstr>
      <vt:lpstr>Worksheet 1 – part 1</vt:lpstr>
      <vt:lpstr>Worksheet 1 – part 2</vt:lpstr>
      <vt:lpstr>Try it out</vt:lpstr>
      <vt:lpstr>Questions to do in pairs – Worksheet 2</vt:lpstr>
      <vt:lpstr>PowerPoint Presentation</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Sara Fiori</cp:lastModifiedBy>
  <cp:revision>1</cp:revision>
  <dcterms:created xsi:type="dcterms:W3CDTF">2023-06-19T09:20:43Z</dcterms:created>
  <dcterms:modified xsi:type="dcterms:W3CDTF">2023-09-20T12:18:23Z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