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sldIdLst>
    <p:sldId id="257" r:id="rId5"/>
    <p:sldId id="283" r:id="rId6"/>
    <p:sldId id="279" r:id="rId7"/>
    <p:sldId id="277" r:id="rId8"/>
    <p:sldId id="258" r:id="rId9"/>
    <p:sldId id="273" r:id="rId10"/>
    <p:sldId id="267" r:id="rId11"/>
    <p:sldId id="265" r:id="rId12"/>
    <p:sldId id="268" r:id="rId13"/>
    <p:sldId id="27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4983E081-2D8A-B385-46E3-AC317217D103}" name="Duncan Wallace" initials="DW" userId="S::wallacdu@tcd.ie::0c736025-ae64-453b-b0dc-967271438fb1"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A6EB6"/>
    <a:srgbClr val="005EAE"/>
    <a:srgbClr val="009900"/>
    <a:srgbClr val="D37272"/>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BC2289-77BF-4A47-9670-06E5D7764F6E}" v="113" dt="2023-09-20T15:16:09.857"/>
    <p1510:client id="{E42D33F8-2AA1-EA31-6F4D-9A9476122977}" v="12" dt="2023-09-19T20:05:26.2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184"/>
    <p:restoredTop sz="94694"/>
  </p:normalViewPr>
  <p:slideViewPr>
    <p:cSldViewPr snapToGrid="0">
      <p:cViewPr varScale="1">
        <p:scale>
          <a:sx n="61" d="100"/>
          <a:sy n="61" d="100"/>
        </p:scale>
        <p:origin x="568" y="2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 Fiori" userId="8d5d1af3-5ce2-49fd-9c82-7afe86d89eed" providerId="ADAL" clId="{6BEFE979-E60E-43E4-9BC0-1C0D8CF98EFB}"/>
    <pc:docChg chg="undo redo custSel addSld delSld modSld">
      <pc:chgData name="Sara Fiori" userId="8d5d1af3-5ce2-49fd-9c82-7afe86d89eed" providerId="ADAL" clId="{6BEFE979-E60E-43E4-9BC0-1C0D8CF98EFB}" dt="2023-06-29T16:05:16.511" v="723" actId="1076"/>
      <pc:docMkLst>
        <pc:docMk/>
      </pc:docMkLst>
      <pc:sldChg chg="modSp mod">
        <pc:chgData name="Sara Fiori" userId="8d5d1af3-5ce2-49fd-9c82-7afe86d89eed" providerId="ADAL" clId="{6BEFE979-E60E-43E4-9BC0-1C0D8CF98EFB}" dt="2023-06-29T15:48:56.680" v="0" actId="20577"/>
        <pc:sldMkLst>
          <pc:docMk/>
          <pc:sldMk cId="2874814801" sldId="257"/>
        </pc:sldMkLst>
        <pc:spChg chg="mod">
          <ac:chgData name="Sara Fiori" userId="8d5d1af3-5ce2-49fd-9c82-7afe86d89eed" providerId="ADAL" clId="{6BEFE979-E60E-43E4-9BC0-1C0D8CF98EFB}" dt="2023-06-29T15:48:56.680" v="0" actId="20577"/>
          <ac:spMkLst>
            <pc:docMk/>
            <pc:sldMk cId="2874814801" sldId="257"/>
            <ac:spMk id="2" creationId="{9A387BCE-2ADE-517A-216B-0DFF80FA3571}"/>
          </ac:spMkLst>
        </pc:spChg>
      </pc:sldChg>
      <pc:sldChg chg="modSp mod">
        <pc:chgData name="Sara Fiori" userId="8d5d1af3-5ce2-49fd-9c82-7afe86d89eed" providerId="ADAL" clId="{6BEFE979-E60E-43E4-9BC0-1C0D8CF98EFB}" dt="2023-06-29T16:03:46.125" v="397" actId="20577"/>
        <pc:sldMkLst>
          <pc:docMk/>
          <pc:sldMk cId="3452831472" sldId="258"/>
        </pc:sldMkLst>
        <pc:spChg chg="mod">
          <ac:chgData name="Sara Fiori" userId="8d5d1af3-5ce2-49fd-9c82-7afe86d89eed" providerId="ADAL" clId="{6BEFE979-E60E-43E4-9BC0-1C0D8CF98EFB}" dt="2023-06-29T16:03:39.434" v="381" actId="404"/>
          <ac:spMkLst>
            <pc:docMk/>
            <pc:sldMk cId="3452831472" sldId="258"/>
            <ac:spMk id="2" creationId="{9C3EC4E7-45E2-D2A6-611D-8EC9D6EA916B}"/>
          </ac:spMkLst>
        </pc:spChg>
        <pc:spChg chg="mod">
          <ac:chgData name="Sara Fiori" userId="8d5d1af3-5ce2-49fd-9c82-7afe86d89eed" providerId="ADAL" clId="{6BEFE979-E60E-43E4-9BC0-1C0D8CF98EFB}" dt="2023-06-29T16:03:46.125" v="397" actId="20577"/>
          <ac:spMkLst>
            <pc:docMk/>
            <pc:sldMk cId="3452831472" sldId="258"/>
            <ac:spMk id="3" creationId="{696730B6-C876-5618-E095-B147B5D053B2}"/>
          </ac:spMkLst>
        </pc:spChg>
      </pc:sldChg>
      <pc:sldChg chg="addSp delSp modSp mod delAnim modAnim">
        <pc:chgData name="Sara Fiori" userId="8d5d1af3-5ce2-49fd-9c82-7afe86d89eed" providerId="ADAL" clId="{6BEFE979-E60E-43E4-9BC0-1C0D8CF98EFB}" dt="2023-06-29T16:02:24.201" v="312" actId="478"/>
        <pc:sldMkLst>
          <pc:docMk/>
          <pc:sldMk cId="2328375638" sldId="259"/>
        </pc:sldMkLst>
        <pc:spChg chg="mod">
          <ac:chgData name="Sara Fiori" userId="8d5d1af3-5ce2-49fd-9c82-7afe86d89eed" providerId="ADAL" clId="{6BEFE979-E60E-43E4-9BC0-1C0D8CF98EFB}" dt="2023-06-29T16:02:04.342" v="304" actId="20577"/>
          <ac:spMkLst>
            <pc:docMk/>
            <pc:sldMk cId="2328375638" sldId="259"/>
            <ac:spMk id="2" creationId="{9C3EC4E7-45E2-D2A6-611D-8EC9D6EA916B}"/>
          </ac:spMkLst>
        </pc:spChg>
        <pc:spChg chg="add mod">
          <ac:chgData name="Sara Fiori" userId="8d5d1af3-5ce2-49fd-9c82-7afe86d89eed" providerId="ADAL" clId="{6BEFE979-E60E-43E4-9BC0-1C0D8CF98EFB}" dt="2023-06-29T16:02:19.030" v="309" actId="1076"/>
          <ac:spMkLst>
            <pc:docMk/>
            <pc:sldMk cId="2328375638" sldId="259"/>
            <ac:spMk id="3" creationId="{035A7E7D-3737-CB84-A152-04E0B7C95361}"/>
          </ac:spMkLst>
        </pc:spChg>
        <pc:spChg chg="del">
          <ac:chgData name="Sara Fiori" userId="8d5d1af3-5ce2-49fd-9c82-7afe86d89eed" providerId="ADAL" clId="{6BEFE979-E60E-43E4-9BC0-1C0D8CF98EFB}" dt="2023-06-29T16:02:13.047" v="305" actId="478"/>
          <ac:spMkLst>
            <pc:docMk/>
            <pc:sldMk cId="2328375638" sldId="259"/>
            <ac:spMk id="4" creationId="{324489CB-FA16-84C7-4E79-5890E9C939CD}"/>
          </ac:spMkLst>
        </pc:spChg>
        <pc:spChg chg="del">
          <ac:chgData name="Sara Fiori" userId="8d5d1af3-5ce2-49fd-9c82-7afe86d89eed" providerId="ADAL" clId="{6BEFE979-E60E-43E4-9BC0-1C0D8CF98EFB}" dt="2023-06-29T16:02:13.047" v="305" actId="478"/>
          <ac:spMkLst>
            <pc:docMk/>
            <pc:sldMk cId="2328375638" sldId="259"/>
            <ac:spMk id="10" creationId="{E7DEE2C5-2B61-A78B-287F-0B4CDF3B876F}"/>
          </ac:spMkLst>
        </pc:spChg>
        <pc:spChg chg="del mod">
          <ac:chgData name="Sara Fiori" userId="8d5d1af3-5ce2-49fd-9c82-7afe86d89eed" providerId="ADAL" clId="{6BEFE979-E60E-43E4-9BC0-1C0D8CF98EFB}" dt="2023-06-29T16:02:22.251" v="311" actId="478"/>
          <ac:spMkLst>
            <pc:docMk/>
            <pc:sldMk cId="2328375638" sldId="259"/>
            <ac:spMk id="11" creationId="{45C10102-6992-4B32-891E-D62C2D96860F}"/>
          </ac:spMkLst>
        </pc:spChg>
        <pc:spChg chg="del">
          <ac:chgData name="Sara Fiori" userId="8d5d1af3-5ce2-49fd-9c82-7afe86d89eed" providerId="ADAL" clId="{6BEFE979-E60E-43E4-9BC0-1C0D8CF98EFB}" dt="2023-06-29T16:02:13.047" v="305" actId="478"/>
          <ac:spMkLst>
            <pc:docMk/>
            <pc:sldMk cId="2328375638" sldId="259"/>
            <ac:spMk id="12" creationId="{76792F89-DD05-7C0F-17AC-DCEE57205761}"/>
          </ac:spMkLst>
        </pc:spChg>
        <pc:spChg chg="del">
          <ac:chgData name="Sara Fiori" userId="8d5d1af3-5ce2-49fd-9c82-7afe86d89eed" providerId="ADAL" clId="{6BEFE979-E60E-43E4-9BC0-1C0D8CF98EFB}" dt="2023-06-29T16:02:24.201" v="312" actId="478"/>
          <ac:spMkLst>
            <pc:docMk/>
            <pc:sldMk cId="2328375638" sldId="259"/>
            <ac:spMk id="13" creationId="{9B5BC50C-B1D1-62A7-4964-BD8E1C82BD8B}"/>
          </ac:spMkLst>
        </pc:spChg>
        <pc:spChg chg="del">
          <ac:chgData name="Sara Fiori" userId="8d5d1af3-5ce2-49fd-9c82-7afe86d89eed" providerId="ADAL" clId="{6BEFE979-E60E-43E4-9BC0-1C0D8CF98EFB}" dt="2023-06-29T16:02:13.047" v="305" actId="478"/>
          <ac:spMkLst>
            <pc:docMk/>
            <pc:sldMk cId="2328375638" sldId="259"/>
            <ac:spMk id="14" creationId="{942FBFBB-32A2-5354-E574-622FA826F8FC}"/>
          </ac:spMkLst>
        </pc:spChg>
        <pc:spChg chg="del">
          <ac:chgData name="Sara Fiori" userId="8d5d1af3-5ce2-49fd-9c82-7afe86d89eed" providerId="ADAL" clId="{6BEFE979-E60E-43E4-9BC0-1C0D8CF98EFB}" dt="2023-06-29T16:02:13.047" v="305" actId="478"/>
          <ac:spMkLst>
            <pc:docMk/>
            <pc:sldMk cId="2328375638" sldId="259"/>
            <ac:spMk id="16" creationId="{7C263346-6BB3-9C13-8AA2-0C5A16E85815}"/>
          </ac:spMkLst>
        </pc:spChg>
        <pc:spChg chg="del">
          <ac:chgData name="Sara Fiori" userId="8d5d1af3-5ce2-49fd-9c82-7afe86d89eed" providerId="ADAL" clId="{6BEFE979-E60E-43E4-9BC0-1C0D8CF98EFB}" dt="2023-06-29T16:02:16.577" v="308" actId="478"/>
          <ac:spMkLst>
            <pc:docMk/>
            <pc:sldMk cId="2328375638" sldId="259"/>
            <ac:spMk id="17" creationId="{34C99477-6B48-A885-16D4-4D5906BAECBA}"/>
          </ac:spMkLst>
        </pc:spChg>
        <pc:spChg chg="del">
          <ac:chgData name="Sara Fiori" userId="8d5d1af3-5ce2-49fd-9c82-7afe86d89eed" providerId="ADAL" clId="{6BEFE979-E60E-43E4-9BC0-1C0D8CF98EFB}" dt="2023-06-29T16:02:13.047" v="305" actId="478"/>
          <ac:spMkLst>
            <pc:docMk/>
            <pc:sldMk cId="2328375638" sldId="259"/>
            <ac:spMk id="32" creationId="{41D6FF16-3E82-5E17-C259-BF5DC833E50C}"/>
          </ac:spMkLst>
        </pc:spChg>
        <pc:spChg chg="del">
          <ac:chgData name="Sara Fiori" userId="8d5d1af3-5ce2-49fd-9c82-7afe86d89eed" providerId="ADAL" clId="{6BEFE979-E60E-43E4-9BC0-1C0D8CF98EFB}" dt="2023-06-29T16:02:13.047" v="305" actId="478"/>
          <ac:spMkLst>
            <pc:docMk/>
            <pc:sldMk cId="2328375638" sldId="259"/>
            <ac:spMk id="33" creationId="{70B7911F-E79E-70D1-1838-4E9699946A7A}"/>
          </ac:spMkLst>
        </pc:spChg>
        <pc:grpChg chg="del">
          <ac:chgData name="Sara Fiori" userId="8d5d1af3-5ce2-49fd-9c82-7afe86d89eed" providerId="ADAL" clId="{6BEFE979-E60E-43E4-9BC0-1C0D8CF98EFB}" dt="2023-06-29T16:02:13.047" v="305" actId="478"/>
          <ac:grpSpMkLst>
            <pc:docMk/>
            <pc:sldMk cId="2328375638" sldId="259"/>
            <ac:grpSpMk id="8" creationId="{698965A5-D9FF-04DD-AAB8-5317675F6EE0}"/>
          </ac:grpSpMkLst>
        </pc:grpChg>
        <pc:picChg chg="del">
          <ac:chgData name="Sara Fiori" userId="8d5d1af3-5ce2-49fd-9c82-7afe86d89eed" providerId="ADAL" clId="{6BEFE979-E60E-43E4-9BC0-1C0D8CF98EFB}" dt="2023-06-29T16:02:14.783" v="307" actId="478"/>
          <ac:picMkLst>
            <pc:docMk/>
            <pc:sldMk cId="2328375638" sldId="259"/>
            <ac:picMk id="9" creationId="{0C895F99-249F-2E62-57B1-472CA8210954}"/>
          </ac:picMkLst>
        </pc:picChg>
        <pc:picChg chg="del">
          <ac:chgData name="Sara Fiori" userId="8d5d1af3-5ce2-49fd-9c82-7afe86d89eed" providerId="ADAL" clId="{6BEFE979-E60E-43E4-9BC0-1C0D8CF98EFB}" dt="2023-06-29T16:02:13.047" v="305" actId="478"/>
          <ac:picMkLst>
            <pc:docMk/>
            <pc:sldMk cId="2328375638" sldId="259"/>
            <ac:picMk id="1028" creationId="{067A148F-3DF3-802B-D8BD-D5484B0ECA41}"/>
          </ac:picMkLst>
        </pc:picChg>
      </pc:sldChg>
      <pc:sldChg chg="modSp mod">
        <pc:chgData name="Sara Fiori" userId="8d5d1af3-5ce2-49fd-9c82-7afe86d89eed" providerId="ADAL" clId="{6BEFE979-E60E-43E4-9BC0-1C0D8CF98EFB}" dt="2023-06-29T16:01:36.203" v="294" actId="20577"/>
        <pc:sldMkLst>
          <pc:docMk/>
          <pc:sldMk cId="1778438167" sldId="265"/>
        </pc:sldMkLst>
        <pc:spChg chg="mod">
          <ac:chgData name="Sara Fiori" userId="8d5d1af3-5ce2-49fd-9c82-7afe86d89eed" providerId="ADAL" clId="{6BEFE979-E60E-43E4-9BC0-1C0D8CF98EFB}" dt="2023-06-29T15:58:23.469" v="109" actId="1076"/>
          <ac:spMkLst>
            <pc:docMk/>
            <pc:sldMk cId="1778438167" sldId="265"/>
            <ac:spMk id="3" creationId="{BF83CC44-54BF-3FA6-E414-F5DCACB7DF51}"/>
          </ac:spMkLst>
        </pc:spChg>
        <pc:spChg chg="mod">
          <ac:chgData name="Sara Fiori" userId="8d5d1af3-5ce2-49fd-9c82-7afe86d89eed" providerId="ADAL" clId="{6BEFE979-E60E-43E4-9BC0-1C0D8CF98EFB}" dt="2023-06-29T16:01:36.203" v="294" actId="20577"/>
          <ac:spMkLst>
            <pc:docMk/>
            <pc:sldMk cId="1778438167" sldId="265"/>
            <ac:spMk id="4" creationId="{324489CB-FA16-84C7-4E79-5890E9C939CD}"/>
          </ac:spMkLst>
        </pc:spChg>
      </pc:sldChg>
      <pc:sldChg chg="modSp mod delCm">
        <pc:chgData name="Sara Fiori" userId="8d5d1af3-5ce2-49fd-9c82-7afe86d89eed" providerId="ADAL" clId="{6BEFE979-E60E-43E4-9BC0-1C0D8CF98EFB}" dt="2023-06-29T15:56:25.466" v="103"/>
        <pc:sldMkLst>
          <pc:docMk/>
          <pc:sldMk cId="4179846393" sldId="266"/>
        </pc:sldMkLst>
        <pc:spChg chg="mod">
          <ac:chgData name="Sara Fiori" userId="8d5d1af3-5ce2-49fd-9c82-7afe86d89eed" providerId="ADAL" clId="{6BEFE979-E60E-43E4-9BC0-1C0D8CF98EFB}" dt="2023-06-29T15:55:57.819" v="102" actId="108"/>
          <ac:spMkLst>
            <pc:docMk/>
            <pc:sldMk cId="4179846393" sldId="266"/>
            <ac:spMk id="6" creationId="{58D6F7B8-5AEA-8F1B-3CB7-D4EE55A45B3E}"/>
          </ac:spMkLst>
        </pc:spChg>
        <pc:spChg chg="mod">
          <ac:chgData name="Sara Fiori" userId="8d5d1af3-5ce2-49fd-9c82-7afe86d89eed" providerId="ADAL" clId="{6BEFE979-E60E-43E4-9BC0-1C0D8CF98EFB}" dt="2023-06-29T15:54:32.972" v="98" actId="20577"/>
          <ac:spMkLst>
            <pc:docMk/>
            <pc:sldMk cId="4179846393" sldId="266"/>
            <ac:spMk id="8" creationId="{0999D066-ACCD-E003-C3BB-10E15E63F212}"/>
          </ac:spMkLst>
        </pc:spChg>
        <pc:spChg chg="mod">
          <ac:chgData name="Sara Fiori" userId="8d5d1af3-5ce2-49fd-9c82-7afe86d89eed" providerId="ADAL" clId="{6BEFE979-E60E-43E4-9BC0-1C0D8CF98EFB}" dt="2023-06-29T15:54:19.785" v="71" actId="1076"/>
          <ac:spMkLst>
            <pc:docMk/>
            <pc:sldMk cId="4179846393" sldId="266"/>
            <ac:spMk id="10" creationId="{0798701A-909D-831C-C2A4-F2ADC1D8A957}"/>
          </ac:spMkLst>
        </pc:spChg>
      </pc:sldChg>
      <pc:sldChg chg="modSp mod">
        <pc:chgData name="Sara Fiori" userId="8d5d1af3-5ce2-49fd-9c82-7afe86d89eed" providerId="ADAL" clId="{6BEFE979-E60E-43E4-9BC0-1C0D8CF98EFB}" dt="2023-06-29T15:58:08.443" v="106" actId="20577"/>
        <pc:sldMkLst>
          <pc:docMk/>
          <pc:sldMk cId="2559083335" sldId="267"/>
        </pc:sldMkLst>
        <pc:spChg chg="mod">
          <ac:chgData name="Sara Fiori" userId="8d5d1af3-5ce2-49fd-9c82-7afe86d89eed" providerId="ADAL" clId="{6BEFE979-E60E-43E4-9BC0-1C0D8CF98EFB}" dt="2023-06-29T15:58:08.443" v="106" actId="20577"/>
          <ac:spMkLst>
            <pc:docMk/>
            <pc:sldMk cId="2559083335" sldId="267"/>
            <ac:spMk id="8" creationId="{7358AA15-BD39-0F59-73C4-23D65395BD55}"/>
          </ac:spMkLst>
        </pc:spChg>
      </pc:sldChg>
      <pc:sldChg chg="delSp modSp mod">
        <pc:chgData name="Sara Fiori" userId="8d5d1af3-5ce2-49fd-9c82-7afe86d89eed" providerId="ADAL" clId="{6BEFE979-E60E-43E4-9BC0-1C0D8CF98EFB}" dt="2023-06-29T16:05:16.511" v="723" actId="1076"/>
        <pc:sldMkLst>
          <pc:docMk/>
          <pc:sldMk cId="2951462240" sldId="268"/>
        </pc:sldMkLst>
        <pc:spChg chg="mod">
          <ac:chgData name="Sara Fiori" userId="8d5d1af3-5ce2-49fd-9c82-7afe86d89eed" providerId="ADAL" clId="{6BEFE979-E60E-43E4-9BC0-1C0D8CF98EFB}" dt="2023-06-29T16:04:10.109" v="500" actId="20577"/>
          <ac:spMkLst>
            <pc:docMk/>
            <pc:sldMk cId="2951462240" sldId="268"/>
            <ac:spMk id="4" creationId="{324489CB-FA16-84C7-4E79-5890E9C939CD}"/>
          </ac:spMkLst>
        </pc:spChg>
        <pc:spChg chg="mod">
          <ac:chgData name="Sara Fiori" userId="8d5d1af3-5ce2-49fd-9c82-7afe86d89eed" providerId="ADAL" clId="{6BEFE979-E60E-43E4-9BC0-1C0D8CF98EFB}" dt="2023-06-29T16:05:16.511" v="723" actId="1076"/>
          <ac:spMkLst>
            <pc:docMk/>
            <pc:sldMk cId="2951462240" sldId="268"/>
            <ac:spMk id="10" creationId="{4A85D2FB-E569-9FF3-C5AE-0325B541356A}"/>
          </ac:spMkLst>
        </pc:spChg>
        <pc:grpChg chg="del">
          <ac:chgData name="Sara Fiori" userId="8d5d1af3-5ce2-49fd-9c82-7afe86d89eed" providerId="ADAL" clId="{6BEFE979-E60E-43E4-9BC0-1C0D8CF98EFB}" dt="2023-06-29T16:04:49.552" v="694" actId="478"/>
          <ac:grpSpMkLst>
            <pc:docMk/>
            <pc:sldMk cId="2951462240" sldId="268"/>
            <ac:grpSpMk id="14" creationId="{5A3175D1-9FF2-3141-005E-324DD67AD538}"/>
          </ac:grpSpMkLst>
        </pc:grpChg>
        <pc:picChg chg="mod">
          <ac:chgData name="Sara Fiori" userId="8d5d1af3-5ce2-49fd-9c82-7afe86d89eed" providerId="ADAL" clId="{6BEFE979-E60E-43E4-9BC0-1C0D8CF98EFB}" dt="2023-06-29T16:05:16.511" v="723" actId="1076"/>
          <ac:picMkLst>
            <pc:docMk/>
            <pc:sldMk cId="2951462240" sldId="268"/>
            <ac:picMk id="9" creationId="{8F08BB82-ECDF-3A3E-47BB-EA35C24FB13B}"/>
          </ac:picMkLst>
        </pc:picChg>
      </pc:sldChg>
      <pc:sldChg chg="add del">
        <pc:chgData name="Sara Fiori" userId="8d5d1af3-5ce2-49fd-9c82-7afe86d89eed" providerId="ADAL" clId="{6BEFE979-E60E-43E4-9BC0-1C0D8CF98EFB}" dt="2023-06-29T15:59:27.823" v="140" actId="47"/>
        <pc:sldMkLst>
          <pc:docMk/>
          <pc:sldMk cId="3715099680" sldId="271"/>
        </pc:sldMkLst>
      </pc:sldChg>
      <pc:sldChg chg="add del">
        <pc:chgData name="Sara Fiori" userId="8d5d1af3-5ce2-49fd-9c82-7afe86d89eed" providerId="ADAL" clId="{6BEFE979-E60E-43E4-9BC0-1C0D8CF98EFB}" dt="2023-06-29T15:59:45.225" v="142" actId="47"/>
        <pc:sldMkLst>
          <pc:docMk/>
          <pc:sldMk cId="1591454381" sldId="272"/>
        </pc:sldMkLst>
      </pc:sldChg>
      <pc:sldChg chg="modSp del mod">
        <pc:chgData name="Sara Fiori" userId="8d5d1af3-5ce2-49fd-9c82-7afe86d89eed" providerId="ADAL" clId="{6BEFE979-E60E-43E4-9BC0-1C0D8CF98EFB}" dt="2023-06-29T15:59:51.701" v="143" actId="47"/>
        <pc:sldMkLst>
          <pc:docMk/>
          <pc:sldMk cId="2673204370" sldId="273"/>
        </pc:sldMkLst>
        <pc:spChg chg="mod">
          <ac:chgData name="Sara Fiori" userId="8d5d1af3-5ce2-49fd-9c82-7afe86d89eed" providerId="ADAL" clId="{6BEFE979-E60E-43E4-9BC0-1C0D8CF98EFB}" dt="2023-06-29T15:59:25.944" v="137"/>
          <ac:spMkLst>
            <pc:docMk/>
            <pc:sldMk cId="2673204370" sldId="273"/>
            <ac:spMk id="4" creationId="{324489CB-FA16-84C7-4E79-5890E9C939CD}"/>
          </ac:spMkLst>
        </pc:spChg>
      </pc:sldChg>
    </pc:docChg>
  </pc:docChgLst>
  <pc:docChgLst>
    <pc:chgData name="Glenn Strong" userId="513266d9-1981-46d5-98ec-edad0672ac4d" providerId="ADAL" clId="{55E66387-4A3A-514A-BD83-2B3D6ACFE035}"/>
    <pc:docChg chg="undo custSel modSld">
      <pc:chgData name="Glenn Strong" userId="513266d9-1981-46d5-98ec-edad0672ac4d" providerId="ADAL" clId="{55E66387-4A3A-514A-BD83-2B3D6ACFE035}" dt="2023-08-16T15:22:02.823" v="9148" actId="20577"/>
      <pc:docMkLst>
        <pc:docMk/>
      </pc:docMkLst>
      <pc:sldChg chg="modNotesTx">
        <pc:chgData name="Glenn Strong" userId="513266d9-1981-46d5-98ec-edad0672ac4d" providerId="ADAL" clId="{55E66387-4A3A-514A-BD83-2B3D6ACFE035}" dt="2023-08-16T14:17:34.624" v="868" actId="20577"/>
        <pc:sldMkLst>
          <pc:docMk/>
          <pc:sldMk cId="2874814801" sldId="257"/>
        </pc:sldMkLst>
      </pc:sldChg>
      <pc:sldChg chg="modSp mod modAnim modNotesTx">
        <pc:chgData name="Glenn Strong" userId="513266d9-1981-46d5-98ec-edad0672ac4d" providerId="ADAL" clId="{55E66387-4A3A-514A-BD83-2B3D6ACFE035}" dt="2023-08-16T14:50:11.582" v="5758" actId="20577"/>
        <pc:sldMkLst>
          <pc:docMk/>
          <pc:sldMk cId="3452831472" sldId="258"/>
        </pc:sldMkLst>
        <pc:spChg chg="mod">
          <ac:chgData name="Glenn Strong" userId="513266d9-1981-46d5-98ec-edad0672ac4d" providerId="ADAL" clId="{55E66387-4A3A-514A-BD83-2B3D6ACFE035}" dt="2023-08-16T14:47:14.086" v="5100" actId="13926"/>
          <ac:spMkLst>
            <pc:docMk/>
            <pc:sldMk cId="3452831472" sldId="258"/>
            <ac:spMk id="4" creationId="{324489CB-FA16-84C7-4E79-5890E9C939CD}"/>
          </ac:spMkLst>
        </pc:spChg>
        <pc:spChg chg="mod">
          <ac:chgData name="Glenn Strong" userId="513266d9-1981-46d5-98ec-edad0672ac4d" providerId="ADAL" clId="{55E66387-4A3A-514A-BD83-2B3D6ACFE035}" dt="2023-08-16T14:48:16.282" v="5110" actId="13926"/>
          <ac:spMkLst>
            <pc:docMk/>
            <pc:sldMk cId="3452831472" sldId="258"/>
            <ac:spMk id="29" creationId="{D633282C-5393-26AF-6182-75859D6A947E}"/>
          </ac:spMkLst>
        </pc:spChg>
        <pc:spChg chg="mod">
          <ac:chgData name="Glenn Strong" userId="513266d9-1981-46d5-98ec-edad0672ac4d" providerId="ADAL" clId="{55E66387-4A3A-514A-BD83-2B3D6ACFE035}" dt="2023-08-16T14:48:17.614" v="5111" actId="13926"/>
          <ac:spMkLst>
            <pc:docMk/>
            <pc:sldMk cId="3452831472" sldId="258"/>
            <ac:spMk id="31" creationId="{E0F63A49-2BEE-3972-7DB8-AE589AE176C5}"/>
          </ac:spMkLst>
        </pc:spChg>
      </pc:sldChg>
      <pc:sldChg chg="modCm">
        <pc:chgData name="Glenn Strong" userId="513266d9-1981-46d5-98ec-edad0672ac4d" providerId="ADAL" clId="{55E66387-4A3A-514A-BD83-2B3D6ACFE035}" dt="2023-08-10T17:47:30.685" v="0"/>
        <pc:sldMkLst>
          <pc:docMk/>
          <pc:sldMk cId="2328375638" sldId="259"/>
        </pc:sldMkLst>
      </pc:sldChg>
      <pc:sldChg chg="addSp delSp modSp mod modCm modNotesTx">
        <pc:chgData name="Glenn Strong" userId="513266d9-1981-46d5-98ec-edad0672ac4d" providerId="ADAL" clId="{55E66387-4A3A-514A-BD83-2B3D6ACFE035}" dt="2023-08-16T15:10:49.264" v="7699" actId="20577"/>
        <pc:sldMkLst>
          <pc:docMk/>
          <pc:sldMk cId="1778438167" sldId="265"/>
        </pc:sldMkLst>
        <pc:spChg chg="mod">
          <ac:chgData name="Glenn Strong" userId="513266d9-1981-46d5-98ec-edad0672ac4d" providerId="ADAL" clId="{55E66387-4A3A-514A-BD83-2B3D6ACFE035}" dt="2023-08-16T15:10:25.686" v="7574" actId="20577"/>
          <ac:spMkLst>
            <pc:docMk/>
            <pc:sldMk cId="1778438167" sldId="265"/>
            <ac:spMk id="4" creationId="{324489CB-FA16-84C7-4E79-5890E9C939CD}"/>
          </ac:spMkLst>
        </pc:spChg>
        <pc:spChg chg="del mod topLvl">
          <ac:chgData name="Glenn Strong" userId="513266d9-1981-46d5-98ec-edad0672ac4d" providerId="ADAL" clId="{55E66387-4A3A-514A-BD83-2B3D6ACFE035}" dt="2023-08-16T15:02:37.217" v="7163" actId="478"/>
          <ac:spMkLst>
            <pc:docMk/>
            <pc:sldMk cId="1778438167" sldId="265"/>
            <ac:spMk id="7" creationId="{302DC738-A909-7549-FEDF-9E8E8E84BFF3}"/>
          </ac:spMkLst>
        </pc:spChg>
        <pc:spChg chg="del">
          <ac:chgData name="Glenn Strong" userId="513266d9-1981-46d5-98ec-edad0672ac4d" providerId="ADAL" clId="{55E66387-4A3A-514A-BD83-2B3D6ACFE035}" dt="2023-08-16T15:02:35.158" v="7162" actId="478"/>
          <ac:spMkLst>
            <pc:docMk/>
            <pc:sldMk cId="1778438167" sldId="265"/>
            <ac:spMk id="9" creationId="{8E81CC11-1EB7-6948-64BD-D8C68776E1BC}"/>
          </ac:spMkLst>
        </pc:spChg>
        <pc:spChg chg="add del mod topLvl">
          <ac:chgData name="Glenn Strong" userId="513266d9-1981-46d5-98ec-edad0672ac4d" providerId="ADAL" clId="{55E66387-4A3A-514A-BD83-2B3D6ACFE035}" dt="2023-08-16T15:09:51.447" v="7553" actId="1076"/>
          <ac:spMkLst>
            <pc:docMk/>
            <pc:sldMk cId="1778438167" sldId="265"/>
            <ac:spMk id="11" creationId="{C13FC37C-0370-2FD6-259F-DCBA1D8BB159}"/>
          </ac:spMkLst>
        </pc:spChg>
        <pc:spChg chg="add del mod">
          <ac:chgData name="Glenn Strong" userId="513266d9-1981-46d5-98ec-edad0672ac4d" providerId="ADAL" clId="{55E66387-4A3A-514A-BD83-2B3D6ACFE035}" dt="2023-08-16T15:05:05.811" v="7394" actId="767"/>
          <ac:spMkLst>
            <pc:docMk/>
            <pc:sldMk cId="1778438167" sldId="265"/>
            <ac:spMk id="13" creationId="{1255CE0B-3D7C-76B8-1F04-1FD268F37D53}"/>
          </ac:spMkLst>
        </pc:spChg>
        <pc:spChg chg="add mod">
          <ac:chgData name="Glenn Strong" userId="513266d9-1981-46d5-98ec-edad0672ac4d" providerId="ADAL" clId="{55E66387-4A3A-514A-BD83-2B3D6ACFE035}" dt="2023-08-16T15:09:56.780" v="7554" actId="1076"/>
          <ac:spMkLst>
            <pc:docMk/>
            <pc:sldMk cId="1778438167" sldId="265"/>
            <ac:spMk id="15" creationId="{0C90F0DA-5FDB-9161-7EEF-26C905DA07C4}"/>
          </ac:spMkLst>
        </pc:spChg>
        <pc:spChg chg="mod">
          <ac:chgData name="Glenn Strong" userId="513266d9-1981-46d5-98ec-edad0672ac4d" providerId="ADAL" clId="{55E66387-4A3A-514A-BD83-2B3D6ACFE035}" dt="2023-08-16T15:08:11.559" v="7397"/>
          <ac:spMkLst>
            <pc:docMk/>
            <pc:sldMk cId="1778438167" sldId="265"/>
            <ac:spMk id="17" creationId="{D07D77E8-D7A1-E318-AA0D-49E147EFF776}"/>
          </ac:spMkLst>
        </pc:spChg>
        <pc:spChg chg="mod">
          <ac:chgData name="Glenn Strong" userId="513266d9-1981-46d5-98ec-edad0672ac4d" providerId="ADAL" clId="{55E66387-4A3A-514A-BD83-2B3D6ACFE035}" dt="2023-08-16T15:08:11.559" v="7397"/>
          <ac:spMkLst>
            <pc:docMk/>
            <pc:sldMk cId="1778438167" sldId="265"/>
            <ac:spMk id="18" creationId="{3B1CEB44-97AD-1D2C-66B8-B7E733EDB46E}"/>
          </ac:spMkLst>
        </pc:spChg>
        <pc:grpChg chg="del">
          <ac:chgData name="Glenn Strong" userId="513266d9-1981-46d5-98ec-edad0672ac4d" providerId="ADAL" clId="{55E66387-4A3A-514A-BD83-2B3D6ACFE035}" dt="2023-08-16T15:02:37.217" v="7163" actId="478"/>
          <ac:grpSpMkLst>
            <pc:docMk/>
            <pc:sldMk cId="1778438167" sldId="265"/>
            <ac:grpSpMk id="12" creationId="{66FAF75D-4FE7-0EA7-AACF-A06C62FD5D6E}"/>
          </ac:grpSpMkLst>
        </pc:grpChg>
        <pc:grpChg chg="add mod">
          <ac:chgData name="Glenn Strong" userId="513266d9-1981-46d5-98ec-edad0672ac4d" providerId="ADAL" clId="{55E66387-4A3A-514A-BD83-2B3D6ACFE035}" dt="2023-08-16T15:09:51.447" v="7553" actId="1076"/>
          <ac:grpSpMkLst>
            <pc:docMk/>
            <pc:sldMk cId="1778438167" sldId="265"/>
            <ac:grpSpMk id="16" creationId="{AE814E48-B394-8762-44FF-AEA2DACE9317}"/>
          </ac:grpSpMkLst>
        </pc:grpChg>
      </pc:sldChg>
      <pc:sldChg chg="modSp mod modNotesTx">
        <pc:chgData name="Glenn Strong" userId="513266d9-1981-46d5-98ec-edad0672ac4d" providerId="ADAL" clId="{55E66387-4A3A-514A-BD83-2B3D6ACFE035}" dt="2023-08-16T14:58:37.689" v="6822" actId="20577"/>
        <pc:sldMkLst>
          <pc:docMk/>
          <pc:sldMk cId="2559083335" sldId="267"/>
        </pc:sldMkLst>
        <pc:spChg chg="mod">
          <ac:chgData name="Glenn Strong" userId="513266d9-1981-46d5-98ec-edad0672ac4d" providerId="ADAL" clId="{55E66387-4A3A-514A-BD83-2B3D6ACFE035}" dt="2023-08-16T14:58:15.616" v="6670" actId="20577"/>
          <ac:spMkLst>
            <pc:docMk/>
            <pc:sldMk cId="2559083335" sldId="267"/>
            <ac:spMk id="7" creationId="{FB75EE5F-262B-70A0-314B-C2041F067ED4}"/>
          </ac:spMkLst>
        </pc:spChg>
        <pc:spChg chg="mod">
          <ac:chgData name="Glenn Strong" userId="513266d9-1981-46d5-98ec-edad0672ac4d" providerId="ADAL" clId="{55E66387-4A3A-514A-BD83-2B3D6ACFE035}" dt="2023-08-16T14:57:55.984" v="6584" actId="20577"/>
          <ac:spMkLst>
            <pc:docMk/>
            <pc:sldMk cId="2559083335" sldId="267"/>
            <ac:spMk id="8" creationId="{7358AA15-BD39-0F59-73C4-23D65395BD55}"/>
          </ac:spMkLst>
        </pc:spChg>
      </pc:sldChg>
      <pc:sldChg chg="modSp mod modCm modNotesTx">
        <pc:chgData name="Glenn Strong" userId="513266d9-1981-46d5-98ec-edad0672ac4d" providerId="ADAL" clId="{55E66387-4A3A-514A-BD83-2B3D6ACFE035}" dt="2023-08-16T15:14:00.630" v="8278" actId="20577"/>
        <pc:sldMkLst>
          <pc:docMk/>
          <pc:sldMk cId="2951462240" sldId="268"/>
        </pc:sldMkLst>
        <pc:spChg chg="mod">
          <ac:chgData name="Glenn Strong" userId="513266d9-1981-46d5-98ec-edad0672ac4d" providerId="ADAL" clId="{55E66387-4A3A-514A-BD83-2B3D6ACFE035}" dt="2023-08-16T15:13:01.182" v="8029" actId="20577"/>
          <ac:spMkLst>
            <pc:docMk/>
            <pc:sldMk cId="2951462240" sldId="268"/>
            <ac:spMk id="4" creationId="{324489CB-FA16-84C7-4E79-5890E9C939CD}"/>
          </ac:spMkLst>
        </pc:spChg>
        <pc:spChg chg="mod">
          <ac:chgData name="Glenn Strong" userId="513266d9-1981-46d5-98ec-edad0672ac4d" providerId="ADAL" clId="{55E66387-4A3A-514A-BD83-2B3D6ACFE035}" dt="2023-08-16T15:13:11.046" v="8030" actId="13926"/>
          <ac:spMkLst>
            <pc:docMk/>
            <pc:sldMk cId="2951462240" sldId="268"/>
            <ac:spMk id="6" creationId="{74090989-CB43-F09A-17EB-37B8F3FCA46E}"/>
          </ac:spMkLst>
        </pc:spChg>
        <pc:spChg chg="mod">
          <ac:chgData name="Glenn Strong" userId="513266d9-1981-46d5-98ec-edad0672ac4d" providerId="ADAL" clId="{55E66387-4A3A-514A-BD83-2B3D6ACFE035}" dt="2023-08-16T12:50:55.877" v="66" actId="20577"/>
          <ac:spMkLst>
            <pc:docMk/>
            <pc:sldMk cId="2951462240" sldId="268"/>
            <ac:spMk id="10" creationId="{4A85D2FB-E569-9FF3-C5AE-0325B541356A}"/>
          </ac:spMkLst>
        </pc:spChg>
        <pc:picChg chg="mod">
          <ac:chgData name="Glenn Strong" userId="513266d9-1981-46d5-98ec-edad0672ac4d" providerId="ADAL" clId="{55E66387-4A3A-514A-BD83-2B3D6ACFE035}" dt="2023-08-16T12:50:22.937" v="33" actId="1076"/>
          <ac:picMkLst>
            <pc:docMk/>
            <pc:sldMk cId="2951462240" sldId="268"/>
            <ac:picMk id="11" creationId="{97B89492-8054-F6D2-912B-3F12B7435935}"/>
          </ac:picMkLst>
        </pc:picChg>
      </pc:sldChg>
      <pc:sldChg chg="addSp delSp modSp mod modNotesTx">
        <pc:chgData name="Glenn Strong" userId="513266d9-1981-46d5-98ec-edad0672ac4d" providerId="ADAL" clId="{55E66387-4A3A-514A-BD83-2B3D6ACFE035}" dt="2023-08-16T15:05:04.253" v="7391" actId="20577"/>
        <pc:sldMkLst>
          <pc:docMk/>
          <pc:sldMk cId="1627826774" sldId="273"/>
        </pc:sldMkLst>
        <pc:spChg chg="add del mod">
          <ac:chgData name="Glenn Strong" userId="513266d9-1981-46d5-98ec-edad0672ac4d" providerId="ADAL" clId="{55E66387-4A3A-514A-BD83-2B3D6ACFE035}" dt="2023-08-16T14:55:33.131" v="6214" actId="478"/>
          <ac:spMkLst>
            <pc:docMk/>
            <pc:sldMk cId="1627826774" sldId="273"/>
            <ac:spMk id="2" creationId="{822807E2-ADD4-6361-BB4F-D2B776F570B0}"/>
          </ac:spMkLst>
        </pc:spChg>
        <pc:spChg chg="mod">
          <ac:chgData name="Glenn Strong" userId="513266d9-1981-46d5-98ec-edad0672ac4d" providerId="ADAL" clId="{55E66387-4A3A-514A-BD83-2B3D6ACFE035}" dt="2023-08-16T14:52:50.850" v="5784" actId="20577"/>
          <ac:spMkLst>
            <pc:docMk/>
            <pc:sldMk cId="1627826774" sldId="273"/>
            <ac:spMk id="5" creationId="{B3D59386-EA6B-F6BC-9F7C-06CFAC92F5EF}"/>
          </ac:spMkLst>
        </pc:spChg>
        <pc:spChg chg="add del mod">
          <ac:chgData name="Glenn Strong" userId="513266d9-1981-46d5-98ec-edad0672ac4d" providerId="ADAL" clId="{55E66387-4A3A-514A-BD83-2B3D6ACFE035}" dt="2023-08-16T15:02:16.854" v="7157" actId="20577"/>
          <ac:spMkLst>
            <pc:docMk/>
            <pc:sldMk cId="1627826774" sldId="273"/>
            <ac:spMk id="6" creationId="{58D6F7B8-5AEA-8F1B-3CB7-D4EE55A45B3E}"/>
          </ac:spMkLst>
        </pc:spChg>
        <pc:spChg chg="del">
          <ac:chgData name="Glenn Strong" userId="513266d9-1981-46d5-98ec-edad0672ac4d" providerId="ADAL" clId="{55E66387-4A3A-514A-BD83-2B3D6ACFE035}" dt="2023-08-16T14:55:37.339" v="6217" actId="478"/>
          <ac:spMkLst>
            <pc:docMk/>
            <pc:sldMk cId="1627826774" sldId="273"/>
            <ac:spMk id="8" creationId="{A2CF47CA-C119-B945-57F3-3E81FAFA741B}"/>
          </ac:spMkLst>
        </pc:spChg>
        <pc:spChg chg="del">
          <ac:chgData name="Glenn Strong" userId="513266d9-1981-46d5-98ec-edad0672ac4d" providerId="ADAL" clId="{55E66387-4A3A-514A-BD83-2B3D6ACFE035}" dt="2023-08-16T14:55:35.145" v="6215" actId="478"/>
          <ac:spMkLst>
            <pc:docMk/>
            <pc:sldMk cId="1627826774" sldId="273"/>
            <ac:spMk id="11" creationId="{8A0459A7-BF79-FEE3-AD88-52E010B10442}"/>
          </ac:spMkLst>
        </pc:spChg>
        <pc:spChg chg="del">
          <ac:chgData name="Glenn Strong" userId="513266d9-1981-46d5-98ec-edad0672ac4d" providerId="ADAL" clId="{55E66387-4A3A-514A-BD83-2B3D6ACFE035}" dt="2023-08-16T14:55:35.911" v="6216" actId="478"/>
          <ac:spMkLst>
            <pc:docMk/>
            <pc:sldMk cId="1627826774" sldId="273"/>
            <ac:spMk id="12" creationId="{4C866C80-004F-DAA6-9802-729F93985D9C}"/>
          </ac:spMkLst>
        </pc:spChg>
        <pc:spChg chg="mod">
          <ac:chgData name="Glenn Strong" userId="513266d9-1981-46d5-98ec-edad0672ac4d" providerId="ADAL" clId="{55E66387-4A3A-514A-BD83-2B3D6ACFE035}" dt="2023-08-16T14:50:25.603" v="5761" actId="13926"/>
          <ac:spMkLst>
            <pc:docMk/>
            <pc:sldMk cId="1627826774" sldId="273"/>
            <ac:spMk id="13" creationId="{98FE14ED-D0A5-FFDE-CF5E-99B3343660AD}"/>
          </ac:spMkLst>
        </pc:spChg>
        <pc:spChg chg="mod">
          <ac:chgData name="Glenn Strong" userId="513266d9-1981-46d5-98ec-edad0672ac4d" providerId="ADAL" clId="{55E66387-4A3A-514A-BD83-2B3D6ACFE035}" dt="2023-08-16T14:56:25.461" v="6266" actId="1076"/>
          <ac:spMkLst>
            <pc:docMk/>
            <pc:sldMk cId="1627826774" sldId="273"/>
            <ac:spMk id="16" creationId="{2317C6D2-E92E-E9F3-BA12-668E04CDC563}"/>
          </ac:spMkLst>
        </pc:spChg>
        <pc:spChg chg="topLvl">
          <ac:chgData name="Glenn Strong" userId="513266d9-1981-46d5-98ec-edad0672ac4d" providerId="ADAL" clId="{55E66387-4A3A-514A-BD83-2B3D6ACFE035}" dt="2023-08-16T14:56:32.349" v="6272" actId="478"/>
          <ac:spMkLst>
            <pc:docMk/>
            <pc:sldMk cId="1627826774" sldId="273"/>
            <ac:spMk id="22" creationId="{573855CB-44B1-96DD-35D2-A56F197380F9}"/>
          </ac:spMkLst>
        </pc:spChg>
        <pc:spChg chg="del mod topLvl">
          <ac:chgData name="Glenn Strong" userId="513266d9-1981-46d5-98ec-edad0672ac4d" providerId="ADAL" clId="{55E66387-4A3A-514A-BD83-2B3D6ACFE035}" dt="2023-08-16T14:56:32.349" v="6272" actId="478"/>
          <ac:spMkLst>
            <pc:docMk/>
            <pc:sldMk cId="1627826774" sldId="273"/>
            <ac:spMk id="23" creationId="{7FB1908D-FF36-0DD8-66CC-B30011029960}"/>
          </ac:spMkLst>
        </pc:spChg>
        <pc:spChg chg="add del mod">
          <ac:chgData name="Glenn Strong" userId="513266d9-1981-46d5-98ec-edad0672ac4d" providerId="ADAL" clId="{55E66387-4A3A-514A-BD83-2B3D6ACFE035}" dt="2023-08-16T14:55:14.620" v="6208" actId="478"/>
          <ac:spMkLst>
            <pc:docMk/>
            <pc:sldMk cId="1627826774" sldId="273"/>
            <ac:spMk id="27" creationId="{357A917A-3E03-AEA7-188D-CEB6353F7851}"/>
          </ac:spMkLst>
        </pc:spChg>
        <pc:grpChg chg="del">
          <ac:chgData name="Glenn Strong" userId="513266d9-1981-46d5-98ec-edad0672ac4d" providerId="ADAL" clId="{55E66387-4A3A-514A-BD83-2B3D6ACFE035}" dt="2023-08-16T14:56:07.714" v="6223" actId="478"/>
          <ac:grpSpMkLst>
            <pc:docMk/>
            <pc:sldMk cId="1627826774" sldId="273"/>
            <ac:grpSpMk id="3" creationId="{E19415BD-BF0F-E13E-9F54-3A9201A5BD85}"/>
          </ac:grpSpMkLst>
        </pc:grpChg>
        <pc:grpChg chg="del mod">
          <ac:chgData name="Glenn Strong" userId="513266d9-1981-46d5-98ec-edad0672ac4d" providerId="ADAL" clId="{55E66387-4A3A-514A-BD83-2B3D6ACFE035}" dt="2023-08-16T14:56:32.349" v="6272" actId="478"/>
          <ac:grpSpMkLst>
            <pc:docMk/>
            <pc:sldMk cId="1627826774" sldId="273"/>
            <ac:grpSpMk id="21" creationId="{FECFE8D8-922A-EA6D-7300-E843F4514CCE}"/>
          </ac:grpSpMkLst>
        </pc:grpChg>
      </pc:sldChg>
      <pc:sldChg chg="addSp modSp mod modAnim modNotesTx">
        <pc:chgData name="Glenn Strong" userId="513266d9-1981-46d5-98ec-edad0672ac4d" providerId="ADAL" clId="{55E66387-4A3A-514A-BD83-2B3D6ACFE035}" dt="2023-08-16T14:45:46.114" v="4744" actId="20577"/>
        <pc:sldMkLst>
          <pc:docMk/>
          <pc:sldMk cId="2324708992" sldId="277"/>
        </pc:sldMkLst>
        <pc:spChg chg="add mod">
          <ac:chgData name="Glenn Strong" userId="513266d9-1981-46d5-98ec-edad0672ac4d" providerId="ADAL" clId="{55E66387-4A3A-514A-BD83-2B3D6ACFE035}" dt="2023-08-16T14:43:27.393" v="4271" actId="20577"/>
          <ac:spMkLst>
            <pc:docMk/>
            <pc:sldMk cId="2324708992" sldId="277"/>
            <ac:spMk id="2" creationId="{019C7841-B4F4-52BD-29BF-7A123A72ABA3}"/>
          </ac:spMkLst>
        </pc:spChg>
        <pc:spChg chg="mod">
          <ac:chgData name="Glenn Strong" userId="513266d9-1981-46d5-98ec-edad0672ac4d" providerId="ADAL" clId="{55E66387-4A3A-514A-BD83-2B3D6ACFE035}" dt="2023-08-16T14:42:49.688" v="4198" actId="27636"/>
          <ac:spMkLst>
            <pc:docMk/>
            <pc:sldMk cId="2324708992" sldId="277"/>
            <ac:spMk id="66" creationId="{A1EBB745-1138-DF24-BF82-53184218513C}"/>
          </ac:spMkLst>
        </pc:spChg>
        <pc:spChg chg="mod">
          <ac:chgData name="Glenn Strong" userId="513266d9-1981-46d5-98ec-edad0672ac4d" providerId="ADAL" clId="{55E66387-4A3A-514A-BD83-2B3D6ACFE035}" dt="2023-08-16T14:44:28.052" v="4300" actId="13926"/>
          <ac:spMkLst>
            <pc:docMk/>
            <pc:sldMk cId="2324708992" sldId="277"/>
            <ac:spMk id="69" creationId="{D13C8238-F8EB-7484-A761-1CCC9A097A02}"/>
          </ac:spMkLst>
        </pc:spChg>
      </pc:sldChg>
      <pc:sldChg chg="addSp modSp mod modNotesTx">
        <pc:chgData name="Glenn Strong" userId="513266d9-1981-46d5-98ec-edad0672ac4d" providerId="ADAL" clId="{55E66387-4A3A-514A-BD83-2B3D6ACFE035}" dt="2023-08-16T15:22:02.823" v="9148" actId="20577"/>
        <pc:sldMkLst>
          <pc:docMk/>
          <pc:sldMk cId="2390531131" sldId="278"/>
        </pc:sldMkLst>
        <pc:spChg chg="mod">
          <ac:chgData name="Glenn Strong" userId="513266d9-1981-46d5-98ec-edad0672ac4d" providerId="ADAL" clId="{55E66387-4A3A-514A-BD83-2B3D6ACFE035}" dt="2023-08-16T15:17:04.583" v="8698" actId="20577"/>
          <ac:spMkLst>
            <pc:docMk/>
            <pc:sldMk cId="2390531131" sldId="278"/>
            <ac:spMk id="2" creationId="{9C3EC4E7-45E2-D2A6-611D-8EC9D6EA916B}"/>
          </ac:spMkLst>
        </pc:spChg>
        <pc:spChg chg="add mod">
          <ac:chgData name="Glenn Strong" userId="513266d9-1981-46d5-98ec-edad0672ac4d" providerId="ADAL" clId="{55E66387-4A3A-514A-BD83-2B3D6ACFE035}" dt="2023-08-16T15:16:38.257" v="8697" actId="20577"/>
          <ac:spMkLst>
            <pc:docMk/>
            <pc:sldMk cId="2390531131" sldId="278"/>
            <ac:spMk id="3" creationId="{B742ACCE-1114-D6C7-BC78-94438E755C77}"/>
          </ac:spMkLst>
        </pc:spChg>
        <pc:spChg chg="mod">
          <ac:chgData name="Glenn Strong" userId="513266d9-1981-46d5-98ec-edad0672ac4d" providerId="ADAL" clId="{55E66387-4A3A-514A-BD83-2B3D6ACFE035}" dt="2023-08-16T15:14:53.357" v="8415" actId="14100"/>
          <ac:spMkLst>
            <pc:docMk/>
            <pc:sldMk cId="2390531131" sldId="278"/>
            <ac:spMk id="4" creationId="{324489CB-FA16-84C7-4E79-5890E9C939CD}"/>
          </ac:spMkLst>
        </pc:spChg>
      </pc:sldChg>
      <pc:sldChg chg="modSp mod modNotesTx">
        <pc:chgData name="Glenn Strong" userId="513266d9-1981-46d5-98ec-edad0672ac4d" providerId="ADAL" clId="{55E66387-4A3A-514A-BD83-2B3D6ACFE035}" dt="2023-08-16T14:40:45.168" v="3719" actId="20577"/>
        <pc:sldMkLst>
          <pc:docMk/>
          <pc:sldMk cId="80797593" sldId="279"/>
        </pc:sldMkLst>
        <pc:spChg chg="mod">
          <ac:chgData name="Glenn Strong" userId="513266d9-1981-46d5-98ec-edad0672ac4d" providerId="ADAL" clId="{55E66387-4A3A-514A-BD83-2B3D6ACFE035}" dt="2023-08-16T14:38:25.949" v="2824" actId="20577"/>
          <ac:spMkLst>
            <pc:docMk/>
            <pc:sldMk cId="80797593" sldId="279"/>
            <ac:spMk id="7" creationId="{E4C78A2F-3411-BE85-5DCF-37D63508E3B1}"/>
          </ac:spMkLst>
        </pc:spChg>
      </pc:sldChg>
      <pc:sldChg chg="modAnim modNotesTx">
        <pc:chgData name="Glenn Strong" userId="513266d9-1981-46d5-98ec-edad0672ac4d" providerId="ADAL" clId="{55E66387-4A3A-514A-BD83-2B3D6ACFE035}" dt="2023-08-16T14:38:15.849" v="2823" actId="20577"/>
        <pc:sldMkLst>
          <pc:docMk/>
          <pc:sldMk cId="2068093512" sldId="283"/>
        </pc:sldMkLst>
      </pc:sldChg>
    </pc:docChg>
  </pc:docChgLst>
  <pc:docChgLst>
    <pc:chgData name="Sara Fiori" userId="8d5d1af3-5ce2-49fd-9c82-7afe86d89eed" providerId="ADAL" clId="{F44039F1-0109-43F6-832D-A2050A510D0C}"/>
    <pc:docChg chg="undo redo custSel addSld delSld modSld sldOrd">
      <pc:chgData name="Sara Fiori" userId="8d5d1af3-5ce2-49fd-9c82-7afe86d89eed" providerId="ADAL" clId="{F44039F1-0109-43F6-832D-A2050A510D0C}" dt="2023-07-03T14:22:54.024" v="2982" actId="13926"/>
      <pc:docMkLst>
        <pc:docMk/>
      </pc:docMkLst>
      <pc:sldChg chg="addSp delSp modSp mod">
        <pc:chgData name="Sara Fiori" userId="8d5d1af3-5ce2-49fd-9c82-7afe86d89eed" providerId="ADAL" clId="{F44039F1-0109-43F6-832D-A2050A510D0C}" dt="2023-06-30T14:18:42.661" v="2962" actId="208"/>
        <pc:sldMkLst>
          <pc:docMk/>
          <pc:sldMk cId="3452831472" sldId="258"/>
        </pc:sldMkLst>
        <pc:spChg chg="mod">
          <ac:chgData name="Sara Fiori" userId="8d5d1af3-5ce2-49fd-9c82-7afe86d89eed" providerId="ADAL" clId="{F44039F1-0109-43F6-832D-A2050A510D0C}" dt="2023-06-30T10:26:18.186" v="1826" actId="1076"/>
          <ac:spMkLst>
            <pc:docMk/>
            <pc:sldMk cId="3452831472" sldId="258"/>
            <ac:spMk id="2" creationId="{9C3EC4E7-45E2-D2A6-611D-8EC9D6EA916B}"/>
          </ac:spMkLst>
        </pc:spChg>
        <pc:spChg chg="mod">
          <ac:chgData name="Sara Fiori" userId="8d5d1af3-5ce2-49fd-9c82-7afe86d89eed" providerId="ADAL" clId="{F44039F1-0109-43F6-832D-A2050A510D0C}" dt="2023-06-30T10:27:16.976" v="1837" actId="1036"/>
          <ac:spMkLst>
            <pc:docMk/>
            <pc:sldMk cId="3452831472" sldId="258"/>
            <ac:spMk id="3" creationId="{696730B6-C876-5618-E095-B147B5D053B2}"/>
          </ac:spMkLst>
        </pc:spChg>
        <pc:spChg chg="mod">
          <ac:chgData name="Sara Fiori" userId="8d5d1af3-5ce2-49fd-9c82-7afe86d89eed" providerId="ADAL" clId="{F44039F1-0109-43F6-832D-A2050A510D0C}" dt="2023-06-30T10:26:20.916" v="1827" actId="1076"/>
          <ac:spMkLst>
            <pc:docMk/>
            <pc:sldMk cId="3452831472" sldId="258"/>
            <ac:spMk id="4" creationId="{324489CB-FA16-84C7-4E79-5890E9C939CD}"/>
          </ac:spMkLst>
        </pc:spChg>
        <pc:spChg chg="add mod">
          <ac:chgData name="Sara Fiori" userId="8d5d1af3-5ce2-49fd-9c82-7afe86d89eed" providerId="ADAL" clId="{F44039F1-0109-43F6-832D-A2050A510D0C}" dt="2023-06-30T10:27:16.976" v="1837" actId="1036"/>
          <ac:spMkLst>
            <pc:docMk/>
            <pc:sldMk cId="3452831472" sldId="258"/>
            <ac:spMk id="9" creationId="{046CD9F7-88D1-B668-BD1F-C0A900845136}"/>
          </ac:spMkLst>
        </pc:spChg>
        <pc:spChg chg="add mod">
          <ac:chgData name="Sara Fiori" userId="8d5d1af3-5ce2-49fd-9c82-7afe86d89eed" providerId="ADAL" clId="{F44039F1-0109-43F6-832D-A2050A510D0C}" dt="2023-06-30T10:27:16.976" v="1837" actId="1036"/>
          <ac:spMkLst>
            <pc:docMk/>
            <pc:sldMk cId="3452831472" sldId="258"/>
            <ac:spMk id="10" creationId="{7405C94C-C489-16E5-3052-B4CEE10C1642}"/>
          </ac:spMkLst>
        </pc:spChg>
        <pc:spChg chg="add mod">
          <ac:chgData name="Sara Fiori" userId="8d5d1af3-5ce2-49fd-9c82-7afe86d89eed" providerId="ADAL" clId="{F44039F1-0109-43F6-832D-A2050A510D0C}" dt="2023-06-30T14:18:38.344" v="2961" actId="208"/>
          <ac:spMkLst>
            <pc:docMk/>
            <pc:sldMk cId="3452831472" sldId="258"/>
            <ac:spMk id="11" creationId="{C3CAC6AF-9A80-9D0A-29EA-BB1439CC48ED}"/>
          </ac:spMkLst>
        </pc:spChg>
        <pc:spChg chg="add mod">
          <ac:chgData name="Sara Fiori" userId="8d5d1af3-5ce2-49fd-9c82-7afe86d89eed" providerId="ADAL" clId="{F44039F1-0109-43F6-832D-A2050A510D0C}" dt="2023-06-30T14:18:42.661" v="2962" actId="208"/>
          <ac:spMkLst>
            <pc:docMk/>
            <pc:sldMk cId="3452831472" sldId="258"/>
            <ac:spMk id="12" creationId="{1DFA4524-BBBE-9FE5-A07F-3E7F0E2E861A}"/>
          </ac:spMkLst>
        </pc:spChg>
        <pc:spChg chg="add mod">
          <ac:chgData name="Sara Fiori" userId="8d5d1af3-5ce2-49fd-9c82-7afe86d89eed" providerId="ADAL" clId="{F44039F1-0109-43F6-832D-A2050A510D0C}" dt="2023-06-30T10:29:12.627" v="1857" actId="208"/>
          <ac:spMkLst>
            <pc:docMk/>
            <pc:sldMk cId="3452831472" sldId="258"/>
            <ac:spMk id="13" creationId="{9B2EA2F0-6501-F21F-6B1F-CBD538A337D4}"/>
          </ac:spMkLst>
        </pc:spChg>
        <pc:spChg chg="add mod">
          <ac:chgData name="Sara Fiori" userId="8d5d1af3-5ce2-49fd-9c82-7afe86d89eed" providerId="ADAL" clId="{F44039F1-0109-43F6-832D-A2050A510D0C}" dt="2023-06-30T10:29:27.860" v="1862" actId="14100"/>
          <ac:spMkLst>
            <pc:docMk/>
            <pc:sldMk cId="3452831472" sldId="258"/>
            <ac:spMk id="14" creationId="{03F461AD-CA56-D9E4-7F09-8D49F8F1B568}"/>
          </ac:spMkLst>
        </pc:spChg>
        <pc:picChg chg="add del mod">
          <ac:chgData name="Sara Fiori" userId="8d5d1af3-5ce2-49fd-9c82-7afe86d89eed" providerId="ADAL" clId="{F44039F1-0109-43F6-832D-A2050A510D0C}" dt="2023-06-30T09:25:58.523" v="24" actId="478"/>
          <ac:picMkLst>
            <pc:docMk/>
            <pc:sldMk cId="3452831472" sldId="258"/>
            <ac:picMk id="6" creationId="{4D78E80D-683E-E6D9-CFFC-1D176A5B58CA}"/>
          </ac:picMkLst>
        </pc:picChg>
        <pc:picChg chg="add mod">
          <ac:chgData name="Sara Fiori" userId="8d5d1af3-5ce2-49fd-9c82-7afe86d89eed" providerId="ADAL" clId="{F44039F1-0109-43F6-832D-A2050A510D0C}" dt="2023-06-30T10:27:16.976" v="1837" actId="1036"/>
          <ac:picMkLst>
            <pc:docMk/>
            <pc:sldMk cId="3452831472" sldId="258"/>
            <ac:picMk id="8" creationId="{6EEA0220-0E97-B54F-1B75-CE608FEFE9B4}"/>
          </ac:picMkLst>
        </pc:picChg>
      </pc:sldChg>
      <pc:sldChg chg="addSp delSp modSp mod ord addCm modCm">
        <pc:chgData name="Sara Fiori" userId="8d5d1af3-5ce2-49fd-9c82-7afe86d89eed" providerId="ADAL" clId="{F44039F1-0109-43F6-832D-A2050A510D0C}" dt="2023-07-03T14:11:37.325" v="2981" actId="1076"/>
        <pc:sldMkLst>
          <pc:docMk/>
          <pc:sldMk cId="2328375638" sldId="259"/>
        </pc:sldMkLst>
        <pc:spChg chg="mod">
          <ac:chgData name="Sara Fiori" userId="8d5d1af3-5ce2-49fd-9c82-7afe86d89eed" providerId="ADAL" clId="{F44039F1-0109-43F6-832D-A2050A510D0C}" dt="2023-06-30T14:42:13.153" v="2977" actId="20577"/>
          <ac:spMkLst>
            <pc:docMk/>
            <pc:sldMk cId="2328375638" sldId="259"/>
            <ac:spMk id="2" creationId="{9C3EC4E7-45E2-D2A6-611D-8EC9D6EA916B}"/>
          </ac:spMkLst>
        </pc:spChg>
        <pc:spChg chg="mod">
          <ac:chgData name="Sara Fiori" userId="8d5d1af3-5ce2-49fd-9c82-7afe86d89eed" providerId="ADAL" clId="{F44039F1-0109-43F6-832D-A2050A510D0C}" dt="2023-06-30T11:32:56.774" v="1978" actId="14100"/>
          <ac:spMkLst>
            <pc:docMk/>
            <pc:sldMk cId="2328375638" sldId="259"/>
            <ac:spMk id="3" creationId="{035A7E7D-3737-CB84-A152-04E0B7C95361}"/>
          </ac:spMkLst>
        </pc:spChg>
        <pc:spChg chg="add del">
          <ac:chgData name="Sara Fiori" userId="8d5d1af3-5ce2-49fd-9c82-7afe86d89eed" providerId="ADAL" clId="{F44039F1-0109-43F6-832D-A2050A510D0C}" dt="2023-06-30T12:19:04.038" v="2912" actId="478"/>
          <ac:spMkLst>
            <pc:docMk/>
            <pc:sldMk cId="2328375638" sldId="259"/>
            <ac:spMk id="5" creationId="{94940C2C-1476-D268-91F8-457C24912892}"/>
          </ac:spMkLst>
        </pc:spChg>
        <pc:spChg chg="add del">
          <ac:chgData name="Sara Fiori" userId="8d5d1af3-5ce2-49fd-9c82-7afe86d89eed" providerId="ADAL" clId="{F44039F1-0109-43F6-832D-A2050A510D0C}" dt="2023-06-30T12:19:08.233" v="2914" actId="22"/>
          <ac:spMkLst>
            <pc:docMk/>
            <pc:sldMk cId="2328375638" sldId="259"/>
            <ac:spMk id="7" creationId="{89D2F65B-0609-2229-DD70-A8B708BCAAC9}"/>
          </ac:spMkLst>
        </pc:spChg>
        <pc:spChg chg="add mod">
          <ac:chgData name="Sara Fiori" userId="8d5d1af3-5ce2-49fd-9c82-7afe86d89eed" providerId="ADAL" clId="{F44039F1-0109-43F6-832D-A2050A510D0C}" dt="2023-06-30T12:24:58.541" v="2954" actId="1076"/>
          <ac:spMkLst>
            <pc:docMk/>
            <pc:sldMk cId="2328375638" sldId="259"/>
            <ac:spMk id="11" creationId="{381B6E5F-8FA2-D889-D280-A9538A4C5476}"/>
          </ac:spMkLst>
        </pc:spChg>
        <pc:picChg chg="add mod">
          <ac:chgData name="Sara Fiori" userId="8d5d1af3-5ce2-49fd-9c82-7afe86d89eed" providerId="ADAL" clId="{F44039F1-0109-43F6-832D-A2050A510D0C}" dt="2023-07-03T14:11:37.325" v="2981" actId="1076"/>
          <ac:picMkLst>
            <pc:docMk/>
            <pc:sldMk cId="2328375638" sldId="259"/>
            <ac:picMk id="5" creationId="{6BD3258C-9E16-940E-B691-7765059D4080}"/>
          </ac:picMkLst>
        </pc:picChg>
        <pc:picChg chg="add mod">
          <ac:chgData name="Sara Fiori" userId="8d5d1af3-5ce2-49fd-9c82-7afe86d89eed" providerId="ADAL" clId="{F44039F1-0109-43F6-832D-A2050A510D0C}" dt="2023-06-30T12:24:59.750" v="2955" actId="1076"/>
          <ac:picMkLst>
            <pc:docMk/>
            <pc:sldMk cId="2328375638" sldId="259"/>
            <ac:picMk id="9" creationId="{51571128-BF29-F931-F13B-C13B7C2A0B6B}"/>
          </ac:picMkLst>
        </pc:picChg>
      </pc:sldChg>
      <pc:sldChg chg="modSp mod delCm">
        <pc:chgData name="Sara Fiori" userId="8d5d1af3-5ce2-49fd-9c82-7afe86d89eed" providerId="ADAL" clId="{F44039F1-0109-43F6-832D-A2050A510D0C}" dt="2023-07-03T14:22:54.024" v="2982" actId="13926"/>
        <pc:sldMkLst>
          <pc:docMk/>
          <pc:sldMk cId="1778438167" sldId="265"/>
        </pc:sldMkLst>
        <pc:spChg chg="mod">
          <ac:chgData name="Sara Fiori" userId="8d5d1af3-5ce2-49fd-9c82-7afe86d89eed" providerId="ADAL" clId="{F44039F1-0109-43F6-832D-A2050A510D0C}" dt="2023-07-03T14:22:54.024" v="2982" actId="13926"/>
          <ac:spMkLst>
            <pc:docMk/>
            <pc:sldMk cId="1778438167" sldId="265"/>
            <ac:spMk id="4" creationId="{324489CB-FA16-84C7-4E79-5890E9C939CD}"/>
          </ac:spMkLst>
        </pc:spChg>
        <pc:picChg chg="mod">
          <ac:chgData name="Sara Fiori" userId="8d5d1af3-5ce2-49fd-9c82-7afe86d89eed" providerId="ADAL" clId="{F44039F1-0109-43F6-832D-A2050A510D0C}" dt="2023-06-30T11:43:36.241" v="2473" actId="1076"/>
          <ac:picMkLst>
            <pc:docMk/>
            <pc:sldMk cId="1778438167" sldId="265"/>
            <ac:picMk id="5" creationId="{2321FD61-51A3-1E7B-0646-FB4966DF0631}"/>
          </ac:picMkLst>
        </pc:picChg>
      </pc:sldChg>
      <pc:sldChg chg="addSp modSp mod modAnim">
        <pc:chgData name="Sara Fiori" userId="8d5d1af3-5ce2-49fd-9c82-7afe86d89eed" providerId="ADAL" clId="{F44039F1-0109-43F6-832D-A2050A510D0C}" dt="2023-06-30T14:48:51.426" v="2980" actId="207"/>
        <pc:sldMkLst>
          <pc:docMk/>
          <pc:sldMk cId="4179846393" sldId="266"/>
        </pc:sldMkLst>
        <pc:spChg chg="add mod">
          <ac:chgData name="Sara Fiori" userId="8d5d1af3-5ce2-49fd-9c82-7afe86d89eed" providerId="ADAL" clId="{F44039F1-0109-43F6-832D-A2050A510D0C}" dt="2023-06-30T11:36:55.032" v="2023" actId="14100"/>
          <ac:spMkLst>
            <pc:docMk/>
            <pc:sldMk cId="4179846393" sldId="266"/>
            <ac:spMk id="2" creationId="{4B5DA95F-CA6B-0C59-1078-21B9BD76110D}"/>
          </ac:spMkLst>
        </pc:spChg>
        <pc:spChg chg="mod">
          <ac:chgData name="Sara Fiori" userId="8d5d1af3-5ce2-49fd-9c82-7afe86d89eed" providerId="ADAL" clId="{F44039F1-0109-43F6-832D-A2050A510D0C}" dt="2023-06-30T14:48:51.426" v="2980" actId="207"/>
          <ac:spMkLst>
            <pc:docMk/>
            <pc:sldMk cId="4179846393" sldId="266"/>
            <ac:spMk id="6" creationId="{58D6F7B8-5AEA-8F1B-3CB7-D4EE55A45B3E}"/>
          </ac:spMkLst>
        </pc:spChg>
        <pc:spChg chg="mod">
          <ac:chgData name="Sara Fiori" userId="8d5d1af3-5ce2-49fd-9c82-7afe86d89eed" providerId="ADAL" clId="{F44039F1-0109-43F6-832D-A2050A510D0C}" dt="2023-06-30T11:36:18.755" v="2009" actId="14100"/>
          <ac:spMkLst>
            <pc:docMk/>
            <pc:sldMk cId="4179846393" sldId="266"/>
            <ac:spMk id="10" creationId="{0798701A-909D-831C-C2A4-F2ADC1D8A957}"/>
          </ac:spMkLst>
        </pc:spChg>
        <pc:spChg chg="mod">
          <ac:chgData name="Sara Fiori" userId="8d5d1af3-5ce2-49fd-9c82-7afe86d89eed" providerId="ADAL" clId="{F44039F1-0109-43F6-832D-A2050A510D0C}" dt="2023-06-30T11:37:19.662" v="2024" actId="20577"/>
          <ac:spMkLst>
            <pc:docMk/>
            <pc:sldMk cId="4179846393" sldId="266"/>
            <ac:spMk id="16" creationId="{2317C6D2-E92E-E9F3-BA12-668E04CDC563}"/>
          </ac:spMkLst>
        </pc:spChg>
      </pc:sldChg>
      <pc:sldChg chg="addSp delSp modSp mod addCm">
        <pc:chgData name="Sara Fiori" userId="8d5d1af3-5ce2-49fd-9c82-7afe86d89eed" providerId="ADAL" clId="{F44039F1-0109-43F6-832D-A2050A510D0C}" dt="2023-06-30T12:26:51.529" v="2956"/>
        <pc:sldMkLst>
          <pc:docMk/>
          <pc:sldMk cId="2951462240" sldId="268"/>
        </pc:sldMkLst>
        <pc:spChg chg="mod">
          <ac:chgData name="Sara Fiori" userId="8d5d1af3-5ce2-49fd-9c82-7afe86d89eed" providerId="ADAL" clId="{F44039F1-0109-43F6-832D-A2050A510D0C}" dt="2023-06-30T11:58:28.712" v="2849" actId="1076"/>
          <ac:spMkLst>
            <pc:docMk/>
            <pc:sldMk cId="2951462240" sldId="268"/>
            <ac:spMk id="2" creationId="{9C3EC4E7-45E2-D2A6-611D-8EC9D6EA916B}"/>
          </ac:spMkLst>
        </pc:spChg>
        <pc:spChg chg="mod">
          <ac:chgData name="Sara Fiori" userId="8d5d1af3-5ce2-49fd-9c82-7afe86d89eed" providerId="ADAL" clId="{F44039F1-0109-43F6-832D-A2050A510D0C}" dt="2023-06-30T12:19:00.624" v="2910" actId="20577"/>
          <ac:spMkLst>
            <pc:docMk/>
            <pc:sldMk cId="2951462240" sldId="268"/>
            <ac:spMk id="4" creationId="{324489CB-FA16-84C7-4E79-5890E9C939CD}"/>
          </ac:spMkLst>
        </pc:spChg>
        <pc:spChg chg="mod">
          <ac:chgData name="Sara Fiori" userId="8d5d1af3-5ce2-49fd-9c82-7afe86d89eed" providerId="ADAL" clId="{F44039F1-0109-43F6-832D-A2050A510D0C}" dt="2023-06-30T09:32:40.425" v="412" actId="20577"/>
          <ac:spMkLst>
            <pc:docMk/>
            <pc:sldMk cId="2951462240" sldId="268"/>
            <ac:spMk id="6" creationId="{74090989-CB43-F09A-17EB-37B8F3FCA46E}"/>
          </ac:spMkLst>
        </pc:spChg>
        <pc:spChg chg="mod">
          <ac:chgData name="Sara Fiori" userId="8d5d1af3-5ce2-49fd-9c82-7afe86d89eed" providerId="ADAL" clId="{F44039F1-0109-43F6-832D-A2050A510D0C}" dt="2023-06-30T11:57:39.063" v="2820" actId="1076"/>
          <ac:spMkLst>
            <pc:docMk/>
            <pc:sldMk cId="2951462240" sldId="268"/>
            <ac:spMk id="10" creationId="{4A85D2FB-E569-9FF3-C5AE-0325B541356A}"/>
          </ac:spMkLst>
        </pc:spChg>
        <pc:grpChg chg="add mod">
          <ac:chgData name="Sara Fiori" userId="8d5d1af3-5ce2-49fd-9c82-7afe86d89eed" providerId="ADAL" clId="{F44039F1-0109-43F6-832D-A2050A510D0C}" dt="2023-06-30T11:57:39.063" v="2820" actId="1076"/>
          <ac:grpSpMkLst>
            <pc:docMk/>
            <pc:sldMk cId="2951462240" sldId="268"/>
            <ac:grpSpMk id="29" creationId="{DF96279D-0C9A-7829-FC3F-E13C77635326}"/>
          </ac:grpSpMkLst>
        </pc:grpChg>
        <pc:picChg chg="add del mod">
          <ac:chgData name="Sara Fiori" userId="8d5d1af3-5ce2-49fd-9c82-7afe86d89eed" providerId="ADAL" clId="{F44039F1-0109-43F6-832D-A2050A510D0C}" dt="2023-06-30T10:04:09.014" v="1107" actId="478"/>
          <ac:picMkLst>
            <pc:docMk/>
            <pc:sldMk cId="2951462240" sldId="268"/>
            <ac:picMk id="8" creationId="{03638726-BAE4-A157-895D-BA2849F63288}"/>
          </ac:picMkLst>
        </pc:picChg>
        <pc:picChg chg="del mod">
          <ac:chgData name="Sara Fiori" userId="8d5d1af3-5ce2-49fd-9c82-7afe86d89eed" providerId="ADAL" clId="{F44039F1-0109-43F6-832D-A2050A510D0C}" dt="2023-06-30T09:58:02.638" v="1018" actId="478"/>
          <ac:picMkLst>
            <pc:docMk/>
            <pc:sldMk cId="2951462240" sldId="268"/>
            <ac:picMk id="9" creationId="{8F08BB82-ECDF-3A3E-47BB-EA35C24FB13B}"/>
          </ac:picMkLst>
        </pc:picChg>
        <pc:picChg chg="add del mod">
          <ac:chgData name="Sara Fiori" userId="8d5d1af3-5ce2-49fd-9c82-7afe86d89eed" providerId="ADAL" clId="{F44039F1-0109-43F6-832D-A2050A510D0C}" dt="2023-06-30T10:04:09.014" v="1107" actId="478"/>
          <ac:picMkLst>
            <pc:docMk/>
            <pc:sldMk cId="2951462240" sldId="268"/>
            <ac:picMk id="12" creationId="{3E4BBB9F-8D96-89E7-819D-C36829051F91}"/>
          </ac:picMkLst>
        </pc:picChg>
        <pc:picChg chg="add del mod">
          <ac:chgData name="Sara Fiori" userId="8d5d1af3-5ce2-49fd-9c82-7afe86d89eed" providerId="ADAL" clId="{F44039F1-0109-43F6-832D-A2050A510D0C}" dt="2023-06-30T10:04:09.014" v="1107" actId="478"/>
          <ac:picMkLst>
            <pc:docMk/>
            <pc:sldMk cId="2951462240" sldId="268"/>
            <ac:picMk id="14" creationId="{A7604208-16B8-D816-25AA-9EE2D98086EF}"/>
          </ac:picMkLst>
        </pc:picChg>
        <pc:picChg chg="add del mod">
          <ac:chgData name="Sara Fiori" userId="8d5d1af3-5ce2-49fd-9c82-7afe86d89eed" providerId="ADAL" clId="{F44039F1-0109-43F6-832D-A2050A510D0C}" dt="2023-06-30T10:04:09.014" v="1107" actId="478"/>
          <ac:picMkLst>
            <pc:docMk/>
            <pc:sldMk cId="2951462240" sldId="268"/>
            <ac:picMk id="16" creationId="{5FCFD110-73B4-A9EA-77AC-D528B42280B6}"/>
          </ac:picMkLst>
        </pc:picChg>
        <pc:picChg chg="add mod">
          <ac:chgData name="Sara Fiori" userId="8d5d1af3-5ce2-49fd-9c82-7afe86d89eed" providerId="ADAL" clId="{F44039F1-0109-43F6-832D-A2050A510D0C}" dt="2023-06-30T10:03:25.015" v="1071" actId="164"/>
          <ac:picMkLst>
            <pc:docMk/>
            <pc:sldMk cId="2951462240" sldId="268"/>
            <ac:picMk id="18" creationId="{97752FC7-5227-6B07-9B1E-D78E3C7522C3}"/>
          </ac:picMkLst>
        </pc:picChg>
        <pc:picChg chg="add mod">
          <ac:chgData name="Sara Fiori" userId="8d5d1af3-5ce2-49fd-9c82-7afe86d89eed" providerId="ADAL" clId="{F44039F1-0109-43F6-832D-A2050A510D0C}" dt="2023-06-30T10:03:25.015" v="1071" actId="164"/>
          <ac:picMkLst>
            <pc:docMk/>
            <pc:sldMk cId="2951462240" sldId="268"/>
            <ac:picMk id="20" creationId="{A1AB7F27-4673-FDA0-DC4A-F69B958908D9}"/>
          </ac:picMkLst>
        </pc:picChg>
        <pc:picChg chg="add mod">
          <ac:chgData name="Sara Fiori" userId="8d5d1af3-5ce2-49fd-9c82-7afe86d89eed" providerId="ADAL" clId="{F44039F1-0109-43F6-832D-A2050A510D0C}" dt="2023-06-30T10:03:25.015" v="1071" actId="164"/>
          <ac:picMkLst>
            <pc:docMk/>
            <pc:sldMk cId="2951462240" sldId="268"/>
            <ac:picMk id="22" creationId="{D9D978D7-781A-49D7-98FA-8DE94AE05659}"/>
          </ac:picMkLst>
        </pc:picChg>
        <pc:picChg chg="add mod">
          <ac:chgData name="Sara Fiori" userId="8d5d1af3-5ce2-49fd-9c82-7afe86d89eed" providerId="ADAL" clId="{F44039F1-0109-43F6-832D-A2050A510D0C}" dt="2023-06-30T10:03:25.015" v="1071" actId="164"/>
          <ac:picMkLst>
            <pc:docMk/>
            <pc:sldMk cId="2951462240" sldId="268"/>
            <ac:picMk id="24" creationId="{AFF2FC94-3F0C-FE17-5832-CBE3C8680273}"/>
          </ac:picMkLst>
        </pc:picChg>
        <pc:picChg chg="add mod">
          <ac:chgData name="Sara Fiori" userId="8d5d1af3-5ce2-49fd-9c82-7afe86d89eed" providerId="ADAL" clId="{F44039F1-0109-43F6-832D-A2050A510D0C}" dt="2023-06-30T10:03:25.015" v="1071" actId="164"/>
          <ac:picMkLst>
            <pc:docMk/>
            <pc:sldMk cId="2951462240" sldId="268"/>
            <ac:picMk id="26" creationId="{55EB44AA-0E13-91C6-1A60-64BF20C803F4}"/>
          </ac:picMkLst>
        </pc:picChg>
        <pc:picChg chg="add mod">
          <ac:chgData name="Sara Fiori" userId="8d5d1af3-5ce2-49fd-9c82-7afe86d89eed" providerId="ADAL" clId="{F44039F1-0109-43F6-832D-A2050A510D0C}" dt="2023-06-30T10:03:25.015" v="1071" actId="164"/>
          <ac:picMkLst>
            <pc:docMk/>
            <pc:sldMk cId="2951462240" sldId="268"/>
            <ac:picMk id="28" creationId="{647F2BFE-50E5-F567-9AAF-F22F927A7EAE}"/>
          </ac:picMkLst>
        </pc:picChg>
      </pc:sldChg>
      <pc:sldChg chg="add del">
        <pc:chgData name="Sara Fiori" userId="8d5d1af3-5ce2-49fd-9c82-7afe86d89eed" providerId="ADAL" clId="{F44039F1-0109-43F6-832D-A2050A510D0C}" dt="2023-06-30T11:36:17.190" v="2005" actId="47"/>
        <pc:sldMkLst>
          <pc:docMk/>
          <pc:sldMk cId="551474124" sldId="270"/>
        </pc:sldMkLst>
      </pc:sldChg>
      <pc:sldChg chg="addSp delSp modSp add mod ord">
        <pc:chgData name="Sara Fiori" userId="8d5d1af3-5ce2-49fd-9c82-7afe86d89eed" providerId="ADAL" clId="{F44039F1-0109-43F6-832D-A2050A510D0C}" dt="2023-06-30T14:45:05.775" v="2979" actId="1076"/>
        <pc:sldMkLst>
          <pc:docMk/>
          <pc:sldMk cId="2128574586" sldId="271"/>
        </pc:sldMkLst>
        <pc:spChg chg="mod">
          <ac:chgData name="Sara Fiori" userId="8d5d1af3-5ce2-49fd-9c82-7afe86d89eed" providerId="ADAL" clId="{F44039F1-0109-43F6-832D-A2050A510D0C}" dt="2023-06-30T11:34:07.593" v="1981" actId="20577"/>
          <ac:spMkLst>
            <pc:docMk/>
            <pc:sldMk cId="2128574586" sldId="271"/>
            <ac:spMk id="2" creationId="{9C3EC4E7-45E2-D2A6-611D-8EC9D6EA916B}"/>
          </ac:spMkLst>
        </pc:spChg>
        <pc:spChg chg="mod">
          <ac:chgData name="Sara Fiori" userId="8d5d1af3-5ce2-49fd-9c82-7afe86d89eed" providerId="ADAL" clId="{F44039F1-0109-43F6-832D-A2050A510D0C}" dt="2023-06-30T11:35:09.529" v="1993" actId="14100"/>
          <ac:spMkLst>
            <pc:docMk/>
            <pc:sldMk cId="2128574586" sldId="271"/>
            <ac:spMk id="3" creationId="{696730B6-C876-5618-E095-B147B5D053B2}"/>
          </ac:spMkLst>
        </pc:spChg>
        <pc:spChg chg="del">
          <ac:chgData name="Sara Fiori" userId="8d5d1af3-5ce2-49fd-9c82-7afe86d89eed" providerId="ADAL" clId="{F44039F1-0109-43F6-832D-A2050A510D0C}" dt="2023-06-30T10:10:30.668" v="1550" actId="478"/>
          <ac:spMkLst>
            <pc:docMk/>
            <pc:sldMk cId="2128574586" sldId="271"/>
            <ac:spMk id="4" creationId="{324489CB-FA16-84C7-4E79-5890E9C939CD}"/>
          </ac:spMkLst>
        </pc:spChg>
        <pc:spChg chg="add del mod">
          <ac:chgData name="Sara Fiori" userId="8d5d1af3-5ce2-49fd-9c82-7afe86d89eed" providerId="ADAL" clId="{F44039F1-0109-43F6-832D-A2050A510D0C}" dt="2023-06-30T10:06:19.905" v="1180"/>
          <ac:spMkLst>
            <pc:docMk/>
            <pc:sldMk cId="2128574586" sldId="271"/>
            <ac:spMk id="6" creationId="{758E9530-CB61-F234-277B-0768D6BA73E3}"/>
          </ac:spMkLst>
        </pc:spChg>
        <pc:grpChg chg="add mod">
          <ac:chgData name="Sara Fiori" userId="8d5d1af3-5ce2-49fd-9c82-7afe86d89eed" providerId="ADAL" clId="{F44039F1-0109-43F6-832D-A2050A510D0C}" dt="2023-06-30T11:35:12.595" v="1994" actId="1076"/>
          <ac:grpSpMkLst>
            <pc:docMk/>
            <pc:sldMk cId="2128574586" sldId="271"/>
            <ac:grpSpMk id="7" creationId="{69F2E759-F055-6C65-5C7B-D652F914BF5F}"/>
          </ac:grpSpMkLst>
        </pc:grpChg>
        <pc:graphicFrameChg chg="add del mod">
          <ac:chgData name="Sara Fiori" userId="8d5d1af3-5ce2-49fd-9c82-7afe86d89eed" providerId="ADAL" clId="{F44039F1-0109-43F6-832D-A2050A510D0C}" dt="2023-06-30T10:06:19.905" v="1180"/>
          <ac:graphicFrameMkLst>
            <pc:docMk/>
            <pc:sldMk cId="2128574586" sldId="271"/>
            <ac:graphicFrameMk id="5" creationId="{D2904D99-DB8A-87F6-0662-9597E0B69FDC}"/>
          </ac:graphicFrameMkLst>
        </pc:graphicFrameChg>
        <pc:picChg chg="add mod">
          <ac:chgData name="Sara Fiori" userId="8d5d1af3-5ce2-49fd-9c82-7afe86d89eed" providerId="ADAL" clId="{F44039F1-0109-43F6-832D-A2050A510D0C}" dt="2023-06-30T14:45:05.775" v="2979" actId="1076"/>
          <ac:picMkLst>
            <pc:docMk/>
            <pc:sldMk cId="2128574586" sldId="271"/>
            <ac:picMk id="5" creationId="{F896DDCC-2E3B-657A-70E4-56AD90B616ED}"/>
          </ac:picMkLst>
        </pc:picChg>
        <pc:picChg chg="del mod">
          <ac:chgData name="Sara Fiori" userId="8d5d1af3-5ce2-49fd-9c82-7afe86d89eed" providerId="ADAL" clId="{F44039F1-0109-43F6-832D-A2050A510D0C}" dt="2023-06-30T09:27:48.846" v="40" actId="478"/>
          <ac:picMkLst>
            <pc:docMk/>
            <pc:sldMk cId="2128574586" sldId="271"/>
            <ac:picMk id="8" creationId="{6EEA0220-0E97-B54F-1B75-CE608FEFE9B4}"/>
          </ac:picMkLst>
        </pc:picChg>
        <pc:picChg chg="mod">
          <ac:chgData name="Sara Fiori" userId="8d5d1af3-5ce2-49fd-9c82-7afe86d89eed" providerId="ADAL" clId="{F44039F1-0109-43F6-832D-A2050A510D0C}" dt="2023-06-30T10:13:30.350" v="1567"/>
          <ac:picMkLst>
            <pc:docMk/>
            <pc:sldMk cId="2128574586" sldId="271"/>
            <ac:picMk id="9" creationId="{7234B6E2-E374-B199-A115-CBAE1CD3B85E}"/>
          </ac:picMkLst>
        </pc:picChg>
        <pc:picChg chg="mod">
          <ac:chgData name="Sara Fiori" userId="8d5d1af3-5ce2-49fd-9c82-7afe86d89eed" providerId="ADAL" clId="{F44039F1-0109-43F6-832D-A2050A510D0C}" dt="2023-06-30T10:13:30.350" v="1567"/>
          <ac:picMkLst>
            <pc:docMk/>
            <pc:sldMk cId="2128574586" sldId="271"/>
            <ac:picMk id="10" creationId="{37D87232-BACB-D843-13B5-945A2232AE06}"/>
          </ac:picMkLst>
        </pc:picChg>
        <pc:picChg chg="mod">
          <ac:chgData name="Sara Fiori" userId="8d5d1af3-5ce2-49fd-9c82-7afe86d89eed" providerId="ADAL" clId="{F44039F1-0109-43F6-832D-A2050A510D0C}" dt="2023-06-30T10:13:30.350" v="1567"/>
          <ac:picMkLst>
            <pc:docMk/>
            <pc:sldMk cId="2128574586" sldId="271"/>
            <ac:picMk id="11" creationId="{FFCC0ACF-2ABC-4126-214F-E0E90346B517}"/>
          </ac:picMkLst>
        </pc:picChg>
        <pc:picChg chg="mod">
          <ac:chgData name="Sara Fiori" userId="8d5d1af3-5ce2-49fd-9c82-7afe86d89eed" providerId="ADAL" clId="{F44039F1-0109-43F6-832D-A2050A510D0C}" dt="2023-06-30T10:13:30.350" v="1567"/>
          <ac:picMkLst>
            <pc:docMk/>
            <pc:sldMk cId="2128574586" sldId="271"/>
            <ac:picMk id="12" creationId="{34797F24-F166-C894-60FA-FC2728037C9A}"/>
          </ac:picMkLst>
        </pc:picChg>
        <pc:picChg chg="mod">
          <ac:chgData name="Sara Fiori" userId="8d5d1af3-5ce2-49fd-9c82-7afe86d89eed" providerId="ADAL" clId="{F44039F1-0109-43F6-832D-A2050A510D0C}" dt="2023-06-30T10:13:30.350" v="1567"/>
          <ac:picMkLst>
            <pc:docMk/>
            <pc:sldMk cId="2128574586" sldId="271"/>
            <ac:picMk id="13" creationId="{F2A6A4AA-5B47-3FC5-1D04-65FBBE40BB80}"/>
          </ac:picMkLst>
        </pc:picChg>
        <pc:picChg chg="mod">
          <ac:chgData name="Sara Fiori" userId="8d5d1af3-5ce2-49fd-9c82-7afe86d89eed" providerId="ADAL" clId="{F44039F1-0109-43F6-832D-A2050A510D0C}" dt="2023-06-30T10:13:30.350" v="1567"/>
          <ac:picMkLst>
            <pc:docMk/>
            <pc:sldMk cId="2128574586" sldId="271"/>
            <ac:picMk id="14" creationId="{2F8A0C0B-D023-1C8C-09D4-066100D96F14}"/>
          </ac:picMkLst>
        </pc:picChg>
      </pc:sldChg>
    </pc:docChg>
  </pc:docChgLst>
  <pc:docChgLst>
    <pc:chgData name="Duncan Wallace" userId="S::wallacdu@tcd.ie::0c736025-ae64-453b-b0dc-967271438fb1" providerId="AD" clId="Web-{8EBC1AE8-CD4C-DEB6-0F64-748A3FDEC130}"/>
    <pc:docChg chg="modSld">
      <pc:chgData name="Duncan Wallace" userId="S::wallacdu@tcd.ie::0c736025-ae64-453b-b0dc-967271438fb1" providerId="AD" clId="Web-{8EBC1AE8-CD4C-DEB6-0F64-748A3FDEC130}" dt="2023-09-18T11:18:34.574" v="2" actId="20577"/>
      <pc:docMkLst>
        <pc:docMk/>
      </pc:docMkLst>
      <pc:sldChg chg="modSp">
        <pc:chgData name="Duncan Wallace" userId="S::wallacdu@tcd.ie::0c736025-ae64-453b-b0dc-967271438fb1" providerId="AD" clId="Web-{8EBC1AE8-CD4C-DEB6-0F64-748A3FDEC130}" dt="2023-09-18T11:18:34.574" v="2" actId="20577"/>
        <pc:sldMkLst>
          <pc:docMk/>
          <pc:sldMk cId="2951462240" sldId="268"/>
        </pc:sldMkLst>
        <pc:spChg chg="mod">
          <ac:chgData name="Duncan Wallace" userId="S::wallacdu@tcd.ie::0c736025-ae64-453b-b0dc-967271438fb1" providerId="AD" clId="Web-{8EBC1AE8-CD4C-DEB6-0F64-748A3FDEC130}" dt="2023-09-18T11:18:34.574" v="2" actId="20577"/>
          <ac:spMkLst>
            <pc:docMk/>
            <pc:sldMk cId="2951462240" sldId="268"/>
            <ac:spMk id="10" creationId="{4A85D2FB-E569-9FF3-C5AE-0325B541356A}"/>
          </ac:spMkLst>
        </pc:spChg>
      </pc:sldChg>
    </pc:docChg>
  </pc:docChgLst>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pChg chg="del">
          <ac:chgData name="Glenn Strong" userId="513266d9-1981-46d5-98ec-edad0672ac4d" providerId="ADAL" clId="{7D114621-B6EE-734C-BF1F-2C4D4CCB012D}" dt="2023-06-23T08:46:51.212" v="0" actId="478"/>
          <ac:spMkLst>
            <pc:docMk/>
            <pc:sldMk cId="2328375638" sldId="259"/>
            <ac:spMk id="3" creationId="{696730B6-C876-5618-E095-B147B5D053B2}"/>
          </ac:spMkLst>
        </pc:spChg>
      </pc:sldChg>
      <pc:sldChg chg="addSp modSp mod addCm modCm modNotesTx">
        <pc:chgData name="Glenn Strong" userId="513266d9-1981-46d5-98ec-edad0672ac4d" providerId="ADAL" clId="{7D114621-B6EE-734C-BF1F-2C4D4CCB012D}" dt="2023-06-23T12:22:06.700" v="3804" actId="20577"/>
        <pc:sldMkLst>
          <pc:docMk/>
          <pc:sldMk cId="1778438167" sldId="265"/>
        </pc:sldMkLst>
        <pc:spChg chg="mod">
          <ac:chgData name="Glenn Strong" userId="513266d9-1981-46d5-98ec-edad0672ac4d" providerId="ADAL" clId="{7D114621-B6EE-734C-BF1F-2C4D4CCB012D}" dt="2023-06-23T12:22:06.700" v="3804" actId="20577"/>
          <ac:spMkLst>
            <pc:docMk/>
            <pc:sldMk cId="1778438167" sldId="265"/>
            <ac:spMk id="2" creationId="{9C3EC4E7-45E2-D2A6-611D-8EC9D6EA916B}"/>
          </ac:spMkLst>
        </pc:spChg>
        <pc:spChg chg="add mod">
          <ac:chgData name="Glenn Strong" userId="513266d9-1981-46d5-98ec-edad0672ac4d" providerId="ADAL" clId="{7D114621-B6EE-734C-BF1F-2C4D4CCB012D}" dt="2023-06-23T08:56:10.336" v="2517" actId="1076"/>
          <ac:spMkLst>
            <pc:docMk/>
            <pc:sldMk cId="1778438167" sldId="265"/>
            <ac:spMk id="3" creationId="{BF83CC44-54BF-3FA6-E414-F5DCACB7DF51}"/>
          </ac:spMkLst>
        </pc:spChg>
        <pc:spChg chg="mod">
          <ac:chgData name="Glenn Strong" userId="513266d9-1981-46d5-98ec-edad0672ac4d" providerId="ADAL" clId="{7D114621-B6EE-734C-BF1F-2C4D4CCB012D}" dt="2023-06-23T09:39:53.079" v="3787" actId="114"/>
          <ac:spMkLst>
            <pc:docMk/>
            <pc:sldMk cId="1778438167" sldId="265"/>
            <ac:spMk id="4" creationId="{324489CB-FA16-84C7-4E79-5890E9C939CD}"/>
          </ac:spMkLst>
        </pc:spChg>
      </pc:sldChg>
      <pc:sldChg chg="modSp mod modNotesTx">
        <pc:chgData name="Glenn Strong" userId="513266d9-1981-46d5-98ec-edad0672ac4d" providerId="ADAL" clId="{7D114621-B6EE-734C-BF1F-2C4D4CCB012D}" dt="2023-06-23T12:13:43.724" v="3789" actId="1076"/>
        <pc:sldMkLst>
          <pc:docMk/>
          <pc:sldMk cId="4179846393" sldId="266"/>
        </pc:sldMkLst>
        <pc:spChg chg="mod">
          <ac:chgData name="Glenn Strong" userId="513266d9-1981-46d5-98ec-edad0672ac4d" providerId="ADAL" clId="{7D114621-B6EE-734C-BF1F-2C4D4CCB012D}" dt="2023-06-23T12:13:43.724" v="3789" actId="1076"/>
          <ac:spMkLst>
            <pc:docMk/>
            <pc:sldMk cId="4179846393" sldId="266"/>
            <ac:spMk id="7" creationId="{FB75EE5F-262B-70A0-314B-C2041F067ED4}"/>
          </ac:spMkLst>
        </pc:spChg>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mod modNotesTx">
        <pc:chgData name="Glenn Strong" userId="513266d9-1981-46d5-98ec-edad0672ac4d" providerId="ADAL" clId="{7D114621-B6EE-734C-BF1F-2C4D4CCB012D}" dt="2023-06-23T17:46:55.179" v="4254" actId="20577"/>
        <pc:sldMkLst>
          <pc:docMk/>
          <pc:sldMk cId="2951462240" sldId="268"/>
        </pc:sldMkLst>
        <pc:spChg chg="del">
          <ac:chgData name="Glenn Strong" userId="513266d9-1981-46d5-98ec-edad0672ac4d" providerId="ADAL" clId="{7D114621-B6EE-734C-BF1F-2C4D4CCB012D}" dt="2023-06-23T08:59:30.451" v="3005" actId="478"/>
          <ac:spMkLst>
            <pc:docMk/>
            <pc:sldMk cId="2951462240" sldId="268"/>
            <ac:spMk id="3" creationId="{696730B6-C876-5618-E095-B147B5D053B2}"/>
          </ac:spMkLst>
        </pc:spChg>
        <pc:spChg chg="mod">
          <ac:chgData name="Glenn Strong" userId="513266d9-1981-46d5-98ec-edad0672ac4d" providerId="ADAL" clId="{7D114621-B6EE-734C-BF1F-2C4D4CCB012D}" dt="2023-06-23T17:46:55.179" v="4254" actId="20577"/>
          <ac:spMkLst>
            <pc:docMk/>
            <pc:sldMk cId="2951462240" sldId="268"/>
            <ac:spMk id="4" creationId="{324489CB-FA16-84C7-4E79-5890E9C939CD}"/>
          </ac:spMkLst>
        </pc:spChg>
      </pc:sldChg>
      <pc:sldChg chg="delSp modSp add mod modNotesTx">
        <pc:chgData name="Glenn Strong" userId="513266d9-1981-46d5-98ec-edad0672ac4d" providerId="ADAL" clId="{7D114621-B6EE-734C-BF1F-2C4D4CCB012D}" dt="2023-06-23T12:37:05.572" v="4233" actId="20577"/>
        <pc:sldMkLst>
          <pc:docMk/>
          <pc:sldMk cId="495961634" sldId="269"/>
        </pc:sldMkLst>
        <pc:spChg chg="mod">
          <ac:chgData name="Glenn Strong" userId="513266d9-1981-46d5-98ec-edad0672ac4d" providerId="ADAL" clId="{7D114621-B6EE-734C-BF1F-2C4D4CCB012D}" dt="2023-06-23T12:35:40.993" v="3905" actId="20577"/>
          <ac:spMkLst>
            <pc:docMk/>
            <pc:sldMk cId="495961634" sldId="269"/>
            <ac:spMk id="2" creationId="{9C3EC4E7-45E2-D2A6-611D-8EC9D6EA916B}"/>
          </ac:spMkLst>
        </pc:spChg>
        <pc:spChg chg="mod">
          <ac:chgData name="Glenn Strong" userId="513266d9-1981-46d5-98ec-edad0672ac4d" providerId="ADAL" clId="{7D114621-B6EE-734C-BF1F-2C4D4CCB012D}" dt="2023-06-23T12:36:33.781" v="4165" actId="20577"/>
          <ac:spMkLst>
            <pc:docMk/>
            <pc:sldMk cId="495961634" sldId="269"/>
            <ac:spMk id="4" creationId="{324489CB-FA16-84C7-4E79-5890E9C939CD}"/>
          </ac:spMkLst>
        </pc:spChg>
        <pc:spChg chg="del">
          <ac:chgData name="Glenn Strong" userId="513266d9-1981-46d5-98ec-edad0672ac4d" providerId="ADAL" clId="{7D114621-B6EE-734C-BF1F-2C4D4CCB012D}" dt="2023-06-23T12:35:43.810" v="3906" actId="478"/>
          <ac:spMkLst>
            <pc:docMk/>
            <pc:sldMk cId="495961634" sldId="269"/>
            <ac:spMk id="5" creationId="{4AE8312F-AB9A-6BCB-7628-00DA964F5264}"/>
          </ac:spMkLst>
        </pc:spChg>
        <pc:spChg chg="del">
          <ac:chgData name="Glenn Strong" userId="513266d9-1981-46d5-98ec-edad0672ac4d" providerId="ADAL" clId="{7D114621-B6EE-734C-BF1F-2C4D4CCB012D}" dt="2023-06-23T12:35:43.810" v="3906" actId="478"/>
          <ac:spMkLst>
            <pc:docMk/>
            <pc:sldMk cId="495961634" sldId="269"/>
            <ac:spMk id="6" creationId="{74090989-CB43-F09A-17EB-37B8F3FCA46E}"/>
          </ac:spMkLst>
        </pc:spChg>
      </pc:sldChg>
    </pc:docChg>
  </pc:docChgLst>
  <pc:docChgLst>
    <pc:chgData name="Glenn Strong" userId="513266d9-1981-46d5-98ec-edad0672ac4d" providerId="ADAL" clId="{82083712-4E07-3E47-9ABE-EB355C729F81}"/>
    <pc:docChg chg="undo custSel modSld sldOrd">
      <pc:chgData name="Glenn Strong" userId="513266d9-1981-46d5-98ec-edad0672ac4d" providerId="ADAL" clId="{82083712-4E07-3E47-9ABE-EB355C729F81}" dt="2023-09-20T09:33:30.020" v="94" actId="20578"/>
      <pc:docMkLst>
        <pc:docMk/>
      </pc:docMkLst>
      <pc:sldChg chg="modSp mod">
        <pc:chgData name="Glenn Strong" userId="513266d9-1981-46d5-98ec-edad0672ac4d" providerId="ADAL" clId="{82083712-4E07-3E47-9ABE-EB355C729F81}" dt="2023-09-18T11:11:51.138" v="46" actId="20577"/>
        <pc:sldMkLst>
          <pc:docMk/>
          <pc:sldMk cId="3452831472" sldId="258"/>
        </pc:sldMkLst>
        <pc:spChg chg="mod">
          <ac:chgData name="Glenn Strong" userId="513266d9-1981-46d5-98ec-edad0672ac4d" providerId="ADAL" clId="{82083712-4E07-3E47-9ABE-EB355C729F81}" dt="2023-09-18T11:11:20.712" v="37" actId="20577"/>
          <ac:spMkLst>
            <pc:docMk/>
            <pc:sldMk cId="3452831472" sldId="258"/>
            <ac:spMk id="4" creationId="{324489CB-FA16-84C7-4E79-5890E9C939CD}"/>
          </ac:spMkLst>
        </pc:spChg>
        <pc:spChg chg="mod">
          <ac:chgData name="Glenn Strong" userId="513266d9-1981-46d5-98ec-edad0672ac4d" providerId="ADAL" clId="{82083712-4E07-3E47-9ABE-EB355C729F81}" dt="2023-09-18T11:11:51.138" v="46" actId="20577"/>
          <ac:spMkLst>
            <pc:docMk/>
            <pc:sldMk cId="3452831472" sldId="258"/>
            <ac:spMk id="29" creationId="{D633282C-5393-26AF-6182-75859D6A947E}"/>
          </ac:spMkLst>
        </pc:spChg>
      </pc:sldChg>
      <pc:sldChg chg="modSp mod modCm">
        <pc:chgData name="Glenn Strong" userId="513266d9-1981-46d5-98ec-edad0672ac4d" providerId="ADAL" clId="{82083712-4E07-3E47-9ABE-EB355C729F81}" dt="2023-09-18T11:17:09.558" v="82" actId="20577"/>
        <pc:sldMkLst>
          <pc:docMk/>
          <pc:sldMk cId="1778438167" sldId="265"/>
        </pc:sldMkLst>
        <pc:spChg chg="mod">
          <ac:chgData name="Glenn Strong" userId="513266d9-1981-46d5-98ec-edad0672ac4d" providerId="ADAL" clId="{82083712-4E07-3E47-9ABE-EB355C729F81}" dt="2023-09-18T11:17:09.558" v="82" actId="20577"/>
          <ac:spMkLst>
            <pc:docMk/>
            <pc:sldMk cId="1778438167" sldId="265"/>
            <ac:spMk id="4" creationId="{324489CB-FA16-84C7-4E79-5890E9C939CD}"/>
          </ac:spMkLst>
        </pc:spChg>
      </pc:sldChg>
      <pc:sldChg chg="modSp mod ord">
        <pc:chgData name="Glenn Strong" userId="513266d9-1981-46d5-98ec-edad0672ac4d" providerId="ADAL" clId="{82083712-4E07-3E47-9ABE-EB355C729F81}" dt="2023-09-20T09:33:30.020" v="94" actId="20578"/>
        <pc:sldMkLst>
          <pc:docMk/>
          <pc:sldMk cId="2951462240" sldId="268"/>
        </pc:sldMkLst>
        <pc:spChg chg="mod">
          <ac:chgData name="Glenn Strong" userId="513266d9-1981-46d5-98ec-edad0672ac4d" providerId="ADAL" clId="{82083712-4E07-3E47-9ABE-EB355C729F81}" dt="2023-09-18T11:18:29.932" v="92" actId="20577"/>
          <ac:spMkLst>
            <pc:docMk/>
            <pc:sldMk cId="2951462240" sldId="268"/>
            <ac:spMk id="4" creationId="{324489CB-FA16-84C7-4E79-5890E9C939CD}"/>
          </ac:spMkLst>
        </pc:spChg>
      </pc:sldChg>
      <pc:sldChg chg="modSp mod">
        <pc:chgData name="Glenn Strong" userId="513266d9-1981-46d5-98ec-edad0672ac4d" providerId="ADAL" clId="{82083712-4E07-3E47-9ABE-EB355C729F81}" dt="2023-09-18T11:12:40.936" v="49" actId="14100"/>
        <pc:sldMkLst>
          <pc:docMk/>
          <pc:sldMk cId="1627826774" sldId="273"/>
        </pc:sldMkLst>
        <pc:spChg chg="mod">
          <ac:chgData name="Glenn Strong" userId="513266d9-1981-46d5-98ec-edad0672ac4d" providerId="ADAL" clId="{82083712-4E07-3E47-9ABE-EB355C729F81}" dt="2023-09-18T11:12:33.740" v="48" actId="14100"/>
          <ac:spMkLst>
            <pc:docMk/>
            <pc:sldMk cId="1627826774" sldId="273"/>
            <ac:spMk id="6" creationId="{58D6F7B8-5AEA-8F1B-3CB7-D4EE55A45B3E}"/>
          </ac:spMkLst>
        </pc:spChg>
        <pc:spChg chg="mod">
          <ac:chgData name="Glenn Strong" userId="513266d9-1981-46d5-98ec-edad0672ac4d" providerId="ADAL" clId="{82083712-4E07-3E47-9ABE-EB355C729F81}" dt="2023-09-18T11:12:40.936" v="49" actId="14100"/>
          <ac:spMkLst>
            <pc:docMk/>
            <pc:sldMk cId="1627826774" sldId="273"/>
            <ac:spMk id="22" creationId="{573855CB-44B1-96DD-35D2-A56F197380F9}"/>
          </ac:spMkLst>
        </pc:spChg>
      </pc:sldChg>
      <pc:sldChg chg="mod modShow">
        <pc:chgData name="Glenn Strong" userId="513266d9-1981-46d5-98ec-edad0672ac4d" providerId="ADAL" clId="{82083712-4E07-3E47-9ABE-EB355C729F81}" dt="2023-09-18T11:19:48.020" v="93" actId="729"/>
        <pc:sldMkLst>
          <pc:docMk/>
          <pc:sldMk cId="4024279126" sldId="275"/>
        </pc:sldMkLst>
      </pc:sldChg>
      <pc:sldChg chg="modSp mod">
        <pc:chgData name="Glenn Strong" userId="513266d9-1981-46d5-98ec-edad0672ac4d" providerId="ADAL" clId="{82083712-4E07-3E47-9ABE-EB355C729F81}" dt="2023-09-18T11:09:39.080" v="26" actId="20577"/>
        <pc:sldMkLst>
          <pc:docMk/>
          <pc:sldMk cId="2324708992" sldId="277"/>
        </pc:sldMkLst>
        <pc:spChg chg="mod">
          <ac:chgData name="Glenn Strong" userId="513266d9-1981-46d5-98ec-edad0672ac4d" providerId="ADAL" clId="{82083712-4E07-3E47-9ABE-EB355C729F81}" dt="2023-09-18T11:09:39.080" v="26" actId="20577"/>
          <ac:spMkLst>
            <pc:docMk/>
            <pc:sldMk cId="2324708992" sldId="277"/>
            <ac:spMk id="66" creationId="{A1EBB745-1138-DF24-BF82-53184218513C}"/>
          </ac:spMkLst>
        </pc:spChg>
        <pc:spChg chg="mod">
          <ac:chgData name="Glenn Strong" userId="513266d9-1981-46d5-98ec-edad0672ac4d" providerId="ADAL" clId="{82083712-4E07-3E47-9ABE-EB355C729F81}" dt="2023-09-15T13:53:02.311" v="8"/>
          <ac:spMkLst>
            <pc:docMk/>
            <pc:sldMk cId="2324708992" sldId="277"/>
            <ac:spMk id="69" creationId="{D13C8238-F8EB-7484-A761-1CCC9A097A02}"/>
          </ac:spMkLst>
        </pc:spChg>
      </pc:sldChg>
      <pc:sldChg chg="modSp mod">
        <pc:chgData name="Glenn Strong" userId="513266d9-1981-46d5-98ec-edad0672ac4d" providerId="ADAL" clId="{82083712-4E07-3E47-9ABE-EB355C729F81}" dt="2023-09-18T11:08:08.150" v="19" actId="20577"/>
        <pc:sldMkLst>
          <pc:docMk/>
          <pc:sldMk cId="2068093512" sldId="283"/>
        </pc:sldMkLst>
        <pc:spChg chg="mod">
          <ac:chgData name="Glenn Strong" userId="513266d9-1981-46d5-98ec-edad0672ac4d" providerId="ADAL" clId="{82083712-4E07-3E47-9ABE-EB355C729F81}" dt="2023-09-18T11:08:08.150" v="19" actId="20577"/>
          <ac:spMkLst>
            <pc:docMk/>
            <pc:sldMk cId="2068093512" sldId="283"/>
            <ac:spMk id="3" creationId="{035A7E7D-3737-CB84-A152-04E0B7C95361}"/>
          </ac:spMkLst>
        </pc:spChg>
      </pc:sldChg>
    </pc:docChg>
  </pc:docChgLst>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sldChg chg="modSp mod">
        <pc:chgData name="Glenn Strong" userId="513266d9-1981-46d5-98ec-edad0672ac4d" providerId="ADAL" clId="{4E09440A-214F-624A-B491-28C10CE4FC3D}" dt="2023-06-24T11:27:40.702" v="541" actId="20577"/>
        <pc:sldMkLst>
          <pc:docMk/>
          <pc:sldMk cId="2951462240" sldId="268"/>
        </pc:sldMkLst>
        <pc:spChg chg="mod">
          <ac:chgData name="Glenn Strong" userId="513266d9-1981-46d5-98ec-edad0672ac4d" providerId="ADAL" clId="{4E09440A-214F-624A-B491-28C10CE4FC3D}" dt="2023-06-24T11:27:40.702" v="541" actId="20577"/>
          <ac:spMkLst>
            <pc:docMk/>
            <pc:sldMk cId="2951462240" sldId="268"/>
            <ac:spMk id="4" creationId="{324489CB-FA16-84C7-4E79-5890E9C939CD}"/>
          </ac:spMkLst>
        </pc:spChg>
        <pc:spChg chg="mod">
          <ac:chgData name="Glenn Strong" userId="513266d9-1981-46d5-98ec-edad0672ac4d" providerId="ADAL" clId="{4E09440A-214F-624A-B491-28C10CE4FC3D}" dt="2023-06-24T11:25:59.521" v="272" actId="1076"/>
          <ac:spMkLst>
            <pc:docMk/>
            <pc:sldMk cId="2951462240" sldId="268"/>
            <ac:spMk id="5" creationId="{4AE8312F-AB9A-6BCB-7628-00DA964F5264}"/>
          </ac:spMkLst>
        </pc:spChg>
        <pc:spChg chg="mod">
          <ac:chgData name="Glenn Strong" userId="513266d9-1981-46d5-98ec-edad0672ac4d" providerId="ADAL" clId="{4E09440A-214F-624A-B491-28C10CE4FC3D}" dt="2023-06-24T11:26:26.722" v="307" actId="114"/>
          <ac:spMkLst>
            <pc:docMk/>
            <pc:sldMk cId="2951462240" sldId="268"/>
            <ac:spMk id="6" creationId="{74090989-CB43-F09A-17EB-37B8F3FCA46E}"/>
          </ac:spMkLst>
        </pc:spChg>
      </pc:sldChg>
    </pc:docChg>
  </pc:docChgLst>
  <pc:docChgLst>
    <pc:chgData name="Duncan Wallace" userId="S::wallacdu@tcd.ie::0c736025-ae64-453b-b0dc-967271438fb1" providerId="AD" clId="Web-{C32B5F7C-7297-59E7-455E-7A520253A1F4}"/>
    <pc:docChg chg="modSld sldOrd">
      <pc:chgData name="Duncan Wallace" userId="S::wallacdu@tcd.ie::0c736025-ae64-453b-b0dc-967271438fb1" providerId="AD" clId="Web-{C32B5F7C-7297-59E7-455E-7A520253A1F4}" dt="2023-09-14T19:59:06.690" v="178" actId="20577"/>
      <pc:docMkLst>
        <pc:docMk/>
      </pc:docMkLst>
      <pc:sldChg chg="modSp">
        <pc:chgData name="Duncan Wallace" userId="S::wallacdu@tcd.ie::0c736025-ae64-453b-b0dc-967271438fb1" providerId="AD" clId="Web-{C32B5F7C-7297-59E7-455E-7A520253A1F4}" dt="2023-09-14T19:54:19.242" v="114" actId="20577"/>
        <pc:sldMkLst>
          <pc:docMk/>
          <pc:sldMk cId="3452831472" sldId="258"/>
        </pc:sldMkLst>
        <pc:spChg chg="mod">
          <ac:chgData name="Duncan Wallace" userId="S::wallacdu@tcd.ie::0c736025-ae64-453b-b0dc-967271438fb1" providerId="AD" clId="Web-{C32B5F7C-7297-59E7-455E-7A520253A1F4}" dt="2023-09-14T14:03:33.166" v="70" actId="20577"/>
          <ac:spMkLst>
            <pc:docMk/>
            <pc:sldMk cId="3452831472" sldId="258"/>
            <ac:spMk id="4" creationId="{324489CB-FA16-84C7-4E79-5890E9C939CD}"/>
          </ac:spMkLst>
        </pc:spChg>
        <pc:spChg chg="mod">
          <ac:chgData name="Duncan Wallace" userId="S::wallacdu@tcd.ie::0c736025-ae64-453b-b0dc-967271438fb1" providerId="AD" clId="Web-{C32B5F7C-7297-59E7-455E-7A520253A1F4}" dt="2023-09-14T14:03:24.712" v="65" actId="20577"/>
          <ac:spMkLst>
            <pc:docMk/>
            <pc:sldMk cId="3452831472" sldId="258"/>
            <ac:spMk id="28" creationId="{4795254A-9BC4-484B-742B-7126DD636E60}"/>
          </ac:spMkLst>
        </pc:spChg>
        <pc:spChg chg="mod">
          <ac:chgData name="Duncan Wallace" userId="S::wallacdu@tcd.ie::0c736025-ae64-453b-b0dc-967271438fb1" providerId="AD" clId="Web-{C32B5F7C-7297-59E7-455E-7A520253A1F4}" dt="2023-09-14T19:54:19.242" v="114" actId="20577"/>
          <ac:spMkLst>
            <pc:docMk/>
            <pc:sldMk cId="3452831472" sldId="258"/>
            <ac:spMk id="31" creationId="{E0F63A49-2BEE-3972-7DB8-AE589AE176C5}"/>
          </ac:spMkLst>
        </pc:spChg>
      </pc:sldChg>
      <pc:sldChg chg="addSp delSp modSp">
        <pc:chgData name="Duncan Wallace" userId="S::wallacdu@tcd.ie::0c736025-ae64-453b-b0dc-967271438fb1" providerId="AD" clId="Web-{C32B5F7C-7297-59E7-455E-7A520253A1F4}" dt="2023-09-14T19:59:06.690" v="178" actId="20577"/>
        <pc:sldMkLst>
          <pc:docMk/>
          <pc:sldMk cId="2328375638" sldId="259"/>
        </pc:sldMkLst>
        <pc:spChg chg="mod">
          <ac:chgData name="Duncan Wallace" userId="S::wallacdu@tcd.ie::0c736025-ae64-453b-b0dc-967271438fb1" providerId="AD" clId="Web-{C32B5F7C-7297-59E7-455E-7A520253A1F4}" dt="2023-09-14T19:58:26.454" v="165" actId="20577"/>
          <ac:spMkLst>
            <pc:docMk/>
            <pc:sldMk cId="2328375638" sldId="259"/>
            <ac:spMk id="8" creationId="{B2BE1DD4-DE3D-CD52-7577-88E0A8AFB3F6}"/>
          </ac:spMkLst>
        </pc:spChg>
        <pc:spChg chg="mod">
          <ac:chgData name="Duncan Wallace" userId="S::wallacdu@tcd.ie::0c736025-ae64-453b-b0dc-967271438fb1" providerId="AD" clId="Web-{C32B5F7C-7297-59E7-455E-7A520253A1F4}" dt="2023-09-14T19:59:06.690" v="178" actId="20577"/>
          <ac:spMkLst>
            <pc:docMk/>
            <pc:sldMk cId="2328375638" sldId="259"/>
            <ac:spMk id="11" creationId="{381B6E5F-8FA2-D889-D280-A9538A4C5476}"/>
          </ac:spMkLst>
        </pc:spChg>
        <pc:picChg chg="add del mod">
          <ac:chgData name="Duncan Wallace" userId="S::wallacdu@tcd.ie::0c736025-ae64-453b-b0dc-967271438fb1" providerId="AD" clId="Web-{C32B5F7C-7297-59E7-455E-7A520253A1F4}" dt="2023-09-14T19:58:40.033" v="169"/>
          <ac:picMkLst>
            <pc:docMk/>
            <pc:sldMk cId="2328375638" sldId="259"/>
            <ac:picMk id="4" creationId="{8976A209-A875-0468-9125-7724FEB3733B}"/>
          </ac:picMkLst>
        </pc:picChg>
        <pc:picChg chg="add del mod">
          <ac:chgData name="Duncan Wallace" userId="S::wallacdu@tcd.ie::0c736025-ae64-453b-b0dc-967271438fb1" providerId="AD" clId="Web-{C32B5F7C-7297-59E7-455E-7A520253A1F4}" dt="2023-09-14T19:58:37.611" v="168"/>
          <ac:picMkLst>
            <pc:docMk/>
            <pc:sldMk cId="2328375638" sldId="259"/>
            <ac:picMk id="6" creationId="{B23C0684-095E-E747-B225-D82BB86A3C8E}"/>
          </ac:picMkLst>
        </pc:picChg>
      </pc:sldChg>
      <pc:sldChg chg="ord">
        <pc:chgData name="Duncan Wallace" userId="S::wallacdu@tcd.ie::0c736025-ae64-453b-b0dc-967271438fb1" providerId="AD" clId="Web-{C32B5F7C-7297-59E7-455E-7A520253A1F4}" dt="2023-09-14T19:10:32.587" v="71"/>
        <pc:sldMkLst>
          <pc:docMk/>
          <pc:sldMk cId="1778438167" sldId="265"/>
        </pc:sldMkLst>
      </pc:sldChg>
      <pc:sldChg chg="modSp">
        <pc:chgData name="Duncan Wallace" userId="S::wallacdu@tcd.ie::0c736025-ae64-453b-b0dc-967271438fb1" providerId="AD" clId="Web-{C32B5F7C-7297-59E7-455E-7A520253A1F4}" dt="2023-09-14T19:53:35.445" v="107" actId="20577"/>
        <pc:sldMkLst>
          <pc:docMk/>
          <pc:sldMk cId="1627826774" sldId="273"/>
        </pc:sldMkLst>
        <pc:spChg chg="mod">
          <ac:chgData name="Duncan Wallace" userId="S::wallacdu@tcd.ie::0c736025-ae64-453b-b0dc-967271438fb1" providerId="AD" clId="Web-{C32B5F7C-7297-59E7-455E-7A520253A1F4}" dt="2023-09-14T19:53:35.445" v="107" actId="20577"/>
          <ac:spMkLst>
            <pc:docMk/>
            <pc:sldMk cId="1627826774" sldId="273"/>
            <ac:spMk id="6" creationId="{58D6F7B8-5AEA-8F1B-3CB7-D4EE55A45B3E}"/>
          </ac:spMkLst>
        </pc:spChg>
        <pc:spChg chg="mod">
          <ac:chgData name="Duncan Wallace" userId="S::wallacdu@tcd.ie::0c736025-ae64-453b-b0dc-967271438fb1" providerId="AD" clId="Web-{C32B5F7C-7297-59E7-455E-7A520253A1F4}" dt="2023-09-14T19:17:46.459" v="74" actId="14100"/>
          <ac:spMkLst>
            <pc:docMk/>
            <pc:sldMk cId="1627826774" sldId="273"/>
            <ac:spMk id="9" creationId="{D4F93317-CD63-15A9-FE07-126DBC24A55E}"/>
          </ac:spMkLst>
        </pc:spChg>
      </pc:sldChg>
      <pc:sldChg chg="modSp">
        <pc:chgData name="Duncan Wallace" userId="S::wallacdu@tcd.ie::0c736025-ae64-453b-b0dc-967271438fb1" providerId="AD" clId="Web-{C32B5F7C-7297-59E7-455E-7A520253A1F4}" dt="2023-09-14T19:10:49.509" v="73" actId="20577"/>
        <pc:sldMkLst>
          <pc:docMk/>
          <pc:sldMk cId="4024279126" sldId="275"/>
        </pc:sldMkLst>
        <pc:spChg chg="mod">
          <ac:chgData name="Duncan Wallace" userId="S::wallacdu@tcd.ie::0c736025-ae64-453b-b0dc-967271438fb1" providerId="AD" clId="Web-{C32B5F7C-7297-59E7-455E-7A520253A1F4}" dt="2023-09-14T19:10:49.509" v="73" actId="20577"/>
          <ac:spMkLst>
            <pc:docMk/>
            <pc:sldMk cId="4024279126" sldId="275"/>
            <ac:spMk id="7" creationId="{4853FFAB-48A0-DCCD-1588-19A46646B821}"/>
          </ac:spMkLst>
        </pc:spChg>
        <pc:spChg chg="mod">
          <ac:chgData name="Duncan Wallace" userId="S::wallacdu@tcd.ie::0c736025-ae64-453b-b0dc-967271438fb1" providerId="AD" clId="Web-{C32B5F7C-7297-59E7-455E-7A520253A1F4}" dt="2023-09-14T13:09:37.507" v="33" actId="20577"/>
          <ac:spMkLst>
            <pc:docMk/>
            <pc:sldMk cId="4024279126" sldId="275"/>
            <ac:spMk id="46" creationId="{3931F69D-09A7-5DD3-60BF-33B8F6ACB255}"/>
          </ac:spMkLst>
        </pc:spChg>
      </pc:sldChg>
      <pc:sldChg chg="modSp">
        <pc:chgData name="Duncan Wallace" userId="S::wallacdu@tcd.ie::0c736025-ae64-453b-b0dc-967271438fb1" providerId="AD" clId="Web-{C32B5F7C-7297-59E7-455E-7A520253A1F4}" dt="2023-09-14T19:57:26.843" v="151" actId="20577"/>
        <pc:sldMkLst>
          <pc:docMk/>
          <pc:sldMk cId="80797593" sldId="279"/>
        </pc:sldMkLst>
        <pc:spChg chg="mod">
          <ac:chgData name="Duncan Wallace" userId="S::wallacdu@tcd.ie::0c736025-ae64-453b-b0dc-967271438fb1" providerId="AD" clId="Web-{C32B5F7C-7297-59E7-455E-7A520253A1F4}" dt="2023-09-14T19:57:26.843" v="151" actId="20577"/>
          <ac:spMkLst>
            <pc:docMk/>
            <pc:sldMk cId="80797593" sldId="279"/>
            <ac:spMk id="4" creationId="{DE722992-B7B6-C14E-741E-CAFAC48AD631}"/>
          </ac:spMkLst>
        </pc:spChg>
      </pc:sldChg>
      <pc:sldChg chg="modSp">
        <pc:chgData name="Duncan Wallace" userId="S::wallacdu@tcd.ie::0c736025-ae64-453b-b0dc-967271438fb1" providerId="AD" clId="Web-{C32B5F7C-7297-59E7-455E-7A520253A1F4}" dt="2023-09-14T14:02:54.727" v="58" actId="20577"/>
        <pc:sldMkLst>
          <pc:docMk/>
          <pc:sldMk cId="2692041614" sldId="282"/>
        </pc:sldMkLst>
        <pc:spChg chg="mod">
          <ac:chgData name="Duncan Wallace" userId="S::wallacdu@tcd.ie::0c736025-ae64-453b-b0dc-967271438fb1" providerId="AD" clId="Web-{C32B5F7C-7297-59E7-455E-7A520253A1F4}" dt="2023-09-14T14:02:17.210" v="48" actId="20577"/>
          <ac:spMkLst>
            <pc:docMk/>
            <pc:sldMk cId="2692041614" sldId="282"/>
            <ac:spMk id="4" creationId="{324489CB-FA16-84C7-4E79-5890E9C939CD}"/>
          </ac:spMkLst>
        </pc:spChg>
        <pc:spChg chg="mod">
          <ac:chgData name="Duncan Wallace" userId="S::wallacdu@tcd.ie::0c736025-ae64-453b-b0dc-967271438fb1" providerId="AD" clId="Web-{C32B5F7C-7297-59E7-455E-7A520253A1F4}" dt="2023-09-14T14:02:41.305" v="54" actId="20577"/>
          <ac:spMkLst>
            <pc:docMk/>
            <pc:sldMk cId="2692041614" sldId="282"/>
            <ac:spMk id="28" creationId="{4795254A-9BC4-484B-742B-7126DD636E60}"/>
          </ac:spMkLst>
        </pc:spChg>
        <pc:spChg chg="mod">
          <ac:chgData name="Duncan Wallace" userId="S::wallacdu@tcd.ie::0c736025-ae64-453b-b0dc-967271438fb1" providerId="AD" clId="Web-{C32B5F7C-7297-59E7-455E-7A520253A1F4}" dt="2023-09-14T14:02:54.727" v="58" actId="20577"/>
          <ac:spMkLst>
            <pc:docMk/>
            <pc:sldMk cId="2692041614" sldId="282"/>
            <ac:spMk id="31" creationId="{E0F63A49-2BEE-3972-7DB8-AE589AE176C5}"/>
          </ac:spMkLst>
        </pc:spChg>
      </pc:sldChg>
      <pc:sldChg chg="modSp">
        <pc:chgData name="Duncan Wallace" userId="S::wallacdu@tcd.ie::0c736025-ae64-453b-b0dc-967271438fb1" providerId="AD" clId="Web-{C32B5F7C-7297-59E7-455E-7A520253A1F4}" dt="2023-09-14T19:57:11.842" v="150" actId="20577"/>
        <pc:sldMkLst>
          <pc:docMk/>
          <pc:sldMk cId="2068093512" sldId="283"/>
        </pc:sldMkLst>
        <pc:spChg chg="mod">
          <ac:chgData name="Duncan Wallace" userId="S::wallacdu@tcd.ie::0c736025-ae64-453b-b0dc-967271438fb1" providerId="AD" clId="Web-{C32B5F7C-7297-59E7-455E-7A520253A1F4}" dt="2023-09-14T19:57:11.842" v="150" actId="20577"/>
          <ac:spMkLst>
            <pc:docMk/>
            <pc:sldMk cId="2068093512" sldId="283"/>
            <ac:spMk id="8" creationId="{B2BE1DD4-DE3D-CD52-7577-88E0A8AFB3F6}"/>
          </ac:spMkLst>
        </pc:spChg>
        <pc:spChg chg="mod">
          <ac:chgData name="Duncan Wallace" userId="S::wallacdu@tcd.ie::0c736025-ae64-453b-b0dc-967271438fb1" providerId="AD" clId="Web-{C32B5F7C-7297-59E7-455E-7A520253A1F4}" dt="2023-09-14T19:56:09.902" v="138" actId="20577"/>
          <ac:spMkLst>
            <pc:docMk/>
            <pc:sldMk cId="2068093512" sldId="283"/>
            <ac:spMk id="11" creationId="{381B6E5F-8FA2-D889-D280-A9538A4C5476}"/>
          </ac:spMkLst>
        </pc:spChg>
      </pc:sldChg>
    </pc:docChg>
  </pc:docChgLst>
  <pc:docChgLst>
    <pc:chgData name="Sara Fiori" userId="8d5d1af3-5ce2-49fd-9c82-7afe86d89eed" providerId="ADAL" clId="{21A53E0B-A6C2-4F2F-AAE8-65B254C02C36}"/>
    <pc:docChg chg="undo redo custSel addSld delSld modSld sldOrd">
      <pc:chgData name="Sara Fiori" userId="8d5d1af3-5ce2-49fd-9c82-7afe86d89eed" providerId="ADAL" clId="{21A53E0B-A6C2-4F2F-AAE8-65B254C02C36}" dt="2023-07-04T15:26:45.903" v="3245" actId="14100"/>
      <pc:docMkLst>
        <pc:docMk/>
      </pc:docMkLst>
      <pc:sldChg chg="modSp mod">
        <pc:chgData name="Sara Fiori" userId="8d5d1af3-5ce2-49fd-9c82-7afe86d89eed" providerId="ADAL" clId="{21A53E0B-A6C2-4F2F-AAE8-65B254C02C36}" dt="2023-07-04T08:05:59.789" v="3" actId="20577"/>
        <pc:sldMkLst>
          <pc:docMk/>
          <pc:sldMk cId="2874814801" sldId="257"/>
        </pc:sldMkLst>
        <pc:spChg chg="mod">
          <ac:chgData name="Sara Fiori" userId="8d5d1af3-5ce2-49fd-9c82-7afe86d89eed" providerId="ADAL" clId="{21A53E0B-A6C2-4F2F-AAE8-65B254C02C36}" dt="2023-07-04T08:05:59.789" v="3" actId="20577"/>
          <ac:spMkLst>
            <pc:docMk/>
            <pc:sldMk cId="2874814801" sldId="257"/>
            <ac:spMk id="2" creationId="{9A387BCE-2ADE-517A-216B-0DFF80FA3571}"/>
          </ac:spMkLst>
        </pc:spChg>
      </pc:sldChg>
      <pc:sldChg chg="addSp delSp modSp mod modAnim">
        <pc:chgData name="Sara Fiori" userId="8d5d1af3-5ce2-49fd-9c82-7afe86d89eed" providerId="ADAL" clId="{21A53E0B-A6C2-4F2F-AAE8-65B254C02C36}" dt="2023-07-04T10:39:34.124" v="2045" actId="21"/>
        <pc:sldMkLst>
          <pc:docMk/>
          <pc:sldMk cId="3452831472" sldId="258"/>
        </pc:sldMkLst>
        <pc:spChg chg="mod">
          <ac:chgData name="Sara Fiori" userId="8d5d1af3-5ce2-49fd-9c82-7afe86d89eed" providerId="ADAL" clId="{21A53E0B-A6C2-4F2F-AAE8-65B254C02C36}" dt="2023-07-04T09:58:34.986" v="1375" actId="20577"/>
          <ac:spMkLst>
            <pc:docMk/>
            <pc:sldMk cId="3452831472" sldId="258"/>
            <ac:spMk id="2" creationId="{9C3EC4E7-45E2-D2A6-611D-8EC9D6EA916B}"/>
          </ac:spMkLst>
        </pc:spChg>
        <pc:spChg chg="add del mod">
          <ac:chgData name="Sara Fiori" userId="8d5d1af3-5ce2-49fd-9c82-7afe86d89eed" providerId="ADAL" clId="{21A53E0B-A6C2-4F2F-AAE8-65B254C02C36}" dt="2023-07-04T10:19:45.481" v="1697" actId="1076"/>
          <ac:spMkLst>
            <pc:docMk/>
            <pc:sldMk cId="3452831472" sldId="258"/>
            <ac:spMk id="3" creationId="{696730B6-C876-5618-E095-B147B5D053B2}"/>
          </ac:spMkLst>
        </pc:spChg>
        <pc:spChg chg="mod">
          <ac:chgData name="Sara Fiori" userId="8d5d1af3-5ce2-49fd-9c82-7afe86d89eed" providerId="ADAL" clId="{21A53E0B-A6C2-4F2F-AAE8-65B254C02C36}" dt="2023-07-04T10:19:34.386" v="1695" actId="1076"/>
          <ac:spMkLst>
            <pc:docMk/>
            <pc:sldMk cId="3452831472" sldId="258"/>
            <ac:spMk id="4" creationId="{324489CB-FA16-84C7-4E79-5890E9C939CD}"/>
          </ac:spMkLst>
        </pc:spChg>
        <pc:spChg chg="add del">
          <ac:chgData name="Sara Fiori" userId="8d5d1af3-5ce2-49fd-9c82-7afe86d89eed" providerId="ADAL" clId="{21A53E0B-A6C2-4F2F-AAE8-65B254C02C36}" dt="2023-07-04T09:25:30.088" v="1199"/>
          <ac:spMkLst>
            <pc:docMk/>
            <pc:sldMk cId="3452831472" sldId="258"/>
            <ac:spMk id="5" creationId="{FC0F11D7-5363-F93F-6DC2-56CBB69B88EF}"/>
          </ac:spMkLst>
        </pc:spChg>
        <pc:spChg chg="add del">
          <ac:chgData name="Sara Fiori" userId="8d5d1af3-5ce2-49fd-9c82-7afe86d89eed" providerId="ADAL" clId="{21A53E0B-A6C2-4F2F-AAE8-65B254C02C36}" dt="2023-07-04T09:25:33.095" v="1201"/>
          <ac:spMkLst>
            <pc:docMk/>
            <pc:sldMk cId="3452831472" sldId="258"/>
            <ac:spMk id="6" creationId="{9CBD0F7A-51D3-A626-437D-F29E65CF1047}"/>
          </ac:spMkLst>
        </pc:spChg>
        <pc:spChg chg="add del mod">
          <ac:chgData name="Sara Fiori" userId="8d5d1af3-5ce2-49fd-9c82-7afe86d89eed" providerId="ADAL" clId="{21A53E0B-A6C2-4F2F-AAE8-65B254C02C36}" dt="2023-07-04T09:25:46.951" v="1204" actId="478"/>
          <ac:spMkLst>
            <pc:docMk/>
            <pc:sldMk cId="3452831472" sldId="258"/>
            <ac:spMk id="9" creationId="{046CD9F7-88D1-B668-BD1F-C0A900845136}"/>
          </ac:spMkLst>
        </pc:spChg>
        <pc:spChg chg="add del">
          <ac:chgData name="Sara Fiori" userId="8d5d1af3-5ce2-49fd-9c82-7afe86d89eed" providerId="ADAL" clId="{21A53E0B-A6C2-4F2F-AAE8-65B254C02C36}" dt="2023-07-04T09:25:46.951" v="1204" actId="478"/>
          <ac:spMkLst>
            <pc:docMk/>
            <pc:sldMk cId="3452831472" sldId="258"/>
            <ac:spMk id="10" creationId="{7405C94C-C489-16E5-3052-B4CEE10C1642}"/>
          </ac:spMkLst>
        </pc:spChg>
        <pc:spChg chg="add del mod">
          <ac:chgData name="Sara Fiori" userId="8d5d1af3-5ce2-49fd-9c82-7afe86d89eed" providerId="ADAL" clId="{21A53E0B-A6C2-4F2F-AAE8-65B254C02C36}" dt="2023-07-04T09:25:46.951" v="1204" actId="478"/>
          <ac:spMkLst>
            <pc:docMk/>
            <pc:sldMk cId="3452831472" sldId="258"/>
            <ac:spMk id="11" creationId="{C3CAC6AF-9A80-9D0A-29EA-BB1439CC48ED}"/>
          </ac:spMkLst>
        </pc:spChg>
        <pc:spChg chg="del">
          <ac:chgData name="Sara Fiori" userId="8d5d1af3-5ce2-49fd-9c82-7afe86d89eed" providerId="ADAL" clId="{21A53E0B-A6C2-4F2F-AAE8-65B254C02C36}" dt="2023-07-04T08:18:16.500" v="72" actId="478"/>
          <ac:spMkLst>
            <pc:docMk/>
            <pc:sldMk cId="3452831472" sldId="258"/>
            <ac:spMk id="12" creationId="{1DFA4524-BBBE-9FE5-A07F-3E7F0E2E861A}"/>
          </ac:spMkLst>
        </pc:spChg>
        <pc:spChg chg="add del mod">
          <ac:chgData name="Sara Fiori" userId="8d5d1af3-5ce2-49fd-9c82-7afe86d89eed" providerId="ADAL" clId="{21A53E0B-A6C2-4F2F-AAE8-65B254C02C36}" dt="2023-07-04T09:25:46.951" v="1204" actId="478"/>
          <ac:spMkLst>
            <pc:docMk/>
            <pc:sldMk cId="3452831472" sldId="258"/>
            <ac:spMk id="13" creationId="{9B2EA2F0-6501-F21F-6B1F-CBD538A337D4}"/>
          </ac:spMkLst>
        </pc:spChg>
        <pc:spChg chg="del">
          <ac:chgData name="Sara Fiori" userId="8d5d1af3-5ce2-49fd-9c82-7afe86d89eed" providerId="ADAL" clId="{21A53E0B-A6C2-4F2F-AAE8-65B254C02C36}" dt="2023-07-04T08:18:16.500" v="72" actId="478"/>
          <ac:spMkLst>
            <pc:docMk/>
            <pc:sldMk cId="3452831472" sldId="258"/>
            <ac:spMk id="14" creationId="{03F461AD-CA56-D9E4-7F09-8D49F8F1B568}"/>
          </ac:spMkLst>
        </pc:spChg>
        <pc:spChg chg="add del">
          <ac:chgData name="Sara Fiori" userId="8d5d1af3-5ce2-49fd-9c82-7afe86d89eed" providerId="ADAL" clId="{21A53E0B-A6C2-4F2F-AAE8-65B254C02C36}" dt="2023-07-04T09:26:38.324" v="1206" actId="22"/>
          <ac:spMkLst>
            <pc:docMk/>
            <pc:sldMk cId="3452831472" sldId="258"/>
            <ac:spMk id="15" creationId="{5D976A80-C55F-FC23-DE99-6F9765D08F2B}"/>
          </ac:spMkLst>
        </pc:spChg>
        <pc:spChg chg="add del mod">
          <ac:chgData name="Sara Fiori" userId="8d5d1af3-5ce2-49fd-9c82-7afe86d89eed" providerId="ADAL" clId="{21A53E0B-A6C2-4F2F-AAE8-65B254C02C36}" dt="2023-07-04T09:27:19.648" v="1213" actId="478"/>
          <ac:spMkLst>
            <pc:docMk/>
            <pc:sldMk cId="3452831472" sldId="258"/>
            <ac:spMk id="19" creationId="{ACC3A32C-A9A3-47F0-24A9-927DEA59713F}"/>
          </ac:spMkLst>
        </pc:spChg>
        <pc:spChg chg="add mod">
          <ac:chgData name="Sara Fiori" userId="8d5d1af3-5ce2-49fd-9c82-7afe86d89eed" providerId="ADAL" clId="{21A53E0B-A6C2-4F2F-AAE8-65B254C02C36}" dt="2023-07-04T10:23:48.214" v="1855" actId="1037"/>
          <ac:spMkLst>
            <pc:docMk/>
            <pc:sldMk cId="3452831472" sldId="258"/>
            <ac:spMk id="21" creationId="{83CD3A86-5E75-96B9-641F-5C5126FFB988}"/>
          </ac:spMkLst>
        </pc:spChg>
        <pc:spChg chg="add mod">
          <ac:chgData name="Sara Fiori" userId="8d5d1af3-5ce2-49fd-9c82-7afe86d89eed" providerId="ADAL" clId="{21A53E0B-A6C2-4F2F-AAE8-65B254C02C36}" dt="2023-07-04T10:24:21.105" v="1867" actId="1037"/>
          <ac:spMkLst>
            <pc:docMk/>
            <pc:sldMk cId="3452831472" sldId="258"/>
            <ac:spMk id="22" creationId="{4DA88251-83C6-1954-78DD-B95CA8EB1B73}"/>
          </ac:spMkLst>
        </pc:spChg>
        <pc:spChg chg="add mod topLvl">
          <ac:chgData name="Sara Fiori" userId="8d5d1af3-5ce2-49fd-9c82-7afe86d89eed" providerId="ADAL" clId="{21A53E0B-A6C2-4F2F-AAE8-65B254C02C36}" dt="2023-07-04T10:23:48.214" v="1855" actId="1037"/>
          <ac:spMkLst>
            <pc:docMk/>
            <pc:sldMk cId="3452831472" sldId="258"/>
            <ac:spMk id="30" creationId="{A5FB4C97-DB1B-9315-8C02-2CB07ED5C2B7}"/>
          </ac:spMkLst>
        </pc:spChg>
        <pc:spChg chg="add mod topLvl">
          <ac:chgData name="Sara Fiori" userId="8d5d1af3-5ce2-49fd-9c82-7afe86d89eed" providerId="ADAL" clId="{21A53E0B-A6C2-4F2F-AAE8-65B254C02C36}" dt="2023-07-04T10:23:48.214" v="1855" actId="1037"/>
          <ac:spMkLst>
            <pc:docMk/>
            <pc:sldMk cId="3452831472" sldId="258"/>
            <ac:spMk id="31" creationId="{9CC5309F-0589-A3F8-6F7C-D320809AB0FA}"/>
          </ac:spMkLst>
        </pc:spChg>
        <pc:spChg chg="add del">
          <ac:chgData name="Sara Fiori" userId="8d5d1af3-5ce2-49fd-9c82-7afe86d89eed" providerId="ADAL" clId="{21A53E0B-A6C2-4F2F-AAE8-65B254C02C36}" dt="2023-07-04T10:07:44.190" v="1532"/>
          <ac:spMkLst>
            <pc:docMk/>
            <pc:sldMk cId="3452831472" sldId="258"/>
            <ac:spMk id="44" creationId="{B5DE658B-C1F0-438D-BAE9-98B0AE25D974}"/>
          </ac:spMkLst>
        </pc:spChg>
        <pc:spChg chg="add mod">
          <ac:chgData name="Sara Fiori" userId="8d5d1af3-5ce2-49fd-9c82-7afe86d89eed" providerId="ADAL" clId="{21A53E0B-A6C2-4F2F-AAE8-65B254C02C36}" dt="2023-07-04T10:24:29.390" v="1870" actId="1038"/>
          <ac:spMkLst>
            <pc:docMk/>
            <pc:sldMk cId="3452831472" sldId="258"/>
            <ac:spMk id="46" creationId="{3931F69D-09A7-5DD3-60BF-33B8F6ACB255}"/>
          </ac:spMkLst>
        </pc:spChg>
        <pc:spChg chg="add mod ord">
          <ac:chgData name="Sara Fiori" userId="8d5d1af3-5ce2-49fd-9c82-7afe86d89eed" providerId="ADAL" clId="{21A53E0B-A6C2-4F2F-AAE8-65B254C02C36}" dt="2023-07-04T10:24:07.035" v="1862" actId="14100"/>
          <ac:spMkLst>
            <pc:docMk/>
            <pc:sldMk cId="3452831472" sldId="258"/>
            <ac:spMk id="67" creationId="{CAE3D292-C328-7156-49C4-7367183A0CD4}"/>
          </ac:spMkLst>
        </pc:spChg>
        <pc:spChg chg="add mod">
          <ac:chgData name="Sara Fiori" userId="8d5d1af3-5ce2-49fd-9c82-7afe86d89eed" providerId="ADAL" clId="{21A53E0B-A6C2-4F2F-AAE8-65B254C02C36}" dt="2023-07-04T10:22:54.513" v="1809" actId="14100"/>
          <ac:spMkLst>
            <pc:docMk/>
            <pc:sldMk cId="3452831472" sldId="258"/>
            <ac:spMk id="75" creationId="{F78A6CBF-93EC-66B0-0B25-5C92087AF655}"/>
          </ac:spMkLst>
        </pc:spChg>
        <pc:grpChg chg="add mod topLvl">
          <ac:chgData name="Sara Fiori" userId="8d5d1af3-5ce2-49fd-9c82-7afe86d89eed" providerId="ADAL" clId="{21A53E0B-A6C2-4F2F-AAE8-65B254C02C36}" dt="2023-07-04T10:23:48.214" v="1855" actId="1037"/>
          <ac:grpSpMkLst>
            <pc:docMk/>
            <pc:sldMk cId="3452831472" sldId="258"/>
            <ac:grpSpMk id="25" creationId="{F7619EA1-509E-958C-F491-23C99D2D689F}"/>
          </ac:grpSpMkLst>
        </pc:grpChg>
        <pc:grpChg chg="add mod topLvl">
          <ac:chgData name="Sara Fiori" userId="8d5d1af3-5ce2-49fd-9c82-7afe86d89eed" providerId="ADAL" clId="{21A53E0B-A6C2-4F2F-AAE8-65B254C02C36}" dt="2023-07-04T10:23:48.214" v="1855" actId="1037"/>
          <ac:grpSpMkLst>
            <pc:docMk/>
            <pc:sldMk cId="3452831472" sldId="258"/>
            <ac:grpSpMk id="26" creationId="{26AFAF64-D7CB-AD95-7C24-713393D071E7}"/>
          </ac:grpSpMkLst>
        </pc:grpChg>
        <pc:grpChg chg="add del mod">
          <ac:chgData name="Sara Fiori" userId="8d5d1af3-5ce2-49fd-9c82-7afe86d89eed" providerId="ADAL" clId="{21A53E0B-A6C2-4F2F-AAE8-65B254C02C36}" dt="2023-07-04T10:01:45.309" v="1455" actId="165"/>
          <ac:grpSpMkLst>
            <pc:docMk/>
            <pc:sldMk cId="3452831472" sldId="258"/>
            <ac:grpSpMk id="32" creationId="{DB5BBB85-C234-6622-FA06-194A0E2F3654}"/>
          </ac:grpSpMkLst>
        </pc:grpChg>
        <pc:picChg chg="del">
          <ac:chgData name="Sara Fiori" userId="8d5d1af3-5ce2-49fd-9c82-7afe86d89eed" providerId="ADAL" clId="{21A53E0B-A6C2-4F2F-AAE8-65B254C02C36}" dt="2023-07-04T08:18:16.500" v="72" actId="478"/>
          <ac:picMkLst>
            <pc:docMk/>
            <pc:sldMk cId="3452831472" sldId="258"/>
            <ac:picMk id="8" creationId="{6EEA0220-0E97-B54F-1B75-CE608FEFE9B4}"/>
          </ac:picMkLst>
        </pc:picChg>
        <pc:picChg chg="add mod">
          <ac:chgData name="Sara Fiori" userId="8d5d1af3-5ce2-49fd-9c82-7afe86d89eed" providerId="ADAL" clId="{21A53E0B-A6C2-4F2F-AAE8-65B254C02C36}" dt="2023-07-04T10:23:56.199" v="1856" actId="14100"/>
          <ac:picMkLst>
            <pc:docMk/>
            <pc:sldMk cId="3452831472" sldId="258"/>
            <ac:picMk id="17" creationId="{64788E28-F5F0-297C-625D-3F0C89451708}"/>
          </ac:picMkLst>
        </pc:picChg>
        <pc:picChg chg="add mod ord">
          <ac:chgData name="Sara Fiori" userId="8d5d1af3-5ce2-49fd-9c82-7afe86d89eed" providerId="ADAL" clId="{21A53E0B-A6C2-4F2F-AAE8-65B254C02C36}" dt="2023-07-04T10:01:45.309" v="1455" actId="165"/>
          <ac:picMkLst>
            <pc:docMk/>
            <pc:sldMk cId="3452831472" sldId="258"/>
            <ac:picMk id="23" creationId="{82AE4AC4-F8F5-D3C4-0E44-0AA702AC3495}"/>
          </ac:picMkLst>
        </pc:picChg>
        <pc:picChg chg="add mod">
          <ac:chgData name="Sara Fiori" userId="8d5d1af3-5ce2-49fd-9c82-7afe86d89eed" providerId="ADAL" clId="{21A53E0B-A6C2-4F2F-AAE8-65B254C02C36}" dt="2023-07-04T10:02:07.859" v="1464" actId="1038"/>
          <ac:picMkLst>
            <pc:docMk/>
            <pc:sldMk cId="3452831472" sldId="258"/>
            <ac:picMk id="24" creationId="{691998B1-67DF-BEE7-C1A9-2348395234E2}"/>
          </ac:picMkLst>
        </pc:picChg>
        <pc:picChg chg="mod">
          <ac:chgData name="Sara Fiori" userId="8d5d1af3-5ce2-49fd-9c82-7afe86d89eed" providerId="ADAL" clId="{21A53E0B-A6C2-4F2F-AAE8-65B254C02C36}" dt="2023-07-04T10:01:59.178" v="1459" actId="1076"/>
          <ac:picMkLst>
            <pc:docMk/>
            <pc:sldMk cId="3452831472" sldId="258"/>
            <ac:picMk id="27" creationId="{3385237A-2BEE-C334-B795-9A43FE36CA09}"/>
          </ac:picMkLst>
        </pc:picChg>
        <pc:picChg chg="mod">
          <ac:chgData name="Sara Fiori" userId="8d5d1af3-5ce2-49fd-9c82-7afe86d89eed" providerId="ADAL" clId="{21A53E0B-A6C2-4F2F-AAE8-65B254C02C36}" dt="2023-07-04T10:01:45.309" v="1455" actId="165"/>
          <ac:picMkLst>
            <pc:docMk/>
            <pc:sldMk cId="3452831472" sldId="258"/>
            <ac:picMk id="28" creationId="{B45C44F9-7CC2-2A9B-ACF5-CEDD8884055D}"/>
          </ac:picMkLst>
        </pc:picChg>
        <pc:picChg chg="add del mod">
          <ac:chgData name="Sara Fiori" userId="8d5d1af3-5ce2-49fd-9c82-7afe86d89eed" providerId="ADAL" clId="{21A53E0B-A6C2-4F2F-AAE8-65B254C02C36}" dt="2023-07-04T10:39:34.124" v="2045" actId="21"/>
          <ac:picMkLst>
            <pc:docMk/>
            <pc:sldMk cId="3452831472" sldId="258"/>
            <ac:picMk id="41" creationId="{F9CFFB65-BDEA-8EE8-00D7-4001CB8EEE24}"/>
          </ac:picMkLst>
        </pc:picChg>
        <pc:picChg chg="add mod">
          <ac:chgData name="Sara Fiori" userId="8d5d1af3-5ce2-49fd-9c82-7afe86d89eed" providerId="ADAL" clId="{21A53E0B-A6C2-4F2F-AAE8-65B254C02C36}" dt="2023-07-04T10:22:08.731" v="1784" actId="1038"/>
          <ac:picMkLst>
            <pc:docMk/>
            <pc:sldMk cId="3452831472" sldId="258"/>
            <ac:picMk id="43" creationId="{81803F82-14B1-F4C2-68D7-3B585E7FE7C8}"/>
          </ac:picMkLst>
        </pc:picChg>
        <pc:picChg chg="add mod">
          <ac:chgData name="Sara Fiori" userId="8d5d1af3-5ce2-49fd-9c82-7afe86d89eed" providerId="ADAL" clId="{21A53E0B-A6C2-4F2F-AAE8-65B254C02C36}" dt="2023-07-04T10:23:59.625" v="1861" actId="1037"/>
          <ac:picMkLst>
            <pc:docMk/>
            <pc:sldMk cId="3452831472" sldId="258"/>
            <ac:picMk id="47" creationId="{A050136E-5D5C-6862-EEE1-71E5FC6A4778}"/>
          </ac:picMkLst>
        </pc:picChg>
        <pc:picChg chg="add mod">
          <ac:chgData name="Sara Fiori" userId="8d5d1af3-5ce2-49fd-9c82-7afe86d89eed" providerId="ADAL" clId="{21A53E0B-A6C2-4F2F-AAE8-65B254C02C36}" dt="2023-07-04T10:23:59.625" v="1861" actId="1037"/>
          <ac:picMkLst>
            <pc:docMk/>
            <pc:sldMk cId="3452831472" sldId="258"/>
            <ac:picMk id="49" creationId="{E3E61161-800D-35B5-E300-8584D65F2700}"/>
          </ac:picMkLst>
        </pc:picChg>
        <pc:picChg chg="add mod">
          <ac:chgData name="Sara Fiori" userId="8d5d1af3-5ce2-49fd-9c82-7afe86d89eed" providerId="ADAL" clId="{21A53E0B-A6C2-4F2F-AAE8-65B254C02C36}" dt="2023-07-04T10:23:59.625" v="1861" actId="1037"/>
          <ac:picMkLst>
            <pc:docMk/>
            <pc:sldMk cId="3452831472" sldId="258"/>
            <ac:picMk id="50" creationId="{07DD2AC4-E34F-2DAD-D981-B5F0369CC9B4}"/>
          </ac:picMkLst>
        </pc:picChg>
        <pc:picChg chg="add mod">
          <ac:chgData name="Sara Fiori" userId="8d5d1af3-5ce2-49fd-9c82-7afe86d89eed" providerId="ADAL" clId="{21A53E0B-A6C2-4F2F-AAE8-65B254C02C36}" dt="2023-07-04T10:26:07.662" v="1880" actId="1036"/>
          <ac:picMkLst>
            <pc:docMk/>
            <pc:sldMk cId="3452831472" sldId="258"/>
            <ac:picMk id="80" creationId="{4F01AA78-E423-9C64-D2A1-B2D14C9621A2}"/>
          </ac:picMkLst>
        </pc:picChg>
        <pc:cxnChg chg="add del">
          <ac:chgData name="Sara Fiori" userId="8d5d1af3-5ce2-49fd-9c82-7afe86d89eed" providerId="ADAL" clId="{21A53E0B-A6C2-4F2F-AAE8-65B254C02C36}" dt="2023-07-04T10:03:24.417" v="1482" actId="478"/>
          <ac:cxnSpMkLst>
            <pc:docMk/>
            <pc:sldMk cId="3452831472" sldId="258"/>
            <ac:cxnSpMk id="34" creationId="{6C69887D-66A9-D08A-20E4-7EF9B49E8C6B}"/>
          </ac:cxnSpMkLst>
        </pc:cxnChg>
        <pc:cxnChg chg="add mod">
          <ac:chgData name="Sara Fiori" userId="8d5d1af3-5ce2-49fd-9c82-7afe86d89eed" providerId="ADAL" clId="{21A53E0B-A6C2-4F2F-AAE8-65B254C02C36}" dt="2023-07-04T10:23:48.214" v="1855" actId="1037"/>
          <ac:cxnSpMkLst>
            <pc:docMk/>
            <pc:sldMk cId="3452831472" sldId="258"/>
            <ac:cxnSpMk id="36" creationId="{4F6EDC62-0D96-5930-E663-F29395DAEC8A}"/>
          </ac:cxnSpMkLst>
        </pc:cxnChg>
        <pc:cxnChg chg="add mod">
          <ac:chgData name="Sara Fiori" userId="8d5d1af3-5ce2-49fd-9c82-7afe86d89eed" providerId="ADAL" clId="{21A53E0B-A6C2-4F2F-AAE8-65B254C02C36}" dt="2023-07-04T10:23:48.214" v="1855" actId="1037"/>
          <ac:cxnSpMkLst>
            <pc:docMk/>
            <pc:sldMk cId="3452831472" sldId="258"/>
            <ac:cxnSpMk id="37" creationId="{03B3EC43-A8F2-5596-B361-2A0D008618F3}"/>
          </ac:cxnSpMkLst>
        </pc:cxnChg>
        <pc:cxnChg chg="add del mod">
          <ac:chgData name="Sara Fiori" userId="8d5d1af3-5ce2-49fd-9c82-7afe86d89eed" providerId="ADAL" clId="{21A53E0B-A6C2-4F2F-AAE8-65B254C02C36}" dt="2023-07-04T10:16:29.606" v="1648" actId="478"/>
          <ac:cxnSpMkLst>
            <pc:docMk/>
            <pc:sldMk cId="3452831472" sldId="258"/>
            <ac:cxnSpMk id="68" creationId="{3C9E0507-0240-68BF-4ED2-55666ACD8363}"/>
          </ac:cxnSpMkLst>
        </pc:cxnChg>
        <pc:cxnChg chg="add mod">
          <ac:chgData name="Sara Fiori" userId="8d5d1af3-5ce2-49fd-9c82-7afe86d89eed" providerId="ADAL" clId="{21A53E0B-A6C2-4F2F-AAE8-65B254C02C36}" dt="2023-07-04T10:24:52.546" v="1873" actId="1582"/>
          <ac:cxnSpMkLst>
            <pc:docMk/>
            <pc:sldMk cId="3452831472" sldId="258"/>
            <ac:cxnSpMk id="70" creationId="{BDD92E5E-C394-7D12-DA12-B77D6BB8AC4F}"/>
          </ac:cxnSpMkLst>
        </pc:cxnChg>
        <pc:cxnChg chg="add del mod">
          <ac:chgData name="Sara Fiori" userId="8d5d1af3-5ce2-49fd-9c82-7afe86d89eed" providerId="ADAL" clId="{21A53E0B-A6C2-4F2F-AAE8-65B254C02C36}" dt="2023-07-04T10:17:25.766" v="1659" actId="11529"/>
          <ac:cxnSpMkLst>
            <pc:docMk/>
            <pc:sldMk cId="3452831472" sldId="258"/>
            <ac:cxnSpMk id="74" creationId="{D1D7FB2F-B6D7-968E-4C6E-3790F8CF433A}"/>
          </ac:cxnSpMkLst>
        </pc:cxnChg>
      </pc:sldChg>
      <pc:sldChg chg="addSp delSp modSp mod ord delAnim modAnim delCm">
        <pc:chgData name="Sara Fiori" userId="8d5d1af3-5ce2-49fd-9c82-7afe86d89eed" providerId="ADAL" clId="{21A53E0B-A6C2-4F2F-AAE8-65B254C02C36}" dt="2023-07-04T10:47:50.424" v="2278" actId="1035"/>
        <pc:sldMkLst>
          <pc:docMk/>
          <pc:sldMk cId="2328375638" sldId="259"/>
        </pc:sldMkLst>
        <pc:spChg chg="mod">
          <ac:chgData name="Sara Fiori" userId="8d5d1af3-5ce2-49fd-9c82-7afe86d89eed" providerId="ADAL" clId="{21A53E0B-A6C2-4F2F-AAE8-65B254C02C36}" dt="2023-07-04T08:17:54.209" v="71" actId="20577"/>
          <ac:spMkLst>
            <pc:docMk/>
            <pc:sldMk cId="2328375638" sldId="259"/>
            <ac:spMk id="2" creationId="{9C3EC4E7-45E2-D2A6-611D-8EC9D6EA916B}"/>
          </ac:spMkLst>
        </pc:spChg>
        <pc:spChg chg="mod">
          <ac:chgData name="Sara Fiori" userId="8d5d1af3-5ce2-49fd-9c82-7afe86d89eed" providerId="ADAL" clId="{21A53E0B-A6C2-4F2F-AAE8-65B254C02C36}" dt="2023-07-04T10:47:42.192" v="2271" actId="14100"/>
          <ac:spMkLst>
            <pc:docMk/>
            <pc:sldMk cId="2328375638" sldId="259"/>
            <ac:spMk id="3" creationId="{035A7E7D-3737-CB84-A152-04E0B7C95361}"/>
          </ac:spMkLst>
        </pc:spChg>
        <pc:spChg chg="add mod">
          <ac:chgData name="Sara Fiori" userId="8d5d1af3-5ce2-49fd-9c82-7afe86d89eed" providerId="ADAL" clId="{21A53E0B-A6C2-4F2F-AAE8-65B254C02C36}" dt="2023-07-04T10:47:50.424" v="2278" actId="1035"/>
          <ac:spMkLst>
            <pc:docMk/>
            <pc:sldMk cId="2328375638" sldId="259"/>
            <ac:spMk id="7" creationId="{B9302B36-5050-5723-8D0B-9919D294A153}"/>
          </ac:spMkLst>
        </pc:spChg>
        <pc:spChg chg="mod">
          <ac:chgData name="Sara Fiori" userId="8d5d1af3-5ce2-49fd-9c82-7afe86d89eed" providerId="ADAL" clId="{21A53E0B-A6C2-4F2F-AAE8-65B254C02C36}" dt="2023-07-04T10:47:46.370" v="2272" actId="1076"/>
          <ac:spMkLst>
            <pc:docMk/>
            <pc:sldMk cId="2328375638" sldId="259"/>
            <ac:spMk id="11" creationId="{381B6E5F-8FA2-D889-D280-A9538A4C5476}"/>
          </ac:spMkLst>
        </pc:spChg>
        <pc:spChg chg="add mod">
          <ac:chgData name="Sara Fiori" userId="8d5d1af3-5ce2-49fd-9c82-7afe86d89eed" providerId="ADAL" clId="{21A53E0B-A6C2-4F2F-AAE8-65B254C02C36}" dt="2023-07-04T10:47:50.424" v="2278" actId="1035"/>
          <ac:spMkLst>
            <pc:docMk/>
            <pc:sldMk cId="2328375638" sldId="259"/>
            <ac:spMk id="12" creationId="{05BE89A9-1177-CA46-F8B5-E23145333562}"/>
          </ac:spMkLst>
        </pc:spChg>
        <pc:spChg chg="add del">
          <ac:chgData name="Sara Fiori" userId="8d5d1af3-5ce2-49fd-9c82-7afe86d89eed" providerId="ADAL" clId="{21A53E0B-A6C2-4F2F-AAE8-65B254C02C36}" dt="2023-07-04T10:34:30.812" v="1976"/>
          <ac:spMkLst>
            <pc:docMk/>
            <pc:sldMk cId="2328375638" sldId="259"/>
            <ac:spMk id="13" creationId="{F5D73CC2-0655-0B78-C567-340B041CD92D}"/>
          </ac:spMkLst>
        </pc:spChg>
        <pc:spChg chg="add del mod">
          <ac:chgData name="Sara Fiori" userId="8d5d1af3-5ce2-49fd-9c82-7afe86d89eed" providerId="ADAL" clId="{21A53E0B-A6C2-4F2F-AAE8-65B254C02C36}" dt="2023-07-04T10:41:20.551" v="2066" actId="478"/>
          <ac:spMkLst>
            <pc:docMk/>
            <pc:sldMk cId="2328375638" sldId="259"/>
            <ac:spMk id="14" creationId="{5B2971B5-B421-9B43-99AA-5CAD92794141}"/>
          </ac:spMkLst>
        </pc:spChg>
        <pc:spChg chg="add del mod">
          <ac:chgData name="Sara Fiori" userId="8d5d1af3-5ce2-49fd-9c82-7afe86d89eed" providerId="ADAL" clId="{21A53E0B-A6C2-4F2F-AAE8-65B254C02C36}" dt="2023-07-04T10:38:54.555" v="2022" actId="478"/>
          <ac:spMkLst>
            <pc:docMk/>
            <pc:sldMk cId="2328375638" sldId="259"/>
            <ac:spMk id="16" creationId="{A267C971-34DA-51D1-275C-170F15525954}"/>
          </ac:spMkLst>
        </pc:spChg>
        <pc:picChg chg="del">
          <ac:chgData name="Sara Fiori" userId="8d5d1af3-5ce2-49fd-9c82-7afe86d89eed" providerId="ADAL" clId="{21A53E0B-A6C2-4F2F-AAE8-65B254C02C36}" dt="2023-07-04T10:25:22.627" v="1875" actId="478"/>
          <ac:picMkLst>
            <pc:docMk/>
            <pc:sldMk cId="2328375638" sldId="259"/>
            <ac:picMk id="5" creationId="{6BD3258C-9E16-940E-B691-7765059D4080}"/>
          </ac:picMkLst>
        </pc:picChg>
        <pc:picChg chg="add mod">
          <ac:chgData name="Sara Fiori" userId="8d5d1af3-5ce2-49fd-9c82-7afe86d89eed" providerId="ADAL" clId="{21A53E0B-A6C2-4F2F-AAE8-65B254C02C36}" dt="2023-07-04T10:47:17.807" v="2268" actId="14100"/>
          <ac:picMkLst>
            <pc:docMk/>
            <pc:sldMk cId="2328375638" sldId="259"/>
            <ac:picMk id="6" creationId="{88023B4C-7AF2-89C8-81D4-E2449E1A12E8}"/>
          </ac:picMkLst>
        </pc:picChg>
        <pc:picChg chg="del">
          <ac:chgData name="Sara Fiori" userId="8d5d1af3-5ce2-49fd-9c82-7afe86d89eed" providerId="ADAL" clId="{21A53E0B-A6C2-4F2F-AAE8-65B254C02C36}" dt="2023-07-04T10:25:22.627" v="1875" actId="478"/>
          <ac:picMkLst>
            <pc:docMk/>
            <pc:sldMk cId="2328375638" sldId="259"/>
            <ac:picMk id="9" creationId="{51571128-BF29-F931-F13B-C13B7C2A0B6B}"/>
          </ac:picMkLst>
        </pc:picChg>
        <pc:picChg chg="add del mod">
          <ac:chgData name="Sara Fiori" userId="8d5d1af3-5ce2-49fd-9c82-7afe86d89eed" providerId="ADAL" clId="{21A53E0B-A6C2-4F2F-AAE8-65B254C02C36}" dt="2023-07-04T10:46:14.771" v="2246" actId="478"/>
          <ac:picMkLst>
            <pc:docMk/>
            <pc:sldMk cId="2328375638" sldId="259"/>
            <ac:picMk id="10" creationId="{C5F0E492-37BA-3062-B9E4-48819B64EC15}"/>
          </ac:picMkLst>
        </pc:picChg>
        <pc:picChg chg="add mod">
          <ac:chgData name="Sara Fiori" userId="8d5d1af3-5ce2-49fd-9c82-7afe86d89eed" providerId="ADAL" clId="{21A53E0B-A6C2-4F2F-AAE8-65B254C02C36}" dt="2023-07-04T10:47:50.424" v="2278" actId="1035"/>
          <ac:picMkLst>
            <pc:docMk/>
            <pc:sldMk cId="2328375638" sldId="259"/>
            <ac:picMk id="17" creationId="{E22409FA-3925-2B4D-8F47-404DF2F21CF9}"/>
          </ac:picMkLst>
        </pc:picChg>
        <pc:picChg chg="add mod">
          <ac:chgData name="Sara Fiori" userId="8d5d1af3-5ce2-49fd-9c82-7afe86d89eed" providerId="ADAL" clId="{21A53E0B-A6C2-4F2F-AAE8-65B254C02C36}" dt="2023-07-04T10:47:32.360" v="2270" actId="1076"/>
          <ac:picMkLst>
            <pc:docMk/>
            <pc:sldMk cId="2328375638" sldId="259"/>
            <ac:picMk id="18" creationId="{C9170116-B470-7D32-46B8-43F2DF55A0FB}"/>
          </ac:picMkLst>
        </pc:picChg>
        <pc:picChg chg="add mod">
          <ac:chgData name="Sara Fiori" userId="8d5d1af3-5ce2-49fd-9c82-7afe86d89eed" providerId="ADAL" clId="{21A53E0B-A6C2-4F2F-AAE8-65B254C02C36}" dt="2023-07-04T10:47:50.424" v="2278" actId="1035"/>
          <ac:picMkLst>
            <pc:docMk/>
            <pc:sldMk cId="2328375638" sldId="259"/>
            <ac:picMk id="19" creationId="{279692FC-29E1-6F6A-551B-BB27A7174A5D}"/>
          </ac:picMkLst>
        </pc:picChg>
        <pc:picChg chg="add mod">
          <ac:chgData name="Sara Fiori" userId="8d5d1af3-5ce2-49fd-9c82-7afe86d89eed" providerId="ADAL" clId="{21A53E0B-A6C2-4F2F-AAE8-65B254C02C36}" dt="2023-07-04T10:47:50.424" v="2278" actId="1035"/>
          <ac:picMkLst>
            <pc:docMk/>
            <pc:sldMk cId="2328375638" sldId="259"/>
            <ac:picMk id="25" creationId="{CC1AE1AE-2B76-FA34-2078-14D27783DCD2}"/>
          </ac:picMkLst>
        </pc:picChg>
        <pc:cxnChg chg="add del mod">
          <ac:chgData name="Sara Fiori" userId="8d5d1af3-5ce2-49fd-9c82-7afe86d89eed" providerId="ADAL" clId="{21A53E0B-A6C2-4F2F-AAE8-65B254C02C36}" dt="2023-07-04T10:41:59.273" v="2068" actId="11529"/>
          <ac:cxnSpMkLst>
            <pc:docMk/>
            <pc:sldMk cId="2328375638" sldId="259"/>
            <ac:cxnSpMk id="21" creationId="{6B0FBC4B-DFDE-52BF-22B5-0C83A8E90F46}"/>
          </ac:cxnSpMkLst>
        </pc:cxnChg>
        <pc:cxnChg chg="add del">
          <ac:chgData name="Sara Fiori" userId="8d5d1af3-5ce2-49fd-9c82-7afe86d89eed" providerId="ADAL" clId="{21A53E0B-A6C2-4F2F-AAE8-65B254C02C36}" dt="2023-07-04T10:42:17.987" v="2070" actId="11529"/>
          <ac:cxnSpMkLst>
            <pc:docMk/>
            <pc:sldMk cId="2328375638" sldId="259"/>
            <ac:cxnSpMk id="23" creationId="{AED39D55-8D28-2BC4-7FFF-44CEFD1D7790}"/>
          </ac:cxnSpMkLst>
        </pc:cxnChg>
      </pc:sldChg>
      <pc:sldChg chg="modSp mod">
        <pc:chgData name="Sara Fiori" userId="8d5d1af3-5ce2-49fd-9c82-7afe86d89eed" providerId="ADAL" clId="{21A53E0B-A6C2-4F2F-AAE8-65B254C02C36}" dt="2023-07-04T15:16:39.162" v="2972" actId="14100"/>
        <pc:sldMkLst>
          <pc:docMk/>
          <pc:sldMk cId="1778438167" sldId="265"/>
        </pc:sldMkLst>
        <pc:spChg chg="mod">
          <ac:chgData name="Sara Fiori" userId="8d5d1af3-5ce2-49fd-9c82-7afe86d89eed" providerId="ADAL" clId="{21A53E0B-A6C2-4F2F-AAE8-65B254C02C36}" dt="2023-07-04T15:16:39.162" v="2972" actId="14100"/>
          <ac:spMkLst>
            <pc:docMk/>
            <pc:sldMk cId="1778438167" sldId="265"/>
            <ac:spMk id="4" creationId="{324489CB-FA16-84C7-4E79-5890E9C939CD}"/>
          </ac:spMkLst>
        </pc:spChg>
      </pc:sldChg>
      <pc:sldChg chg="addSp delSp modSp mod delAnim addCm">
        <pc:chgData name="Sara Fiori" userId="8d5d1af3-5ce2-49fd-9c82-7afe86d89eed" providerId="ADAL" clId="{21A53E0B-A6C2-4F2F-AAE8-65B254C02C36}" dt="2023-07-04T12:02:49.555" v="2906" actId="14100"/>
        <pc:sldMkLst>
          <pc:docMk/>
          <pc:sldMk cId="4179846393" sldId="266"/>
        </pc:sldMkLst>
        <pc:spChg chg="del mod">
          <ac:chgData name="Sara Fiori" userId="8d5d1af3-5ce2-49fd-9c82-7afe86d89eed" providerId="ADAL" clId="{21A53E0B-A6C2-4F2F-AAE8-65B254C02C36}" dt="2023-07-04T11:14:33.847" v="2823" actId="478"/>
          <ac:spMkLst>
            <pc:docMk/>
            <pc:sldMk cId="4179846393" sldId="266"/>
            <ac:spMk id="2" creationId="{4B5DA95F-CA6B-0C59-1078-21B9BD76110D}"/>
          </ac:spMkLst>
        </pc:spChg>
        <pc:spChg chg="mod">
          <ac:chgData name="Sara Fiori" userId="8d5d1af3-5ce2-49fd-9c82-7afe86d89eed" providerId="ADAL" clId="{21A53E0B-A6C2-4F2F-AAE8-65B254C02C36}" dt="2023-07-04T12:02:34.736" v="2901" actId="1035"/>
          <ac:spMkLst>
            <pc:docMk/>
            <pc:sldMk cId="4179846393" sldId="266"/>
            <ac:spMk id="6" creationId="{58D6F7B8-5AEA-8F1B-3CB7-D4EE55A45B3E}"/>
          </ac:spMkLst>
        </pc:spChg>
        <pc:spChg chg="mod">
          <ac:chgData name="Sara Fiori" userId="8d5d1af3-5ce2-49fd-9c82-7afe86d89eed" providerId="ADAL" clId="{21A53E0B-A6C2-4F2F-AAE8-65B254C02C36}" dt="2023-07-04T11:14:23.460" v="2822" actId="20577"/>
          <ac:spMkLst>
            <pc:docMk/>
            <pc:sldMk cId="4179846393" sldId="266"/>
            <ac:spMk id="7" creationId="{FB75EE5F-262B-70A0-314B-C2041F067ED4}"/>
          </ac:spMkLst>
        </pc:spChg>
        <pc:spChg chg="del">
          <ac:chgData name="Sara Fiori" userId="8d5d1af3-5ce2-49fd-9c82-7afe86d89eed" providerId="ADAL" clId="{21A53E0B-A6C2-4F2F-AAE8-65B254C02C36}" dt="2023-07-04T11:09:56.085" v="2592" actId="478"/>
          <ac:spMkLst>
            <pc:docMk/>
            <pc:sldMk cId="4179846393" sldId="266"/>
            <ac:spMk id="8" creationId="{0999D066-ACCD-E003-C3BB-10E15E63F212}"/>
          </ac:spMkLst>
        </pc:spChg>
        <pc:spChg chg="mod">
          <ac:chgData name="Sara Fiori" userId="8d5d1af3-5ce2-49fd-9c82-7afe86d89eed" providerId="ADAL" clId="{21A53E0B-A6C2-4F2F-AAE8-65B254C02C36}" dt="2023-07-04T12:02:49.555" v="2906" actId="14100"/>
          <ac:spMkLst>
            <pc:docMk/>
            <pc:sldMk cId="4179846393" sldId="266"/>
            <ac:spMk id="10" creationId="{0798701A-909D-831C-C2A4-F2ADC1D8A957}"/>
          </ac:spMkLst>
        </pc:spChg>
        <pc:spChg chg="add mod ord">
          <ac:chgData name="Sara Fiori" userId="8d5d1af3-5ce2-49fd-9c82-7afe86d89eed" providerId="ADAL" clId="{21A53E0B-A6C2-4F2F-AAE8-65B254C02C36}" dt="2023-07-04T12:02:34.736" v="2901" actId="1035"/>
          <ac:spMkLst>
            <pc:docMk/>
            <pc:sldMk cId="4179846393" sldId="266"/>
            <ac:spMk id="12" creationId="{9447E412-E54D-A61F-E9DE-38085BD59097}"/>
          </ac:spMkLst>
        </pc:spChg>
        <pc:spChg chg="add mod ord">
          <ac:chgData name="Sara Fiori" userId="8d5d1af3-5ce2-49fd-9c82-7afe86d89eed" providerId="ADAL" clId="{21A53E0B-A6C2-4F2F-AAE8-65B254C02C36}" dt="2023-07-04T12:02:34.736" v="2901" actId="1035"/>
          <ac:spMkLst>
            <pc:docMk/>
            <pc:sldMk cId="4179846393" sldId="266"/>
            <ac:spMk id="13" creationId="{15C2DC8D-5E5D-22C6-2816-328D0C3D91EC}"/>
          </ac:spMkLst>
        </pc:spChg>
        <pc:picChg chg="add mod">
          <ac:chgData name="Sara Fiori" userId="8d5d1af3-5ce2-49fd-9c82-7afe86d89eed" providerId="ADAL" clId="{21A53E0B-A6C2-4F2F-AAE8-65B254C02C36}" dt="2023-07-04T12:02:34.736" v="2901" actId="1035"/>
          <ac:picMkLst>
            <pc:docMk/>
            <pc:sldMk cId="4179846393" sldId="266"/>
            <ac:picMk id="4" creationId="{13011D0D-4A76-6058-C528-7BDB75CFD6DF}"/>
          </ac:picMkLst>
        </pc:picChg>
        <pc:picChg chg="add mod">
          <ac:chgData name="Sara Fiori" userId="8d5d1af3-5ce2-49fd-9c82-7afe86d89eed" providerId="ADAL" clId="{21A53E0B-A6C2-4F2F-AAE8-65B254C02C36}" dt="2023-07-04T12:02:34.736" v="2901" actId="1035"/>
          <ac:picMkLst>
            <pc:docMk/>
            <pc:sldMk cId="4179846393" sldId="266"/>
            <ac:picMk id="11" creationId="{39B157C3-8549-20EF-9CEC-277C1A384471}"/>
          </ac:picMkLst>
        </pc:picChg>
      </pc:sldChg>
      <pc:sldChg chg="modSp mod">
        <pc:chgData name="Sara Fiori" userId="8d5d1af3-5ce2-49fd-9c82-7afe86d89eed" providerId="ADAL" clId="{21A53E0B-A6C2-4F2F-AAE8-65B254C02C36}" dt="2023-07-04T11:16:52.639" v="2888" actId="20577"/>
        <pc:sldMkLst>
          <pc:docMk/>
          <pc:sldMk cId="2559083335" sldId="267"/>
        </pc:sldMkLst>
        <pc:spChg chg="mod">
          <ac:chgData name="Sara Fiori" userId="8d5d1af3-5ce2-49fd-9c82-7afe86d89eed" providerId="ADAL" clId="{21A53E0B-A6C2-4F2F-AAE8-65B254C02C36}" dt="2023-07-04T11:16:52.639" v="2888" actId="20577"/>
          <ac:spMkLst>
            <pc:docMk/>
            <pc:sldMk cId="2559083335" sldId="267"/>
            <ac:spMk id="7" creationId="{FB75EE5F-262B-70A0-314B-C2041F067ED4}"/>
          </ac:spMkLst>
        </pc:spChg>
      </pc:sldChg>
      <pc:sldChg chg="delSp modSp mod modCm">
        <pc:chgData name="Sara Fiori" userId="8d5d1af3-5ce2-49fd-9c82-7afe86d89eed" providerId="ADAL" clId="{21A53E0B-A6C2-4F2F-AAE8-65B254C02C36}" dt="2023-07-04T15:26:45.903" v="3245" actId="14100"/>
        <pc:sldMkLst>
          <pc:docMk/>
          <pc:sldMk cId="2951462240" sldId="268"/>
        </pc:sldMkLst>
        <pc:spChg chg="mod">
          <ac:chgData name="Sara Fiori" userId="8d5d1af3-5ce2-49fd-9c82-7afe86d89eed" providerId="ADAL" clId="{21A53E0B-A6C2-4F2F-AAE8-65B254C02C36}" dt="2023-07-04T15:26:31.327" v="3235" actId="1037"/>
          <ac:spMkLst>
            <pc:docMk/>
            <pc:sldMk cId="2951462240" sldId="268"/>
            <ac:spMk id="2" creationId="{9C3EC4E7-45E2-D2A6-611D-8EC9D6EA916B}"/>
          </ac:spMkLst>
        </pc:spChg>
        <pc:spChg chg="mod">
          <ac:chgData name="Sara Fiori" userId="8d5d1af3-5ce2-49fd-9c82-7afe86d89eed" providerId="ADAL" clId="{21A53E0B-A6C2-4F2F-AAE8-65B254C02C36}" dt="2023-07-04T15:26:45.903" v="3245" actId="14100"/>
          <ac:spMkLst>
            <pc:docMk/>
            <pc:sldMk cId="2951462240" sldId="268"/>
            <ac:spMk id="4" creationId="{324489CB-FA16-84C7-4E79-5890E9C939CD}"/>
          </ac:spMkLst>
        </pc:spChg>
        <pc:spChg chg="mod">
          <ac:chgData name="Sara Fiori" userId="8d5d1af3-5ce2-49fd-9c82-7afe86d89eed" providerId="ADAL" clId="{21A53E0B-A6C2-4F2F-AAE8-65B254C02C36}" dt="2023-07-04T15:26:35.869" v="3244" actId="1038"/>
          <ac:spMkLst>
            <pc:docMk/>
            <pc:sldMk cId="2951462240" sldId="268"/>
            <ac:spMk id="5" creationId="{4AE8312F-AB9A-6BCB-7628-00DA964F5264}"/>
          </ac:spMkLst>
        </pc:spChg>
        <pc:spChg chg="mod">
          <ac:chgData name="Sara Fiori" userId="8d5d1af3-5ce2-49fd-9c82-7afe86d89eed" providerId="ADAL" clId="{21A53E0B-A6C2-4F2F-AAE8-65B254C02C36}" dt="2023-07-04T15:26:24.188" v="3227" actId="1037"/>
          <ac:spMkLst>
            <pc:docMk/>
            <pc:sldMk cId="2951462240" sldId="268"/>
            <ac:spMk id="6" creationId="{74090989-CB43-F09A-17EB-37B8F3FCA46E}"/>
          </ac:spMkLst>
        </pc:spChg>
        <pc:spChg chg="mod">
          <ac:chgData name="Sara Fiori" userId="8d5d1af3-5ce2-49fd-9c82-7afe86d89eed" providerId="ADAL" clId="{21A53E0B-A6C2-4F2F-AAE8-65B254C02C36}" dt="2023-07-04T15:26:19.589" v="3221" actId="1076"/>
          <ac:spMkLst>
            <pc:docMk/>
            <pc:sldMk cId="2951462240" sldId="268"/>
            <ac:spMk id="10" creationId="{4A85D2FB-E569-9FF3-C5AE-0325B541356A}"/>
          </ac:spMkLst>
        </pc:spChg>
        <pc:grpChg chg="del">
          <ac:chgData name="Sara Fiori" userId="8d5d1af3-5ce2-49fd-9c82-7afe86d89eed" providerId="ADAL" clId="{21A53E0B-A6C2-4F2F-AAE8-65B254C02C36}" dt="2023-07-04T15:17:01.369" v="2991" actId="478"/>
          <ac:grpSpMkLst>
            <pc:docMk/>
            <pc:sldMk cId="2951462240" sldId="268"/>
            <ac:grpSpMk id="29" creationId="{DF96279D-0C9A-7829-FC3F-E13C77635326}"/>
          </ac:grpSpMkLst>
        </pc:grpChg>
        <pc:picChg chg="mod">
          <ac:chgData name="Sara Fiori" userId="8d5d1af3-5ce2-49fd-9c82-7afe86d89eed" providerId="ADAL" clId="{21A53E0B-A6C2-4F2F-AAE8-65B254C02C36}" dt="2023-07-04T15:25:37.015" v="3207" actId="1076"/>
          <ac:picMkLst>
            <pc:docMk/>
            <pc:sldMk cId="2951462240" sldId="268"/>
            <ac:picMk id="7" creationId="{28C9BE12-74AE-D575-8DB9-3C442180A065}"/>
          </ac:picMkLst>
        </pc:picChg>
      </pc:sldChg>
      <pc:sldChg chg="del">
        <pc:chgData name="Sara Fiori" userId="8d5d1af3-5ce2-49fd-9c82-7afe86d89eed" providerId="ADAL" clId="{21A53E0B-A6C2-4F2F-AAE8-65B254C02C36}" dt="2023-07-04T10:25:12.411" v="1874" actId="2696"/>
        <pc:sldMkLst>
          <pc:docMk/>
          <pc:sldMk cId="2128574586" sldId="271"/>
        </pc:sldMkLst>
      </pc:sldChg>
      <pc:sldChg chg="addSp delSp modSp add mod modAnim addCm">
        <pc:chgData name="Sara Fiori" userId="8d5d1af3-5ce2-49fd-9c82-7afe86d89eed" providerId="ADAL" clId="{21A53E0B-A6C2-4F2F-AAE8-65B254C02C36}" dt="2023-07-04T10:50:44.024" v="2477"/>
        <pc:sldMkLst>
          <pc:docMk/>
          <pc:sldMk cId="2911338030" sldId="272"/>
        </pc:sldMkLst>
        <pc:spChg chg="mod">
          <ac:chgData name="Sara Fiori" userId="8d5d1af3-5ce2-49fd-9c82-7afe86d89eed" providerId="ADAL" clId="{21A53E0B-A6C2-4F2F-AAE8-65B254C02C36}" dt="2023-07-04T08:55:21.026" v="345" actId="1038"/>
          <ac:spMkLst>
            <pc:docMk/>
            <pc:sldMk cId="2911338030" sldId="272"/>
            <ac:spMk id="2" creationId="{9C3EC4E7-45E2-D2A6-611D-8EC9D6EA916B}"/>
          </ac:spMkLst>
        </pc:spChg>
        <pc:spChg chg="del mod">
          <ac:chgData name="Sara Fiori" userId="8d5d1af3-5ce2-49fd-9c82-7afe86d89eed" providerId="ADAL" clId="{21A53E0B-A6C2-4F2F-AAE8-65B254C02C36}" dt="2023-07-04T09:10:01.444" v="423" actId="478"/>
          <ac:spMkLst>
            <pc:docMk/>
            <pc:sldMk cId="2911338030" sldId="272"/>
            <ac:spMk id="3" creationId="{696730B6-C876-5618-E095-B147B5D053B2}"/>
          </ac:spMkLst>
        </pc:spChg>
        <pc:spChg chg="mod">
          <ac:chgData name="Sara Fiori" userId="8d5d1af3-5ce2-49fd-9c82-7afe86d89eed" providerId="ADAL" clId="{21A53E0B-A6C2-4F2F-AAE8-65B254C02C36}" dt="2023-07-04T09:32:22.157" v="1256" actId="20577"/>
          <ac:spMkLst>
            <pc:docMk/>
            <pc:sldMk cId="2911338030" sldId="272"/>
            <ac:spMk id="4" creationId="{324489CB-FA16-84C7-4E79-5890E9C939CD}"/>
          </ac:spMkLst>
        </pc:spChg>
        <pc:spChg chg="add mod">
          <ac:chgData name="Sara Fiori" userId="8d5d1af3-5ce2-49fd-9c82-7afe86d89eed" providerId="ADAL" clId="{21A53E0B-A6C2-4F2F-AAE8-65B254C02C36}" dt="2023-07-04T09:21:06.197" v="1060" actId="164"/>
          <ac:spMkLst>
            <pc:docMk/>
            <pc:sldMk cId="2911338030" sldId="272"/>
            <ac:spMk id="5" creationId="{D1547D88-0D8E-7EF2-33B2-CA04B08FC97B}"/>
          </ac:spMkLst>
        </pc:spChg>
        <pc:spChg chg="add mod">
          <ac:chgData name="Sara Fiori" userId="8d5d1af3-5ce2-49fd-9c82-7afe86d89eed" providerId="ADAL" clId="{21A53E0B-A6C2-4F2F-AAE8-65B254C02C36}" dt="2023-07-04T09:21:06.197" v="1060" actId="164"/>
          <ac:spMkLst>
            <pc:docMk/>
            <pc:sldMk cId="2911338030" sldId="272"/>
            <ac:spMk id="6" creationId="{B71752F1-3330-2C9C-847D-B1BB5628A035}"/>
          </ac:spMkLst>
        </pc:spChg>
        <pc:spChg chg="mod">
          <ac:chgData name="Sara Fiori" userId="8d5d1af3-5ce2-49fd-9c82-7afe86d89eed" providerId="ADAL" clId="{21A53E0B-A6C2-4F2F-AAE8-65B254C02C36}" dt="2023-07-04T10:46:33.592" v="2253" actId="20578"/>
          <ac:spMkLst>
            <pc:docMk/>
            <pc:sldMk cId="2911338030" sldId="272"/>
            <ac:spMk id="9" creationId="{046CD9F7-88D1-B668-BD1F-C0A900845136}"/>
          </ac:spMkLst>
        </pc:spChg>
        <pc:spChg chg="add del mod">
          <ac:chgData name="Sara Fiori" userId="8d5d1af3-5ce2-49fd-9c82-7afe86d89eed" providerId="ADAL" clId="{21A53E0B-A6C2-4F2F-AAE8-65B254C02C36}" dt="2023-07-04T09:21:06.197" v="1060" actId="164"/>
          <ac:spMkLst>
            <pc:docMk/>
            <pc:sldMk cId="2911338030" sldId="272"/>
            <ac:spMk id="10" creationId="{7405C94C-C489-16E5-3052-B4CEE10C1642}"/>
          </ac:spMkLst>
        </pc:spChg>
        <pc:spChg chg="del mod">
          <ac:chgData name="Sara Fiori" userId="8d5d1af3-5ce2-49fd-9c82-7afe86d89eed" providerId="ADAL" clId="{21A53E0B-A6C2-4F2F-AAE8-65B254C02C36}" dt="2023-07-04T08:54:11.487" v="293" actId="478"/>
          <ac:spMkLst>
            <pc:docMk/>
            <pc:sldMk cId="2911338030" sldId="272"/>
            <ac:spMk id="11" creationId="{C3CAC6AF-9A80-9D0A-29EA-BB1439CC48ED}"/>
          </ac:spMkLst>
        </pc:spChg>
        <pc:spChg chg="mod">
          <ac:chgData name="Sara Fiori" userId="8d5d1af3-5ce2-49fd-9c82-7afe86d89eed" providerId="ADAL" clId="{21A53E0B-A6C2-4F2F-AAE8-65B254C02C36}" dt="2023-07-04T09:21:06.197" v="1060" actId="164"/>
          <ac:spMkLst>
            <pc:docMk/>
            <pc:sldMk cId="2911338030" sldId="272"/>
            <ac:spMk id="13" creationId="{9B2EA2F0-6501-F21F-6B1F-CBD538A337D4}"/>
          </ac:spMkLst>
        </pc:spChg>
        <pc:spChg chg="add del mod">
          <ac:chgData name="Sara Fiori" userId="8d5d1af3-5ce2-49fd-9c82-7afe86d89eed" providerId="ADAL" clId="{21A53E0B-A6C2-4F2F-AAE8-65B254C02C36}" dt="2023-07-04T09:10:04.936" v="424" actId="478"/>
          <ac:spMkLst>
            <pc:docMk/>
            <pc:sldMk cId="2911338030" sldId="272"/>
            <ac:spMk id="16" creationId="{E0469154-402E-403F-23F7-FA11EBC724E1}"/>
          </ac:spMkLst>
        </pc:spChg>
        <pc:spChg chg="add del mod">
          <ac:chgData name="Sara Fiori" userId="8d5d1af3-5ce2-49fd-9c82-7afe86d89eed" providerId="ADAL" clId="{21A53E0B-A6C2-4F2F-AAE8-65B254C02C36}" dt="2023-07-04T09:16:29.710" v="998" actId="478"/>
          <ac:spMkLst>
            <pc:docMk/>
            <pc:sldMk cId="2911338030" sldId="272"/>
            <ac:spMk id="17" creationId="{9EB4B38F-C050-DC10-2B6B-B389810AD1D4}"/>
          </ac:spMkLst>
        </pc:spChg>
        <pc:spChg chg="add del mod">
          <ac:chgData name="Sara Fiori" userId="8d5d1af3-5ce2-49fd-9c82-7afe86d89eed" providerId="ADAL" clId="{21A53E0B-A6C2-4F2F-AAE8-65B254C02C36}" dt="2023-07-04T09:16:34.832" v="999" actId="478"/>
          <ac:spMkLst>
            <pc:docMk/>
            <pc:sldMk cId="2911338030" sldId="272"/>
            <ac:spMk id="18" creationId="{7A53B420-147C-E3FE-F4DF-4D6856C0BCCF}"/>
          </ac:spMkLst>
        </pc:spChg>
        <pc:spChg chg="add del mod">
          <ac:chgData name="Sara Fiori" userId="8d5d1af3-5ce2-49fd-9c82-7afe86d89eed" providerId="ADAL" clId="{21A53E0B-A6C2-4F2F-AAE8-65B254C02C36}" dt="2023-07-04T09:16:34.832" v="999" actId="478"/>
          <ac:spMkLst>
            <pc:docMk/>
            <pc:sldMk cId="2911338030" sldId="272"/>
            <ac:spMk id="19" creationId="{331D0724-6939-5E37-134F-9DBD7D7A99B9}"/>
          </ac:spMkLst>
        </pc:spChg>
        <pc:spChg chg="add mod">
          <ac:chgData name="Sara Fiori" userId="8d5d1af3-5ce2-49fd-9c82-7afe86d89eed" providerId="ADAL" clId="{21A53E0B-A6C2-4F2F-AAE8-65B254C02C36}" dt="2023-07-04T10:49:59.575" v="2476" actId="1036"/>
          <ac:spMkLst>
            <pc:docMk/>
            <pc:sldMk cId="2911338030" sldId="272"/>
            <ac:spMk id="20" creationId="{076ACF15-16F4-1A1A-7A57-438975A30E1B}"/>
          </ac:spMkLst>
        </pc:spChg>
        <pc:spChg chg="add mod">
          <ac:chgData name="Sara Fiori" userId="8d5d1af3-5ce2-49fd-9c82-7afe86d89eed" providerId="ADAL" clId="{21A53E0B-A6C2-4F2F-AAE8-65B254C02C36}" dt="2023-07-04T09:16:43.440" v="1003" actId="14100"/>
          <ac:spMkLst>
            <pc:docMk/>
            <pc:sldMk cId="2911338030" sldId="272"/>
            <ac:spMk id="21" creationId="{A3A06E3C-3E82-1EA2-E992-CFFD018001A6}"/>
          </ac:spMkLst>
        </pc:spChg>
        <pc:spChg chg="add mod">
          <ac:chgData name="Sara Fiori" userId="8d5d1af3-5ce2-49fd-9c82-7afe86d89eed" providerId="ADAL" clId="{21A53E0B-A6C2-4F2F-AAE8-65B254C02C36}" dt="2023-07-04T10:49:55.626" v="2474" actId="14100"/>
          <ac:spMkLst>
            <pc:docMk/>
            <pc:sldMk cId="2911338030" sldId="272"/>
            <ac:spMk id="22" creationId="{2BC13DAA-9FE6-DB90-8FA5-44101AF07198}"/>
          </ac:spMkLst>
        </pc:spChg>
        <pc:spChg chg="add del mod">
          <ac:chgData name="Sara Fiori" userId="8d5d1af3-5ce2-49fd-9c82-7afe86d89eed" providerId="ADAL" clId="{21A53E0B-A6C2-4F2F-AAE8-65B254C02C36}" dt="2023-07-04T09:17:35.188" v="1013"/>
          <ac:spMkLst>
            <pc:docMk/>
            <pc:sldMk cId="2911338030" sldId="272"/>
            <ac:spMk id="23" creationId="{3587DF3A-75EB-34A2-8A09-87D8537B5238}"/>
          </ac:spMkLst>
        </pc:spChg>
        <pc:spChg chg="add mod ord topLvl">
          <ac:chgData name="Sara Fiori" userId="8d5d1af3-5ce2-49fd-9c82-7afe86d89eed" providerId="ADAL" clId="{21A53E0B-A6C2-4F2F-AAE8-65B254C02C36}" dt="2023-07-04T09:31:40.836" v="1255" actId="164"/>
          <ac:spMkLst>
            <pc:docMk/>
            <pc:sldMk cId="2911338030" sldId="272"/>
            <ac:spMk id="29" creationId="{5D85200B-0202-8BF4-80BD-8A1371208E36}"/>
          </ac:spMkLst>
        </pc:spChg>
        <pc:spChg chg="add mod">
          <ac:chgData name="Sara Fiori" userId="8d5d1af3-5ce2-49fd-9c82-7afe86d89eed" providerId="ADAL" clId="{21A53E0B-A6C2-4F2F-AAE8-65B254C02C36}" dt="2023-07-04T09:23:14.809" v="1101" actId="14100"/>
          <ac:spMkLst>
            <pc:docMk/>
            <pc:sldMk cId="2911338030" sldId="272"/>
            <ac:spMk id="32" creationId="{2AA92EC9-C482-B4C6-522B-B8FFFA15E81E}"/>
          </ac:spMkLst>
        </pc:spChg>
        <pc:spChg chg="add mod">
          <ac:chgData name="Sara Fiori" userId="8d5d1af3-5ce2-49fd-9c82-7afe86d89eed" providerId="ADAL" clId="{21A53E0B-A6C2-4F2F-AAE8-65B254C02C36}" dt="2023-07-04T09:30:45.246" v="1229" actId="14100"/>
          <ac:spMkLst>
            <pc:docMk/>
            <pc:sldMk cId="2911338030" sldId="272"/>
            <ac:spMk id="33" creationId="{0B398BDE-21E9-D549-8536-BB6445654AF7}"/>
          </ac:spMkLst>
        </pc:spChg>
        <pc:spChg chg="add mod">
          <ac:chgData name="Sara Fiori" userId="8d5d1af3-5ce2-49fd-9c82-7afe86d89eed" providerId="ADAL" clId="{21A53E0B-A6C2-4F2F-AAE8-65B254C02C36}" dt="2023-07-04T09:22:57.203" v="1099" actId="208"/>
          <ac:spMkLst>
            <pc:docMk/>
            <pc:sldMk cId="2911338030" sldId="272"/>
            <ac:spMk id="34" creationId="{7102BDA8-3F9C-D326-1F03-56B0398D8B5E}"/>
          </ac:spMkLst>
        </pc:spChg>
        <pc:grpChg chg="add del mod ord">
          <ac:chgData name="Sara Fiori" userId="8d5d1af3-5ce2-49fd-9c82-7afe86d89eed" providerId="ADAL" clId="{21A53E0B-A6C2-4F2F-AAE8-65B254C02C36}" dt="2023-07-04T09:28:18.073" v="1214" actId="165"/>
          <ac:grpSpMkLst>
            <pc:docMk/>
            <pc:sldMk cId="2911338030" sldId="272"/>
            <ac:grpSpMk id="30" creationId="{B0FB1119-40BD-AF85-59E2-71E3DAA65833}"/>
          </ac:grpSpMkLst>
        </pc:grpChg>
        <pc:grpChg chg="add mod">
          <ac:chgData name="Sara Fiori" userId="8d5d1af3-5ce2-49fd-9c82-7afe86d89eed" providerId="ADAL" clId="{21A53E0B-A6C2-4F2F-AAE8-65B254C02C36}" dt="2023-07-04T09:21:43.700" v="1068" actId="1076"/>
          <ac:grpSpMkLst>
            <pc:docMk/>
            <pc:sldMk cId="2911338030" sldId="272"/>
            <ac:grpSpMk id="31" creationId="{1B601789-D109-DDDA-02AA-C03BC9D61B3B}"/>
          </ac:grpSpMkLst>
        </pc:grpChg>
        <pc:grpChg chg="add mod ord">
          <ac:chgData name="Sara Fiori" userId="8d5d1af3-5ce2-49fd-9c82-7afe86d89eed" providerId="ADAL" clId="{21A53E0B-A6C2-4F2F-AAE8-65B254C02C36}" dt="2023-07-04T09:32:31.065" v="1257" actId="167"/>
          <ac:grpSpMkLst>
            <pc:docMk/>
            <pc:sldMk cId="2911338030" sldId="272"/>
            <ac:grpSpMk id="37" creationId="{F834D75C-161B-1810-9E7D-A49D26303E2E}"/>
          </ac:grpSpMkLst>
        </pc:grpChg>
        <pc:picChg chg="add del mod">
          <ac:chgData name="Sara Fiori" userId="8d5d1af3-5ce2-49fd-9c82-7afe86d89eed" providerId="ADAL" clId="{21A53E0B-A6C2-4F2F-AAE8-65B254C02C36}" dt="2023-07-04T09:09:51.703" v="418" actId="478"/>
          <ac:picMkLst>
            <pc:docMk/>
            <pc:sldMk cId="2911338030" sldId="272"/>
            <ac:picMk id="8" creationId="{D453E271-39B1-AFFF-35D1-55089D3D7E9F}"/>
          </ac:picMkLst>
        </pc:picChg>
        <pc:picChg chg="add del mod ord topLvl">
          <ac:chgData name="Sara Fiori" userId="8d5d1af3-5ce2-49fd-9c82-7afe86d89eed" providerId="ADAL" clId="{21A53E0B-A6C2-4F2F-AAE8-65B254C02C36}" dt="2023-07-04T09:29:59.832" v="1217" actId="478"/>
          <ac:picMkLst>
            <pc:docMk/>
            <pc:sldMk cId="2911338030" sldId="272"/>
            <ac:picMk id="14" creationId="{24696376-C435-6A76-80FB-5BEEADE2A540}"/>
          </ac:picMkLst>
        </pc:picChg>
        <pc:picChg chg="add mod">
          <ac:chgData name="Sara Fiori" userId="8d5d1af3-5ce2-49fd-9c82-7afe86d89eed" providerId="ADAL" clId="{21A53E0B-A6C2-4F2F-AAE8-65B254C02C36}" dt="2023-07-04T09:21:06.197" v="1060" actId="164"/>
          <ac:picMkLst>
            <pc:docMk/>
            <pc:sldMk cId="2911338030" sldId="272"/>
            <ac:picMk id="25" creationId="{5AEF11A5-19F9-F4F6-B7D3-1AB83F49D27D}"/>
          </ac:picMkLst>
        </pc:picChg>
        <pc:picChg chg="add mod">
          <ac:chgData name="Sara Fiori" userId="8d5d1af3-5ce2-49fd-9c82-7afe86d89eed" providerId="ADAL" clId="{21A53E0B-A6C2-4F2F-AAE8-65B254C02C36}" dt="2023-07-04T09:21:06.197" v="1060" actId="164"/>
          <ac:picMkLst>
            <pc:docMk/>
            <pc:sldMk cId="2911338030" sldId="272"/>
            <ac:picMk id="27" creationId="{A761834D-1E15-7936-8B80-38F2C56E4863}"/>
          </ac:picMkLst>
        </pc:picChg>
        <pc:picChg chg="add mod topLvl">
          <ac:chgData name="Sara Fiori" userId="8d5d1af3-5ce2-49fd-9c82-7afe86d89eed" providerId="ADAL" clId="{21A53E0B-A6C2-4F2F-AAE8-65B254C02C36}" dt="2023-07-04T09:31:40.836" v="1255" actId="164"/>
          <ac:picMkLst>
            <pc:docMk/>
            <pc:sldMk cId="2911338030" sldId="272"/>
            <ac:picMk id="28" creationId="{311BF5EF-0124-2A6D-F342-FB2F4C611784}"/>
          </ac:picMkLst>
        </pc:picChg>
        <pc:picChg chg="add mod ord">
          <ac:chgData name="Sara Fiori" userId="8d5d1af3-5ce2-49fd-9c82-7afe86d89eed" providerId="ADAL" clId="{21A53E0B-A6C2-4F2F-AAE8-65B254C02C36}" dt="2023-07-04T09:31:40.836" v="1255" actId="164"/>
          <ac:picMkLst>
            <pc:docMk/>
            <pc:sldMk cId="2911338030" sldId="272"/>
            <ac:picMk id="36" creationId="{BEAA41AC-EAAB-C3BA-087B-B0451F55B676}"/>
          </ac:picMkLst>
        </pc:picChg>
      </pc:sldChg>
      <pc:sldChg chg="add del">
        <pc:chgData name="Sara Fiori" userId="8d5d1af3-5ce2-49fd-9c82-7afe86d89eed" providerId="ADAL" clId="{21A53E0B-A6C2-4F2F-AAE8-65B254C02C36}" dt="2023-07-04T10:39:38.117" v="2047"/>
        <pc:sldMkLst>
          <pc:docMk/>
          <pc:sldMk cId="500146230" sldId="273"/>
        </pc:sldMkLst>
      </pc:sldChg>
      <pc:sldChg chg="addSp delSp modSp add mod ord delAnim addCm modCm">
        <pc:chgData name="Sara Fiori" userId="8d5d1af3-5ce2-49fd-9c82-7afe86d89eed" providerId="ADAL" clId="{21A53E0B-A6C2-4F2F-AAE8-65B254C02C36}" dt="2023-07-04T15:09:36.840" v="2915"/>
        <pc:sldMkLst>
          <pc:docMk/>
          <pc:sldMk cId="1627826774" sldId="273"/>
        </pc:sldMkLst>
        <pc:spChg chg="del">
          <ac:chgData name="Sara Fiori" userId="8d5d1af3-5ce2-49fd-9c82-7afe86d89eed" providerId="ADAL" clId="{21A53E0B-A6C2-4F2F-AAE8-65B254C02C36}" dt="2023-07-04T10:52:22.829" v="2489" actId="478"/>
          <ac:spMkLst>
            <pc:docMk/>
            <pc:sldMk cId="1627826774" sldId="273"/>
            <ac:spMk id="2" creationId="{4B5DA95F-CA6B-0C59-1078-21B9BD76110D}"/>
          </ac:spMkLst>
        </pc:spChg>
        <pc:spChg chg="add mod ord">
          <ac:chgData name="Sara Fiori" userId="8d5d1af3-5ce2-49fd-9c82-7afe86d89eed" providerId="ADAL" clId="{21A53E0B-A6C2-4F2F-AAE8-65B254C02C36}" dt="2023-07-04T12:21:34.996" v="2914" actId="1036"/>
          <ac:spMkLst>
            <pc:docMk/>
            <pc:sldMk cId="1627826774" sldId="273"/>
            <ac:spMk id="3" creationId="{2A9318C6-9A87-7CB7-6400-13BB37047077}"/>
          </ac:spMkLst>
        </pc:spChg>
        <pc:spChg chg="mod">
          <ac:chgData name="Sara Fiori" userId="8d5d1af3-5ce2-49fd-9c82-7afe86d89eed" providerId="ADAL" clId="{21A53E0B-A6C2-4F2F-AAE8-65B254C02C36}" dt="2023-07-04T12:21:34.996" v="2914" actId="1036"/>
          <ac:spMkLst>
            <pc:docMk/>
            <pc:sldMk cId="1627826774" sldId="273"/>
            <ac:spMk id="6" creationId="{58D6F7B8-5AEA-8F1B-3CB7-D4EE55A45B3E}"/>
          </ac:spMkLst>
        </pc:spChg>
        <pc:spChg chg="mod">
          <ac:chgData name="Sara Fiori" userId="8d5d1af3-5ce2-49fd-9c82-7afe86d89eed" providerId="ADAL" clId="{21A53E0B-A6C2-4F2F-AAE8-65B254C02C36}" dt="2023-07-04T10:55:07.446" v="2514" actId="27636"/>
          <ac:spMkLst>
            <pc:docMk/>
            <pc:sldMk cId="1627826774" sldId="273"/>
            <ac:spMk id="7" creationId="{FB75EE5F-262B-70A0-314B-C2041F067ED4}"/>
          </ac:spMkLst>
        </pc:spChg>
        <pc:spChg chg="del">
          <ac:chgData name="Sara Fiori" userId="8d5d1af3-5ce2-49fd-9c82-7afe86d89eed" providerId="ADAL" clId="{21A53E0B-A6C2-4F2F-AAE8-65B254C02C36}" dt="2023-07-04T10:52:01.376" v="2487" actId="478"/>
          <ac:spMkLst>
            <pc:docMk/>
            <pc:sldMk cId="1627826774" sldId="273"/>
            <ac:spMk id="8" creationId="{0999D066-ACCD-E003-C3BB-10E15E63F212}"/>
          </ac:spMkLst>
        </pc:spChg>
        <pc:spChg chg="mod">
          <ac:chgData name="Sara Fiori" userId="8d5d1af3-5ce2-49fd-9c82-7afe86d89eed" providerId="ADAL" clId="{21A53E0B-A6C2-4F2F-AAE8-65B254C02C36}" dt="2023-07-04T12:21:34.996" v="2914" actId="1036"/>
          <ac:spMkLst>
            <pc:docMk/>
            <pc:sldMk cId="1627826774" sldId="273"/>
            <ac:spMk id="10" creationId="{0798701A-909D-831C-C2A4-F2ADC1D8A957}"/>
          </ac:spMkLst>
        </pc:spChg>
      </pc:sldChg>
    </pc:docChg>
  </pc:docChgLst>
  <pc:docChgLst>
    <pc:chgData name="Sara Fiori" userId="8d5d1af3-5ce2-49fd-9c82-7afe86d89eed" providerId="ADAL" clId="{AF3BB88E-86D3-4EB9-A2A6-147FE551DD09}"/>
    <pc:docChg chg="undo redo custSel addSld delSld modSld sldOrd modMainMaster">
      <pc:chgData name="Sara Fiori" userId="8d5d1af3-5ce2-49fd-9c82-7afe86d89eed" providerId="ADAL" clId="{AF3BB88E-86D3-4EB9-A2A6-147FE551DD09}" dt="2023-08-15T16:02:38.972" v="6487"/>
      <pc:docMkLst>
        <pc:docMk/>
      </pc:docMkLst>
      <pc:sldChg chg="addSp delSp modSp mod">
        <pc:chgData name="Sara Fiori" userId="8d5d1af3-5ce2-49fd-9c82-7afe86d89eed" providerId="ADAL" clId="{AF3BB88E-86D3-4EB9-A2A6-147FE551DD09}" dt="2023-08-15T16:02:38.972" v="6487"/>
        <pc:sldMkLst>
          <pc:docMk/>
          <pc:sldMk cId="2874814801" sldId="257"/>
        </pc:sldMkLst>
        <pc:spChg chg="mod">
          <ac:chgData name="Sara Fiori" userId="8d5d1af3-5ce2-49fd-9c82-7afe86d89eed" providerId="ADAL" clId="{AF3BB88E-86D3-4EB9-A2A6-147FE551DD09}" dt="2023-07-06T12:50:12.502" v="59" actId="122"/>
          <ac:spMkLst>
            <pc:docMk/>
            <pc:sldMk cId="2874814801" sldId="257"/>
            <ac:spMk id="2" creationId="{9A387BCE-2ADE-517A-216B-0DFF80FA3571}"/>
          </ac:spMkLst>
        </pc:spChg>
        <pc:spChg chg="mod">
          <ac:chgData name="Sara Fiori" userId="8d5d1af3-5ce2-49fd-9c82-7afe86d89eed" providerId="ADAL" clId="{AF3BB88E-86D3-4EB9-A2A6-147FE551DD09}" dt="2023-07-06T12:50:20.778" v="61" actId="1076"/>
          <ac:spMkLst>
            <pc:docMk/>
            <pc:sldMk cId="2874814801" sldId="257"/>
            <ac:spMk id="3" creationId="{04BE94A6-4EAD-9D73-EE43-CCC96368C443}"/>
          </ac:spMkLst>
        </pc:spChg>
        <pc:spChg chg="del">
          <ac:chgData name="Sara Fiori" userId="8d5d1af3-5ce2-49fd-9c82-7afe86d89eed" providerId="ADAL" clId="{AF3BB88E-86D3-4EB9-A2A6-147FE551DD09}" dt="2023-08-15T16:02:32.318" v="6486" actId="478"/>
          <ac:spMkLst>
            <pc:docMk/>
            <pc:sldMk cId="2874814801" sldId="257"/>
            <ac:spMk id="4" creationId="{92981D54-1989-A069-5C39-D2BA3190042C}"/>
          </ac:spMkLst>
        </pc:spChg>
        <pc:spChg chg="add mod">
          <ac:chgData name="Sara Fiori" userId="8d5d1af3-5ce2-49fd-9c82-7afe86d89eed" providerId="ADAL" clId="{AF3BB88E-86D3-4EB9-A2A6-147FE551DD09}" dt="2023-08-15T16:02:38.972" v="6487"/>
          <ac:spMkLst>
            <pc:docMk/>
            <pc:sldMk cId="2874814801" sldId="257"/>
            <ac:spMk id="5" creationId="{899603BD-7297-D637-413B-27E92E55B339}"/>
          </ac:spMkLst>
        </pc:spChg>
        <pc:picChg chg="add mod">
          <ac:chgData name="Sara Fiori" userId="8d5d1af3-5ce2-49fd-9c82-7afe86d89eed" providerId="ADAL" clId="{AF3BB88E-86D3-4EB9-A2A6-147FE551DD09}" dt="2023-08-15T16:02:38.972" v="6487"/>
          <ac:picMkLst>
            <pc:docMk/>
            <pc:sldMk cId="2874814801" sldId="257"/>
            <ac:picMk id="6" creationId="{7995BBCA-D2F1-98A6-F678-A2D5A9339254}"/>
          </ac:picMkLst>
        </pc:picChg>
      </pc:sldChg>
      <pc:sldChg chg="addSp delSp modSp mod modNotesTx">
        <pc:chgData name="Sara Fiori" userId="8d5d1af3-5ce2-49fd-9c82-7afe86d89eed" providerId="ADAL" clId="{AF3BB88E-86D3-4EB9-A2A6-147FE551DD09}" dt="2023-08-10T10:31:06.244" v="5292" actId="20577"/>
        <pc:sldMkLst>
          <pc:docMk/>
          <pc:sldMk cId="3452831472" sldId="258"/>
        </pc:sldMkLst>
        <pc:spChg chg="mod">
          <ac:chgData name="Sara Fiori" userId="8d5d1af3-5ce2-49fd-9c82-7afe86d89eed" providerId="ADAL" clId="{AF3BB88E-86D3-4EB9-A2A6-147FE551DD09}" dt="2023-07-12T11:28:52.716" v="1362" actId="20577"/>
          <ac:spMkLst>
            <pc:docMk/>
            <pc:sldMk cId="3452831472" sldId="258"/>
            <ac:spMk id="2" creationId="{9C3EC4E7-45E2-D2A6-611D-8EC9D6EA916B}"/>
          </ac:spMkLst>
        </pc:spChg>
        <pc:spChg chg="add del mod">
          <ac:chgData name="Sara Fiori" userId="8d5d1af3-5ce2-49fd-9c82-7afe86d89eed" providerId="ADAL" clId="{AF3BB88E-86D3-4EB9-A2A6-147FE551DD09}" dt="2023-07-12T11:32:11.851" v="1455" actId="478"/>
          <ac:spMkLst>
            <pc:docMk/>
            <pc:sldMk cId="3452831472" sldId="258"/>
            <ac:spMk id="3" creationId="{696730B6-C876-5618-E095-B147B5D053B2}"/>
          </ac:spMkLst>
        </pc:spChg>
        <pc:spChg chg="mod">
          <ac:chgData name="Sara Fiori" userId="8d5d1af3-5ce2-49fd-9c82-7afe86d89eed" providerId="ADAL" clId="{AF3BB88E-86D3-4EB9-A2A6-147FE551DD09}" dt="2023-07-13T15:27:42.205" v="3195" actId="13926"/>
          <ac:spMkLst>
            <pc:docMk/>
            <pc:sldMk cId="3452831472" sldId="258"/>
            <ac:spMk id="4" creationId="{324489CB-FA16-84C7-4E79-5890E9C939CD}"/>
          </ac:spMkLst>
        </pc:spChg>
        <pc:spChg chg="del mod">
          <ac:chgData name="Sara Fiori" userId="8d5d1af3-5ce2-49fd-9c82-7afe86d89eed" providerId="ADAL" clId="{AF3BB88E-86D3-4EB9-A2A6-147FE551DD09}" dt="2023-07-12T11:26:09.644" v="1251" actId="478"/>
          <ac:spMkLst>
            <pc:docMk/>
            <pc:sldMk cId="3452831472" sldId="258"/>
            <ac:spMk id="5" creationId="{FD25E900-D3DB-30C4-B4E5-A838F25FF335}"/>
          </ac:spMkLst>
        </pc:spChg>
        <pc:spChg chg="add del mod">
          <ac:chgData name="Sara Fiori" userId="8d5d1af3-5ce2-49fd-9c82-7afe86d89eed" providerId="ADAL" clId="{AF3BB88E-86D3-4EB9-A2A6-147FE551DD09}" dt="2023-07-12T11:32:11.851" v="1455" actId="478"/>
          <ac:spMkLst>
            <pc:docMk/>
            <pc:sldMk cId="3452831472" sldId="258"/>
            <ac:spMk id="7" creationId="{4853FFAB-48A0-DCCD-1588-19A46646B821}"/>
          </ac:spMkLst>
        </pc:spChg>
        <pc:spChg chg="add del mod">
          <ac:chgData name="Sara Fiori" userId="8d5d1af3-5ce2-49fd-9c82-7afe86d89eed" providerId="ADAL" clId="{AF3BB88E-86D3-4EB9-A2A6-147FE551DD09}" dt="2023-07-12T11:32:11.851" v="1455" actId="478"/>
          <ac:spMkLst>
            <pc:docMk/>
            <pc:sldMk cId="3452831472" sldId="258"/>
            <ac:spMk id="16" creationId="{A7219EBE-D96A-8FAD-ACCC-9A6E8F8691E6}"/>
          </ac:spMkLst>
        </pc:spChg>
        <pc:spChg chg="add del mod">
          <ac:chgData name="Sara Fiori" userId="8d5d1af3-5ce2-49fd-9c82-7afe86d89eed" providerId="ADAL" clId="{AF3BB88E-86D3-4EB9-A2A6-147FE551DD09}" dt="2023-07-12T11:32:11.851" v="1455" actId="478"/>
          <ac:spMkLst>
            <pc:docMk/>
            <pc:sldMk cId="3452831472" sldId="258"/>
            <ac:spMk id="17" creationId="{96A144FF-864E-FA57-A081-0CDF1B0142B5}"/>
          </ac:spMkLst>
        </pc:spChg>
        <pc:spChg chg="add del mod">
          <ac:chgData name="Sara Fiori" userId="8d5d1af3-5ce2-49fd-9c82-7afe86d89eed" providerId="ADAL" clId="{AF3BB88E-86D3-4EB9-A2A6-147FE551DD09}" dt="2023-07-12T11:32:11.851" v="1455" actId="478"/>
          <ac:spMkLst>
            <pc:docMk/>
            <pc:sldMk cId="3452831472" sldId="258"/>
            <ac:spMk id="18" creationId="{32622F0B-AA68-DAC3-9A2D-CA8CA02B6FCA}"/>
          </ac:spMkLst>
        </pc:spChg>
        <pc:spChg chg="add del mod">
          <ac:chgData name="Sara Fiori" userId="8d5d1af3-5ce2-49fd-9c82-7afe86d89eed" providerId="ADAL" clId="{AF3BB88E-86D3-4EB9-A2A6-147FE551DD09}" dt="2023-07-12T11:32:08.937" v="1454"/>
          <ac:spMkLst>
            <pc:docMk/>
            <pc:sldMk cId="3452831472" sldId="258"/>
            <ac:spMk id="23" creationId="{DEFA9A73-FF37-3FC7-517A-5871504629C3}"/>
          </ac:spMkLst>
        </pc:spChg>
        <pc:spChg chg="add del mod">
          <ac:chgData name="Sara Fiori" userId="8d5d1af3-5ce2-49fd-9c82-7afe86d89eed" providerId="ADAL" clId="{AF3BB88E-86D3-4EB9-A2A6-147FE551DD09}" dt="2023-07-12T11:32:08.524" v="1453" actId="478"/>
          <ac:spMkLst>
            <pc:docMk/>
            <pc:sldMk cId="3452831472" sldId="258"/>
            <ac:spMk id="25" creationId="{4A7F55DB-1A92-51D2-9D7B-B4D24148FB3E}"/>
          </ac:spMkLst>
        </pc:spChg>
        <pc:spChg chg="add del mod">
          <ac:chgData name="Sara Fiori" userId="8d5d1af3-5ce2-49fd-9c82-7afe86d89eed" providerId="ADAL" clId="{AF3BB88E-86D3-4EB9-A2A6-147FE551DD09}" dt="2023-07-12T11:32:14.736" v="1456" actId="478"/>
          <ac:spMkLst>
            <pc:docMk/>
            <pc:sldMk cId="3452831472" sldId="258"/>
            <ac:spMk id="27" creationId="{66AC77D5-1696-E743-A772-9405DA35AEF5}"/>
          </ac:spMkLst>
        </pc:spChg>
        <pc:spChg chg="add mod">
          <ac:chgData name="Sara Fiori" userId="8d5d1af3-5ce2-49fd-9c82-7afe86d89eed" providerId="ADAL" clId="{AF3BB88E-86D3-4EB9-A2A6-147FE551DD09}" dt="2023-07-13T15:27:35.740" v="3194" actId="1035"/>
          <ac:spMkLst>
            <pc:docMk/>
            <pc:sldMk cId="3452831472" sldId="258"/>
            <ac:spMk id="28" creationId="{4795254A-9BC4-484B-742B-7126DD636E60}"/>
          </ac:spMkLst>
        </pc:spChg>
        <pc:spChg chg="add del mod">
          <ac:chgData name="Sara Fiori" userId="8d5d1af3-5ce2-49fd-9c82-7afe86d89eed" providerId="ADAL" clId="{AF3BB88E-86D3-4EB9-A2A6-147FE551DD09}" dt="2023-08-10T10:31:06.244" v="5292" actId="20577"/>
          <ac:spMkLst>
            <pc:docMk/>
            <pc:sldMk cId="3452831472" sldId="258"/>
            <ac:spMk id="29" creationId="{D633282C-5393-26AF-6182-75859D6A947E}"/>
          </ac:spMkLst>
        </pc:spChg>
        <pc:spChg chg="add mod">
          <ac:chgData name="Sara Fiori" userId="8d5d1af3-5ce2-49fd-9c82-7afe86d89eed" providerId="ADAL" clId="{AF3BB88E-86D3-4EB9-A2A6-147FE551DD09}" dt="2023-07-26T16:39:35.186" v="5016" actId="313"/>
          <ac:spMkLst>
            <pc:docMk/>
            <pc:sldMk cId="3452831472" sldId="258"/>
            <ac:spMk id="31" creationId="{E0F63A49-2BEE-3972-7DB8-AE589AE176C5}"/>
          </ac:spMkLst>
        </pc:spChg>
        <pc:spChg chg="add mod">
          <ac:chgData name="Sara Fiori" userId="8d5d1af3-5ce2-49fd-9c82-7afe86d89eed" providerId="ADAL" clId="{AF3BB88E-86D3-4EB9-A2A6-147FE551DD09}" dt="2023-07-12T11:36:14.874" v="1702" actId="164"/>
          <ac:spMkLst>
            <pc:docMk/>
            <pc:sldMk cId="3452831472" sldId="258"/>
            <ac:spMk id="33" creationId="{FADB0D45-890B-8DE9-6B27-9E16BFA13FFC}"/>
          </ac:spMkLst>
        </pc:spChg>
        <pc:spChg chg="add mod">
          <ac:chgData name="Sara Fiori" userId="8d5d1af3-5ce2-49fd-9c82-7afe86d89eed" providerId="ADAL" clId="{AF3BB88E-86D3-4EB9-A2A6-147FE551DD09}" dt="2023-07-26T16:40:03.367" v="5057" actId="14100"/>
          <ac:spMkLst>
            <pc:docMk/>
            <pc:sldMk cId="3452831472" sldId="258"/>
            <ac:spMk id="35" creationId="{BCBF416D-4194-3FAB-1986-01828C019CB5}"/>
          </ac:spMkLst>
        </pc:spChg>
        <pc:spChg chg="add mod">
          <ac:chgData name="Sara Fiori" userId="8d5d1af3-5ce2-49fd-9c82-7afe86d89eed" providerId="ADAL" clId="{AF3BB88E-86D3-4EB9-A2A6-147FE551DD09}" dt="2023-07-12T11:36:14.874" v="1702" actId="164"/>
          <ac:spMkLst>
            <pc:docMk/>
            <pc:sldMk cId="3452831472" sldId="258"/>
            <ac:spMk id="37" creationId="{771D133E-B799-F4E7-D131-55D25EAB7214}"/>
          </ac:spMkLst>
        </pc:spChg>
        <pc:spChg chg="add del mod">
          <ac:chgData name="Sara Fiori" userId="8d5d1af3-5ce2-49fd-9c82-7afe86d89eed" providerId="ADAL" clId="{AF3BB88E-86D3-4EB9-A2A6-147FE551DD09}" dt="2023-07-12T11:34:34.741" v="1641" actId="478"/>
          <ac:spMkLst>
            <pc:docMk/>
            <pc:sldMk cId="3452831472" sldId="258"/>
            <ac:spMk id="39" creationId="{589B496D-DAA0-E80A-AF35-B14786860099}"/>
          </ac:spMkLst>
        </pc:spChg>
        <pc:spChg chg="add mod">
          <ac:chgData name="Sara Fiori" userId="8d5d1af3-5ce2-49fd-9c82-7afe86d89eed" providerId="ADAL" clId="{AF3BB88E-86D3-4EB9-A2A6-147FE551DD09}" dt="2023-07-12T11:36:14.874" v="1702" actId="164"/>
          <ac:spMkLst>
            <pc:docMk/>
            <pc:sldMk cId="3452831472" sldId="258"/>
            <ac:spMk id="40" creationId="{EEACF84F-E577-49EF-D8DF-591EA2E38E60}"/>
          </ac:spMkLst>
        </pc:spChg>
        <pc:spChg chg="add mod">
          <ac:chgData name="Sara Fiori" userId="8d5d1af3-5ce2-49fd-9c82-7afe86d89eed" providerId="ADAL" clId="{AF3BB88E-86D3-4EB9-A2A6-147FE551DD09}" dt="2023-07-12T11:36:14.874" v="1702" actId="164"/>
          <ac:spMkLst>
            <pc:docMk/>
            <pc:sldMk cId="3452831472" sldId="258"/>
            <ac:spMk id="41" creationId="{602F87FF-8E56-0EEC-435F-4173323A07AD}"/>
          </ac:spMkLst>
        </pc:spChg>
        <pc:spChg chg="add mod">
          <ac:chgData name="Sara Fiori" userId="8d5d1af3-5ce2-49fd-9c82-7afe86d89eed" providerId="ADAL" clId="{AF3BB88E-86D3-4EB9-A2A6-147FE551DD09}" dt="2023-07-12T11:36:14.874" v="1702" actId="164"/>
          <ac:spMkLst>
            <pc:docMk/>
            <pc:sldMk cId="3452831472" sldId="258"/>
            <ac:spMk id="42" creationId="{031268C6-DA6F-06D9-ACBA-2958006C21C3}"/>
          </ac:spMkLst>
        </pc:spChg>
        <pc:spChg chg="add del mod topLvl">
          <ac:chgData name="Sara Fiori" userId="8d5d1af3-5ce2-49fd-9c82-7afe86d89eed" providerId="ADAL" clId="{AF3BB88E-86D3-4EB9-A2A6-147FE551DD09}" dt="2023-07-12T11:32:11.851" v="1455" actId="478"/>
          <ac:spMkLst>
            <pc:docMk/>
            <pc:sldMk cId="3452831472" sldId="258"/>
            <ac:spMk id="46" creationId="{3931F69D-09A7-5DD3-60BF-33B8F6ACB255}"/>
          </ac:spMkLst>
        </pc:spChg>
        <pc:spChg chg="add del mod topLvl">
          <ac:chgData name="Sara Fiori" userId="8d5d1af3-5ce2-49fd-9c82-7afe86d89eed" providerId="ADAL" clId="{AF3BB88E-86D3-4EB9-A2A6-147FE551DD09}" dt="2023-07-12T11:32:11.851" v="1455" actId="478"/>
          <ac:spMkLst>
            <pc:docMk/>
            <pc:sldMk cId="3452831472" sldId="258"/>
            <ac:spMk id="67" creationId="{CAE3D292-C328-7156-49C4-7367183A0CD4}"/>
          </ac:spMkLst>
        </pc:spChg>
        <pc:grpChg chg="add del mod topLvl">
          <ac:chgData name="Sara Fiori" userId="8d5d1af3-5ce2-49fd-9c82-7afe86d89eed" providerId="ADAL" clId="{AF3BB88E-86D3-4EB9-A2A6-147FE551DD09}" dt="2023-07-12T11:32:11.851" v="1455" actId="478"/>
          <ac:grpSpMkLst>
            <pc:docMk/>
            <pc:sldMk cId="3452831472" sldId="258"/>
            <ac:grpSpMk id="8" creationId="{AF342657-8D34-B027-2D30-A453377C254D}"/>
          </ac:grpSpMkLst>
        </pc:grpChg>
        <pc:grpChg chg="del mod">
          <ac:chgData name="Sara Fiori" userId="8d5d1af3-5ce2-49fd-9c82-7afe86d89eed" providerId="ADAL" clId="{AF3BB88E-86D3-4EB9-A2A6-147FE551DD09}" dt="2023-07-12T11:08:06.568" v="626" actId="165"/>
          <ac:grpSpMkLst>
            <pc:docMk/>
            <pc:sldMk cId="3452831472" sldId="258"/>
            <ac:grpSpMk id="9" creationId="{6D5355DE-FFCB-E1DC-31EE-3A87E70C81BC}"/>
          </ac:grpSpMkLst>
        </pc:grpChg>
        <pc:grpChg chg="add mod">
          <ac:chgData name="Sara Fiori" userId="8d5d1af3-5ce2-49fd-9c82-7afe86d89eed" providerId="ADAL" clId="{AF3BB88E-86D3-4EB9-A2A6-147FE551DD09}" dt="2023-07-26T16:40:31.005" v="5065" actId="1076"/>
          <ac:grpSpMkLst>
            <pc:docMk/>
            <pc:sldMk cId="3452831472" sldId="258"/>
            <ac:grpSpMk id="43" creationId="{C507E09E-A8CE-B0A5-0237-BC695BA22436}"/>
          </ac:grpSpMkLst>
        </pc:grpChg>
        <pc:picChg chg="add del mod">
          <ac:chgData name="Sara Fiori" userId="8d5d1af3-5ce2-49fd-9c82-7afe86d89eed" providerId="ADAL" clId="{AF3BB88E-86D3-4EB9-A2A6-147FE551DD09}" dt="2023-07-12T11:28:30.004" v="1336" actId="478"/>
          <ac:picMkLst>
            <pc:docMk/>
            <pc:sldMk cId="3452831472" sldId="258"/>
            <ac:picMk id="10" creationId="{381E1A02-D6A1-0231-FD52-B64B531FD390}"/>
          </ac:picMkLst>
        </pc:picChg>
        <pc:picChg chg="add del mod">
          <ac:chgData name="Sara Fiori" userId="8d5d1af3-5ce2-49fd-9c82-7afe86d89eed" providerId="ADAL" clId="{AF3BB88E-86D3-4EB9-A2A6-147FE551DD09}" dt="2023-07-12T11:01:20.683" v="390" actId="478"/>
          <ac:picMkLst>
            <pc:docMk/>
            <pc:sldMk cId="3452831472" sldId="258"/>
            <ac:picMk id="13" creationId="{5607C02F-E5E6-A920-3228-0DB0A748BCFB}"/>
          </ac:picMkLst>
        </pc:picChg>
        <pc:picChg chg="add del mod">
          <ac:chgData name="Sara Fiori" userId="8d5d1af3-5ce2-49fd-9c82-7afe86d89eed" providerId="ADAL" clId="{AF3BB88E-86D3-4EB9-A2A6-147FE551DD09}" dt="2023-07-12T11:32:11.851" v="1455" actId="478"/>
          <ac:picMkLst>
            <pc:docMk/>
            <pc:sldMk cId="3452831472" sldId="258"/>
            <ac:picMk id="15" creationId="{604DD403-1B87-CC31-72F3-B229A6D8584F}"/>
          </ac:picMkLst>
        </pc:picChg>
        <pc:picChg chg="add mod">
          <ac:chgData name="Sara Fiori" userId="8d5d1af3-5ce2-49fd-9c82-7afe86d89eed" providerId="ADAL" clId="{AF3BB88E-86D3-4EB9-A2A6-147FE551DD09}" dt="2023-07-12T11:36:57.788" v="1737" actId="14100"/>
          <ac:picMkLst>
            <pc:docMk/>
            <pc:sldMk cId="3452831472" sldId="258"/>
            <ac:picMk id="20" creationId="{84949E37-279D-C3B9-18ED-C16090C46185}"/>
          </ac:picMkLst>
        </pc:picChg>
        <pc:picChg chg="add del mod">
          <ac:chgData name="Sara Fiori" userId="8d5d1af3-5ce2-49fd-9c82-7afe86d89eed" providerId="ADAL" clId="{AF3BB88E-86D3-4EB9-A2A6-147FE551DD09}" dt="2023-07-26T15:19:39.462" v="4922" actId="478"/>
          <ac:picMkLst>
            <pc:docMk/>
            <pc:sldMk cId="3452831472" sldId="258"/>
            <ac:picMk id="22" creationId="{1107EC07-B825-1256-CBF1-4A2C0F860C98}"/>
          </ac:picMkLst>
        </pc:picChg>
        <pc:picChg chg="add mod">
          <ac:chgData name="Sara Fiori" userId="8d5d1af3-5ce2-49fd-9c82-7afe86d89eed" providerId="ADAL" clId="{AF3BB88E-86D3-4EB9-A2A6-147FE551DD09}" dt="2023-07-26T16:40:34.467" v="5072" actId="1038"/>
          <ac:picMkLst>
            <pc:docMk/>
            <pc:sldMk cId="3452831472" sldId="258"/>
            <ac:picMk id="30" creationId="{AD2D0B55-D0CC-36DA-837D-F7349ED02D2F}"/>
          </ac:picMkLst>
        </pc:picChg>
        <pc:picChg chg="mod">
          <ac:chgData name="Sara Fiori" userId="8d5d1af3-5ce2-49fd-9c82-7afe86d89eed" providerId="ADAL" clId="{AF3BB88E-86D3-4EB9-A2A6-147FE551DD09}" dt="2023-07-12T11:08:06.568" v="626" actId="165"/>
          <ac:picMkLst>
            <pc:docMk/>
            <pc:sldMk cId="3452831472" sldId="258"/>
            <ac:picMk id="47" creationId="{A050136E-5D5C-6862-EEE1-71E5FC6A4778}"/>
          </ac:picMkLst>
        </pc:picChg>
        <pc:picChg chg="del">
          <ac:chgData name="Sara Fiori" userId="8d5d1af3-5ce2-49fd-9c82-7afe86d89eed" providerId="ADAL" clId="{AF3BB88E-86D3-4EB9-A2A6-147FE551DD09}" dt="2023-07-12T10:58:26.784" v="280" actId="478"/>
          <ac:picMkLst>
            <pc:docMk/>
            <pc:sldMk cId="3452831472" sldId="258"/>
            <ac:picMk id="49" creationId="{E3E61161-800D-35B5-E300-8584D65F2700}"/>
          </ac:picMkLst>
        </pc:picChg>
        <pc:picChg chg="mod">
          <ac:chgData name="Sara Fiori" userId="8d5d1af3-5ce2-49fd-9c82-7afe86d89eed" providerId="ADAL" clId="{AF3BB88E-86D3-4EB9-A2A6-147FE551DD09}" dt="2023-07-12T11:08:06.568" v="626" actId="165"/>
          <ac:picMkLst>
            <pc:docMk/>
            <pc:sldMk cId="3452831472" sldId="258"/>
            <ac:picMk id="50" creationId="{07DD2AC4-E34F-2DAD-D981-B5F0369CC9B4}"/>
          </ac:picMkLst>
        </pc:picChg>
        <pc:cxnChg chg="add mod">
          <ac:chgData name="Sara Fiori" userId="8d5d1af3-5ce2-49fd-9c82-7afe86d89eed" providerId="ADAL" clId="{AF3BB88E-86D3-4EB9-A2A6-147FE551DD09}" dt="2023-07-12T11:36:14.874" v="1702" actId="164"/>
          <ac:cxnSpMkLst>
            <pc:docMk/>
            <pc:sldMk cId="3452831472" sldId="258"/>
            <ac:cxnSpMk id="32" creationId="{843D39EA-126B-EFE9-CA41-D86E9E48BACF}"/>
          </ac:cxnSpMkLst>
        </pc:cxnChg>
        <pc:cxnChg chg="add mod">
          <ac:chgData name="Sara Fiori" userId="8d5d1af3-5ce2-49fd-9c82-7afe86d89eed" providerId="ADAL" clId="{AF3BB88E-86D3-4EB9-A2A6-147FE551DD09}" dt="2023-07-26T16:39:39.525" v="5017" actId="14100"/>
          <ac:cxnSpMkLst>
            <pc:docMk/>
            <pc:sldMk cId="3452831472" sldId="258"/>
            <ac:cxnSpMk id="34" creationId="{B5A3DE6A-6F88-22E4-C477-40001B99AA28}"/>
          </ac:cxnSpMkLst>
        </pc:cxnChg>
        <pc:cxnChg chg="add mod">
          <ac:chgData name="Sara Fiori" userId="8d5d1af3-5ce2-49fd-9c82-7afe86d89eed" providerId="ADAL" clId="{AF3BB88E-86D3-4EB9-A2A6-147FE551DD09}" dt="2023-07-12T11:36:14.874" v="1702" actId="164"/>
          <ac:cxnSpMkLst>
            <pc:docMk/>
            <pc:sldMk cId="3452831472" sldId="258"/>
            <ac:cxnSpMk id="36" creationId="{5C690C36-FD85-C96A-F50C-2FF00D0EFC65}"/>
          </ac:cxnSpMkLst>
        </pc:cxnChg>
        <pc:cxnChg chg="mod">
          <ac:chgData name="Sara Fiori" userId="8d5d1af3-5ce2-49fd-9c82-7afe86d89eed" providerId="ADAL" clId="{AF3BB88E-86D3-4EB9-A2A6-147FE551DD09}" dt="2023-07-12T11:32:11.851" v="1455" actId="478"/>
          <ac:cxnSpMkLst>
            <pc:docMk/>
            <pc:sldMk cId="3452831472" sldId="258"/>
            <ac:cxnSpMk id="70" creationId="{BDD92E5E-C394-7D12-DA12-B77D6BB8AC4F}"/>
          </ac:cxnSpMkLst>
        </pc:cxnChg>
      </pc:sldChg>
      <pc:sldChg chg="addSp delSp modSp add del mod ord modShow addCm delCm modCm modNotesTx">
        <pc:chgData name="Sara Fiori" userId="8d5d1af3-5ce2-49fd-9c82-7afe86d89eed" providerId="ADAL" clId="{AF3BB88E-86D3-4EB9-A2A6-147FE551DD09}" dt="2023-08-14T11:16:31.761" v="5882" actId="729"/>
        <pc:sldMkLst>
          <pc:docMk/>
          <pc:sldMk cId="2328375638" sldId="259"/>
        </pc:sldMkLst>
        <pc:spChg chg="mod">
          <ac:chgData name="Sara Fiori" userId="8d5d1af3-5ce2-49fd-9c82-7afe86d89eed" providerId="ADAL" clId="{AF3BB88E-86D3-4EB9-A2A6-147FE551DD09}" dt="2023-07-13T15:24:34.658" v="3169" actId="20577"/>
          <ac:spMkLst>
            <pc:docMk/>
            <pc:sldMk cId="2328375638" sldId="259"/>
            <ac:spMk id="2" creationId="{9C3EC4E7-45E2-D2A6-611D-8EC9D6EA916B}"/>
          </ac:spMkLst>
        </pc:spChg>
        <pc:spChg chg="mod">
          <ac:chgData name="Sara Fiori" userId="8d5d1af3-5ce2-49fd-9c82-7afe86d89eed" providerId="ADAL" clId="{AF3BB88E-86D3-4EB9-A2A6-147FE551DD09}" dt="2023-07-21T11:35:07.024" v="4654" actId="20577"/>
          <ac:spMkLst>
            <pc:docMk/>
            <pc:sldMk cId="2328375638" sldId="259"/>
            <ac:spMk id="3" creationId="{035A7E7D-3737-CB84-A152-04E0B7C95361}"/>
          </ac:spMkLst>
        </pc:spChg>
        <pc:spChg chg="add del mod">
          <ac:chgData name="Sara Fiori" userId="8d5d1af3-5ce2-49fd-9c82-7afe86d89eed" providerId="ADAL" clId="{AF3BB88E-86D3-4EB9-A2A6-147FE551DD09}" dt="2023-07-21T11:37:19.165" v="4717" actId="14100"/>
          <ac:spMkLst>
            <pc:docMk/>
            <pc:sldMk cId="2328375638" sldId="259"/>
            <ac:spMk id="8" creationId="{B2BE1DD4-DE3D-CD52-7577-88E0A8AFB3F6}"/>
          </ac:spMkLst>
        </pc:spChg>
        <pc:spChg chg="mod">
          <ac:chgData name="Sara Fiori" userId="8d5d1af3-5ce2-49fd-9c82-7afe86d89eed" providerId="ADAL" clId="{AF3BB88E-86D3-4EB9-A2A6-147FE551DD09}" dt="2023-07-21T11:38:44.596" v="4730" actId="20577"/>
          <ac:spMkLst>
            <pc:docMk/>
            <pc:sldMk cId="2328375638" sldId="259"/>
            <ac:spMk id="11" creationId="{381B6E5F-8FA2-D889-D280-A9538A4C5476}"/>
          </ac:spMkLst>
        </pc:spChg>
        <pc:picChg chg="add del mod">
          <ac:chgData name="Sara Fiori" userId="8d5d1af3-5ce2-49fd-9c82-7afe86d89eed" providerId="ADAL" clId="{AF3BB88E-86D3-4EB9-A2A6-147FE551DD09}" dt="2023-07-21T11:38:35.970" v="4723" actId="478"/>
          <ac:picMkLst>
            <pc:docMk/>
            <pc:sldMk cId="2328375638" sldId="259"/>
            <ac:picMk id="4" creationId="{C1DAC20D-B3C4-14A5-6A87-634FD738ADE1}"/>
          </ac:picMkLst>
        </pc:picChg>
        <pc:picChg chg="mod">
          <ac:chgData name="Sara Fiori" userId="8d5d1af3-5ce2-49fd-9c82-7afe86d89eed" providerId="ADAL" clId="{AF3BB88E-86D3-4EB9-A2A6-147FE551DD09}" dt="2023-07-21T11:34:07.248" v="4420" actId="1076"/>
          <ac:picMkLst>
            <pc:docMk/>
            <pc:sldMk cId="2328375638" sldId="259"/>
            <ac:picMk id="5" creationId="{6BD3258C-9E16-940E-B691-7765059D4080}"/>
          </ac:picMkLst>
        </pc:picChg>
        <pc:picChg chg="add del mod">
          <ac:chgData name="Sara Fiori" userId="8d5d1af3-5ce2-49fd-9c82-7afe86d89eed" providerId="ADAL" clId="{AF3BB88E-86D3-4EB9-A2A6-147FE551DD09}" dt="2023-07-13T12:43:50.157" v="3134" actId="478"/>
          <ac:picMkLst>
            <pc:docMk/>
            <pc:sldMk cId="2328375638" sldId="259"/>
            <ac:picMk id="7" creationId="{AF299F05-6DB5-06D3-BAF4-BB5914A51C9F}"/>
          </ac:picMkLst>
        </pc:picChg>
        <pc:picChg chg="add del mod">
          <ac:chgData name="Sara Fiori" userId="8d5d1af3-5ce2-49fd-9c82-7afe86d89eed" providerId="ADAL" clId="{AF3BB88E-86D3-4EB9-A2A6-147FE551DD09}" dt="2023-07-13T12:41:53.563" v="3090" actId="478"/>
          <ac:picMkLst>
            <pc:docMk/>
            <pc:sldMk cId="2328375638" sldId="259"/>
            <ac:picMk id="9" creationId="{51571128-BF29-F931-F13B-C13B7C2A0B6B}"/>
          </ac:picMkLst>
        </pc:picChg>
        <pc:picChg chg="add mod">
          <ac:chgData name="Sara Fiori" userId="8d5d1af3-5ce2-49fd-9c82-7afe86d89eed" providerId="ADAL" clId="{AF3BB88E-86D3-4EB9-A2A6-147FE551DD09}" dt="2023-07-21T11:38:48.879" v="4732" actId="1076"/>
          <ac:picMkLst>
            <pc:docMk/>
            <pc:sldMk cId="2328375638" sldId="259"/>
            <ac:picMk id="12" creationId="{859851CA-7534-8F4E-8E67-32379601EEC6}"/>
          </ac:picMkLst>
        </pc:picChg>
      </pc:sldChg>
      <pc:sldChg chg="addSp modSp mod addCm modCm">
        <pc:chgData name="Sara Fiori" userId="8d5d1af3-5ce2-49fd-9c82-7afe86d89eed" providerId="ADAL" clId="{AF3BB88E-86D3-4EB9-A2A6-147FE551DD09}" dt="2023-08-15T16:00:25.689" v="6475"/>
        <pc:sldMkLst>
          <pc:docMk/>
          <pc:sldMk cId="1778438167" sldId="265"/>
        </pc:sldMkLst>
        <pc:spChg chg="mod">
          <ac:chgData name="Sara Fiori" userId="8d5d1af3-5ce2-49fd-9c82-7afe86d89eed" providerId="ADAL" clId="{AF3BB88E-86D3-4EB9-A2A6-147FE551DD09}" dt="2023-08-15T15:58:15.213" v="6427" actId="1076"/>
          <ac:spMkLst>
            <pc:docMk/>
            <pc:sldMk cId="1778438167" sldId="265"/>
            <ac:spMk id="2" creationId="{9C3EC4E7-45E2-D2A6-611D-8EC9D6EA916B}"/>
          </ac:spMkLst>
        </pc:spChg>
        <pc:spChg chg="mod">
          <ac:chgData name="Sara Fiori" userId="8d5d1af3-5ce2-49fd-9c82-7afe86d89eed" providerId="ADAL" clId="{AF3BB88E-86D3-4EB9-A2A6-147FE551DD09}" dt="2023-08-15T15:59:38.439" v="6474" actId="13926"/>
          <ac:spMkLst>
            <pc:docMk/>
            <pc:sldMk cId="1778438167" sldId="265"/>
            <ac:spMk id="4" creationId="{324489CB-FA16-84C7-4E79-5890E9C939CD}"/>
          </ac:spMkLst>
        </pc:spChg>
        <pc:spChg chg="mod">
          <ac:chgData name="Sara Fiori" userId="8d5d1af3-5ce2-49fd-9c82-7afe86d89eed" providerId="ADAL" clId="{AF3BB88E-86D3-4EB9-A2A6-147FE551DD09}" dt="2023-08-10T08:14:14.701" v="5078"/>
          <ac:spMkLst>
            <pc:docMk/>
            <pc:sldMk cId="1778438167" sldId="265"/>
            <ac:spMk id="6" creationId="{B9F889D3-2DF7-E9BA-DFE3-9E7AFEEBB5F4}"/>
          </ac:spMkLst>
        </pc:spChg>
        <pc:spChg chg="mod">
          <ac:chgData name="Sara Fiori" userId="8d5d1af3-5ce2-49fd-9c82-7afe86d89eed" providerId="ADAL" clId="{AF3BB88E-86D3-4EB9-A2A6-147FE551DD09}" dt="2023-08-15T15:59:15.814" v="6462" actId="164"/>
          <ac:spMkLst>
            <pc:docMk/>
            <pc:sldMk cId="1778438167" sldId="265"/>
            <ac:spMk id="7" creationId="{302DC738-A909-7549-FEDF-9E8E8E84BFF3}"/>
          </ac:spMkLst>
        </pc:spChg>
        <pc:spChg chg="mod">
          <ac:chgData name="Sara Fiori" userId="8d5d1af3-5ce2-49fd-9c82-7afe86d89eed" providerId="ADAL" clId="{AF3BB88E-86D3-4EB9-A2A6-147FE551DD09}" dt="2023-08-15T15:59:00.880" v="6452" actId="14100"/>
          <ac:spMkLst>
            <pc:docMk/>
            <pc:sldMk cId="1778438167" sldId="265"/>
            <ac:spMk id="9" creationId="{8E81CC11-1EB7-6948-64BD-D8C68776E1BC}"/>
          </ac:spMkLst>
        </pc:spChg>
        <pc:spChg chg="mod">
          <ac:chgData name="Sara Fiori" userId="8d5d1af3-5ce2-49fd-9c82-7afe86d89eed" providerId="ADAL" clId="{AF3BB88E-86D3-4EB9-A2A6-147FE551DD09}" dt="2023-08-10T10:04:10.056" v="5111" actId="20577"/>
          <ac:spMkLst>
            <pc:docMk/>
            <pc:sldMk cId="1778438167" sldId="265"/>
            <ac:spMk id="10" creationId="{19B9308C-1F3E-4021-4D22-158E4BB50EB6}"/>
          </ac:spMkLst>
        </pc:spChg>
        <pc:spChg chg="add mod">
          <ac:chgData name="Sara Fiori" userId="8d5d1af3-5ce2-49fd-9c82-7afe86d89eed" providerId="ADAL" clId="{AF3BB88E-86D3-4EB9-A2A6-147FE551DD09}" dt="2023-08-15T15:59:15.814" v="6462" actId="164"/>
          <ac:spMkLst>
            <pc:docMk/>
            <pc:sldMk cId="1778438167" sldId="265"/>
            <ac:spMk id="11" creationId="{C13FC37C-0370-2FD6-259F-DCBA1D8BB159}"/>
          </ac:spMkLst>
        </pc:spChg>
        <pc:grpChg chg="add mod">
          <ac:chgData name="Sara Fiori" userId="8d5d1af3-5ce2-49fd-9c82-7afe86d89eed" providerId="ADAL" clId="{AF3BB88E-86D3-4EB9-A2A6-147FE551DD09}" dt="2023-08-10T08:14:14.701" v="5078"/>
          <ac:grpSpMkLst>
            <pc:docMk/>
            <pc:sldMk cId="1778438167" sldId="265"/>
            <ac:grpSpMk id="5" creationId="{71C11D8A-044D-2569-04E8-7377CD1B792A}"/>
          </ac:grpSpMkLst>
        </pc:grpChg>
        <pc:grpChg chg="add mod">
          <ac:chgData name="Sara Fiori" userId="8d5d1af3-5ce2-49fd-9c82-7afe86d89eed" providerId="ADAL" clId="{AF3BB88E-86D3-4EB9-A2A6-147FE551DD09}" dt="2023-08-15T15:59:19.031" v="6473" actId="1038"/>
          <ac:grpSpMkLst>
            <pc:docMk/>
            <pc:sldMk cId="1778438167" sldId="265"/>
            <ac:grpSpMk id="12" creationId="{66FAF75D-4FE7-0EA7-AACF-A06C62FD5D6E}"/>
          </ac:grpSpMkLst>
        </pc:grpChg>
        <pc:picChg chg="mod">
          <ac:chgData name="Sara Fiori" userId="8d5d1af3-5ce2-49fd-9c82-7afe86d89eed" providerId="ADAL" clId="{AF3BB88E-86D3-4EB9-A2A6-147FE551DD09}" dt="2023-08-10T08:14:14.701" v="5078"/>
          <ac:picMkLst>
            <pc:docMk/>
            <pc:sldMk cId="1778438167" sldId="265"/>
            <ac:picMk id="8" creationId="{0A0470F7-587A-1262-FC5D-AFCA3B5ED239}"/>
          </ac:picMkLst>
        </pc:picChg>
      </pc:sldChg>
      <pc:sldChg chg="addSp modSp mod">
        <pc:chgData name="Sara Fiori" userId="8d5d1af3-5ce2-49fd-9c82-7afe86d89eed" providerId="ADAL" clId="{AF3BB88E-86D3-4EB9-A2A6-147FE551DD09}" dt="2023-08-10T10:03:30.389" v="5104" actId="20577"/>
        <pc:sldMkLst>
          <pc:docMk/>
          <pc:sldMk cId="2559083335" sldId="267"/>
        </pc:sldMkLst>
        <pc:spChg chg="mod">
          <ac:chgData name="Sara Fiori" userId="8d5d1af3-5ce2-49fd-9c82-7afe86d89eed" providerId="ADAL" clId="{AF3BB88E-86D3-4EB9-A2A6-147FE551DD09}" dt="2023-08-10T08:14:14.010" v="5077"/>
          <ac:spMkLst>
            <pc:docMk/>
            <pc:sldMk cId="2559083335" sldId="267"/>
            <ac:spMk id="3" creationId="{9216A188-A1B3-699A-D3C0-8D6D5C4A6853}"/>
          </ac:spMkLst>
        </pc:spChg>
        <pc:spChg chg="mod">
          <ac:chgData name="Sara Fiori" userId="8d5d1af3-5ce2-49fd-9c82-7afe86d89eed" providerId="ADAL" clId="{AF3BB88E-86D3-4EB9-A2A6-147FE551DD09}" dt="2023-08-10T10:03:30.389" v="5104" actId="20577"/>
          <ac:spMkLst>
            <pc:docMk/>
            <pc:sldMk cId="2559083335" sldId="267"/>
            <ac:spMk id="5" creationId="{86919BFF-0F2F-6BAD-C21C-100474837901}"/>
          </ac:spMkLst>
        </pc:spChg>
        <pc:spChg chg="mod">
          <ac:chgData name="Sara Fiori" userId="8d5d1af3-5ce2-49fd-9c82-7afe86d89eed" providerId="ADAL" clId="{AF3BB88E-86D3-4EB9-A2A6-147FE551DD09}" dt="2023-07-13T15:37:45.930" v="3293" actId="20577"/>
          <ac:spMkLst>
            <pc:docMk/>
            <pc:sldMk cId="2559083335" sldId="267"/>
            <ac:spMk id="7" creationId="{FB75EE5F-262B-70A0-314B-C2041F067ED4}"/>
          </ac:spMkLst>
        </pc:spChg>
        <pc:grpChg chg="add mod">
          <ac:chgData name="Sara Fiori" userId="8d5d1af3-5ce2-49fd-9c82-7afe86d89eed" providerId="ADAL" clId="{AF3BB88E-86D3-4EB9-A2A6-147FE551DD09}" dt="2023-08-10T08:14:14.010" v="5077"/>
          <ac:grpSpMkLst>
            <pc:docMk/>
            <pc:sldMk cId="2559083335" sldId="267"/>
            <ac:grpSpMk id="2" creationId="{1E9122A9-7A41-A6E3-515D-6AA90DAD91F0}"/>
          </ac:grpSpMkLst>
        </pc:grpChg>
        <pc:picChg chg="mod">
          <ac:chgData name="Sara Fiori" userId="8d5d1af3-5ce2-49fd-9c82-7afe86d89eed" providerId="ADAL" clId="{AF3BB88E-86D3-4EB9-A2A6-147FE551DD09}" dt="2023-08-10T08:14:14.010" v="5077"/>
          <ac:picMkLst>
            <pc:docMk/>
            <pc:sldMk cId="2559083335" sldId="267"/>
            <ac:picMk id="4" creationId="{F4F93169-8CA6-760F-1C40-EBE5A2899386}"/>
          </ac:picMkLst>
        </pc:picChg>
      </pc:sldChg>
      <pc:sldChg chg="addSp modSp mod addCm">
        <pc:chgData name="Sara Fiori" userId="8d5d1af3-5ce2-49fd-9c82-7afe86d89eed" providerId="ADAL" clId="{AF3BB88E-86D3-4EB9-A2A6-147FE551DD09}" dt="2023-08-14T13:18:06.142" v="5885" actId="13926"/>
        <pc:sldMkLst>
          <pc:docMk/>
          <pc:sldMk cId="2951462240" sldId="268"/>
        </pc:sldMkLst>
        <pc:spChg chg="mod">
          <ac:chgData name="Sara Fiori" userId="8d5d1af3-5ce2-49fd-9c82-7afe86d89eed" providerId="ADAL" clId="{AF3BB88E-86D3-4EB9-A2A6-147FE551DD09}" dt="2023-08-14T13:18:06.142" v="5885" actId="13926"/>
          <ac:spMkLst>
            <pc:docMk/>
            <pc:sldMk cId="2951462240" sldId="268"/>
            <ac:spMk id="4" creationId="{324489CB-FA16-84C7-4E79-5890E9C939CD}"/>
          </ac:spMkLst>
        </pc:spChg>
        <pc:spChg chg="mod">
          <ac:chgData name="Sara Fiori" userId="8d5d1af3-5ce2-49fd-9c82-7afe86d89eed" providerId="ADAL" clId="{AF3BB88E-86D3-4EB9-A2A6-147FE551DD09}" dt="2023-08-10T10:04:42.867" v="5141" actId="1036"/>
          <ac:spMkLst>
            <pc:docMk/>
            <pc:sldMk cId="2951462240" sldId="268"/>
            <ac:spMk id="5" creationId="{4AE8312F-AB9A-6BCB-7628-00DA964F5264}"/>
          </ac:spMkLst>
        </pc:spChg>
        <pc:spChg chg="mod">
          <ac:chgData name="Sara Fiori" userId="8d5d1af3-5ce2-49fd-9c82-7afe86d89eed" providerId="ADAL" clId="{AF3BB88E-86D3-4EB9-A2A6-147FE551DD09}" dt="2023-08-10T10:04:38.559" v="5138" actId="1036"/>
          <ac:spMkLst>
            <pc:docMk/>
            <pc:sldMk cId="2951462240" sldId="268"/>
            <ac:spMk id="6" creationId="{74090989-CB43-F09A-17EB-37B8F3FCA46E}"/>
          </ac:spMkLst>
        </pc:spChg>
        <pc:spChg chg="mod">
          <ac:chgData name="Sara Fiori" userId="8d5d1af3-5ce2-49fd-9c82-7afe86d89eed" providerId="ADAL" clId="{AF3BB88E-86D3-4EB9-A2A6-147FE551DD09}" dt="2023-08-10T08:14:16.586" v="5079"/>
          <ac:spMkLst>
            <pc:docMk/>
            <pc:sldMk cId="2951462240" sldId="268"/>
            <ac:spMk id="8" creationId="{ED4DE180-9BF9-516F-A44D-16DF9E646199}"/>
          </ac:spMkLst>
        </pc:spChg>
        <pc:spChg chg="mod">
          <ac:chgData name="Sara Fiori" userId="8d5d1af3-5ce2-49fd-9c82-7afe86d89eed" providerId="ADAL" clId="{AF3BB88E-86D3-4EB9-A2A6-147FE551DD09}" dt="2023-08-10T10:04:19.325" v="5114" actId="164"/>
          <ac:spMkLst>
            <pc:docMk/>
            <pc:sldMk cId="2951462240" sldId="268"/>
            <ac:spMk id="10" creationId="{4A85D2FB-E569-9FF3-C5AE-0325B541356A}"/>
          </ac:spMkLst>
        </pc:spChg>
        <pc:spChg chg="mod">
          <ac:chgData name="Sara Fiori" userId="8d5d1af3-5ce2-49fd-9c82-7afe86d89eed" providerId="ADAL" clId="{AF3BB88E-86D3-4EB9-A2A6-147FE551DD09}" dt="2023-08-10T10:18:39.275" v="5158" actId="20577"/>
          <ac:spMkLst>
            <pc:docMk/>
            <pc:sldMk cId="2951462240" sldId="268"/>
            <ac:spMk id="12" creationId="{35ACE3B7-E1C9-7C87-67C6-AB292AA74235}"/>
          </ac:spMkLst>
        </pc:spChg>
        <pc:grpChg chg="add mod">
          <ac:chgData name="Sara Fiori" userId="8d5d1af3-5ce2-49fd-9c82-7afe86d89eed" providerId="ADAL" clId="{AF3BB88E-86D3-4EB9-A2A6-147FE551DD09}" dt="2023-08-10T08:14:16.586" v="5079"/>
          <ac:grpSpMkLst>
            <pc:docMk/>
            <pc:sldMk cId="2951462240" sldId="268"/>
            <ac:grpSpMk id="7" creationId="{CE3D57F4-43C8-F2CB-A936-27A8A26611A1}"/>
          </ac:grpSpMkLst>
        </pc:grpChg>
        <pc:grpChg chg="mod">
          <ac:chgData name="Sara Fiori" userId="8d5d1af3-5ce2-49fd-9c82-7afe86d89eed" providerId="ADAL" clId="{AF3BB88E-86D3-4EB9-A2A6-147FE551DD09}" dt="2023-08-10T10:04:19.325" v="5114" actId="164"/>
          <ac:grpSpMkLst>
            <pc:docMk/>
            <pc:sldMk cId="2951462240" sldId="268"/>
            <ac:grpSpMk id="14" creationId="{A7407734-3222-A60E-5409-938551F43C70}"/>
          </ac:grpSpMkLst>
        </pc:grpChg>
        <pc:grpChg chg="add mod">
          <ac:chgData name="Sara Fiori" userId="8d5d1af3-5ce2-49fd-9c82-7afe86d89eed" providerId="ADAL" clId="{AF3BB88E-86D3-4EB9-A2A6-147FE551DD09}" dt="2023-08-10T10:04:24.690" v="5129" actId="1037"/>
          <ac:grpSpMkLst>
            <pc:docMk/>
            <pc:sldMk cId="2951462240" sldId="268"/>
            <ac:grpSpMk id="16" creationId="{A340AB53-E970-D1DB-5583-F9DEC870CBFE}"/>
          </ac:grpSpMkLst>
        </pc:grpChg>
        <pc:picChg chg="mod">
          <ac:chgData name="Sara Fiori" userId="8d5d1af3-5ce2-49fd-9c82-7afe86d89eed" providerId="ADAL" clId="{AF3BB88E-86D3-4EB9-A2A6-147FE551DD09}" dt="2023-08-10T10:04:38.559" v="5138" actId="1036"/>
          <ac:picMkLst>
            <pc:docMk/>
            <pc:sldMk cId="2951462240" sldId="268"/>
            <ac:picMk id="3" creationId="{63BBB325-5230-E2AE-F64D-13010E584BCA}"/>
          </ac:picMkLst>
        </pc:picChg>
        <pc:picChg chg="mod">
          <ac:chgData name="Sara Fiori" userId="8d5d1af3-5ce2-49fd-9c82-7afe86d89eed" providerId="ADAL" clId="{AF3BB88E-86D3-4EB9-A2A6-147FE551DD09}" dt="2023-08-10T08:14:16.586" v="5079"/>
          <ac:picMkLst>
            <pc:docMk/>
            <pc:sldMk cId="2951462240" sldId="268"/>
            <ac:picMk id="9" creationId="{00E3C941-CA70-8A7D-D9D4-3034BECD5A71}"/>
          </ac:picMkLst>
        </pc:picChg>
        <pc:picChg chg="mod">
          <ac:chgData name="Sara Fiori" userId="8d5d1af3-5ce2-49fd-9c82-7afe86d89eed" providerId="ADAL" clId="{AF3BB88E-86D3-4EB9-A2A6-147FE551DD09}" dt="2023-08-10T10:04:52.331" v="5151" actId="1038"/>
          <ac:picMkLst>
            <pc:docMk/>
            <pc:sldMk cId="2951462240" sldId="268"/>
            <ac:picMk id="15" creationId="{35FADA3C-2582-CBA0-92EE-3139EB70B8BA}"/>
          </ac:picMkLst>
        </pc:picChg>
      </pc:sldChg>
      <pc:sldChg chg="del">
        <pc:chgData name="Sara Fiori" userId="8d5d1af3-5ce2-49fd-9c82-7afe86d89eed" providerId="ADAL" clId="{AF3BB88E-86D3-4EB9-A2A6-147FE551DD09}" dt="2023-07-14T15:49:31.449" v="3586" actId="47"/>
        <pc:sldMkLst>
          <pc:docMk/>
          <pc:sldMk cId="495961634" sldId="269"/>
        </pc:sldMkLst>
      </pc:sldChg>
      <pc:sldChg chg="addSp modSp mod addCm modCm modNotesTx">
        <pc:chgData name="Sara Fiori" userId="8d5d1af3-5ce2-49fd-9c82-7afe86d89eed" providerId="ADAL" clId="{AF3BB88E-86D3-4EB9-A2A6-147FE551DD09}" dt="2023-08-15T15:51:37.690" v="6203"/>
        <pc:sldMkLst>
          <pc:docMk/>
          <pc:sldMk cId="1627826774" sldId="273"/>
        </pc:sldMkLst>
        <pc:spChg chg="add mod">
          <ac:chgData name="Sara Fiori" userId="8d5d1af3-5ce2-49fd-9c82-7afe86d89eed" providerId="ADAL" clId="{AF3BB88E-86D3-4EB9-A2A6-147FE551DD09}" dt="2023-08-15T10:34:15.535" v="6191" actId="1036"/>
          <ac:spMkLst>
            <pc:docMk/>
            <pc:sldMk cId="1627826774" sldId="273"/>
            <ac:spMk id="2" creationId="{822807E2-ADD4-6361-BB4F-D2B776F570B0}"/>
          </ac:spMkLst>
        </pc:spChg>
        <pc:spChg chg="mod">
          <ac:chgData name="Sara Fiori" userId="8d5d1af3-5ce2-49fd-9c82-7afe86d89eed" providerId="ADAL" clId="{AF3BB88E-86D3-4EB9-A2A6-147FE551DD09}" dt="2023-08-15T15:50:45.076" v="6193" actId="13926"/>
          <ac:spMkLst>
            <pc:docMk/>
            <pc:sldMk cId="1627826774" sldId="273"/>
            <ac:spMk id="5" creationId="{B3D59386-EA6B-F6BC-9F7C-06CFAC92F5EF}"/>
          </ac:spMkLst>
        </pc:spChg>
        <pc:spChg chg="mod">
          <ac:chgData name="Sara Fiori" userId="8d5d1af3-5ce2-49fd-9c82-7afe86d89eed" providerId="ADAL" clId="{AF3BB88E-86D3-4EB9-A2A6-147FE551DD09}" dt="2023-08-15T15:50:41.171" v="6192" actId="13926"/>
          <ac:spMkLst>
            <pc:docMk/>
            <pc:sldMk cId="1627826774" sldId="273"/>
            <ac:spMk id="6" creationId="{58D6F7B8-5AEA-8F1B-3CB7-D4EE55A45B3E}"/>
          </ac:spMkLst>
        </pc:spChg>
        <pc:spChg chg="mod">
          <ac:chgData name="Sara Fiori" userId="8d5d1af3-5ce2-49fd-9c82-7afe86d89eed" providerId="ADAL" clId="{AF3BB88E-86D3-4EB9-A2A6-147FE551DD09}" dt="2023-08-10T08:14:11.331" v="5076"/>
          <ac:spMkLst>
            <pc:docMk/>
            <pc:sldMk cId="1627826774" sldId="273"/>
            <ac:spMk id="7" creationId="{BBFCF745-54FE-4192-B7ED-BE0CEAB36051}"/>
          </ac:spMkLst>
        </pc:spChg>
        <pc:spChg chg="mod">
          <ac:chgData name="Sara Fiori" userId="8d5d1af3-5ce2-49fd-9c82-7afe86d89eed" providerId="ADAL" clId="{AF3BB88E-86D3-4EB9-A2A6-147FE551DD09}" dt="2023-08-15T10:34:15.535" v="6191" actId="1036"/>
          <ac:spMkLst>
            <pc:docMk/>
            <pc:sldMk cId="1627826774" sldId="273"/>
            <ac:spMk id="8" creationId="{A2CF47CA-C119-B945-57F3-3E81FAFA741B}"/>
          </ac:spMkLst>
        </pc:spChg>
        <pc:spChg chg="mod">
          <ac:chgData name="Sara Fiori" userId="8d5d1af3-5ce2-49fd-9c82-7afe86d89eed" providerId="ADAL" clId="{AF3BB88E-86D3-4EB9-A2A6-147FE551DD09}" dt="2023-08-15T10:34:15.535" v="6191" actId="1036"/>
          <ac:spMkLst>
            <pc:docMk/>
            <pc:sldMk cId="1627826774" sldId="273"/>
            <ac:spMk id="11" creationId="{8A0459A7-BF79-FEE3-AD88-52E010B10442}"/>
          </ac:spMkLst>
        </pc:spChg>
        <pc:spChg chg="mod">
          <ac:chgData name="Sara Fiori" userId="8d5d1af3-5ce2-49fd-9c82-7afe86d89eed" providerId="ADAL" clId="{AF3BB88E-86D3-4EB9-A2A6-147FE551DD09}" dt="2023-08-15T10:34:15.535" v="6191" actId="1036"/>
          <ac:spMkLst>
            <pc:docMk/>
            <pc:sldMk cId="1627826774" sldId="273"/>
            <ac:spMk id="12" creationId="{4C866C80-004F-DAA6-9802-729F93985D9C}"/>
          </ac:spMkLst>
        </pc:spChg>
        <pc:spChg chg="mod">
          <ac:chgData name="Sara Fiori" userId="8d5d1af3-5ce2-49fd-9c82-7afe86d89eed" providerId="ADAL" clId="{AF3BB88E-86D3-4EB9-A2A6-147FE551DD09}" dt="2023-08-15T10:28:48.012" v="6043" actId="27636"/>
          <ac:spMkLst>
            <pc:docMk/>
            <pc:sldMk cId="1627826774" sldId="273"/>
            <ac:spMk id="13" creationId="{98FE14ED-D0A5-FFDE-CF5E-99B3343660AD}"/>
          </ac:spMkLst>
        </pc:spChg>
        <pc:spChg chg="mod">
          <ac:chgData name="Sara Fiori" userId="8d5d1af3-5ce2-49fd-9c82-7afe86d89eed" providerId="ADAL" clId="{AF3BB88E-86D3-4EB9-A2A6-147FE551DD09}" dt="2023-08-15T10:32:04.215" v="6087" actId="14100"/>
          <ac:spMkLst>
            <pc:docMk/>
            <pc:sldMk cId="1627826774" sldId="273"/>
            <ac:spMk id="14" creationId="{CDD467D0-E413-23D6-821E-3B61359A4F0F}"/>
          </ac:spMkLst>
        </pc:spChg>
        <pc:spChg chg="mod">
          <ac:chgData name="Sara Fiori" userId="8d5d1af3-5ce2-49fd-9c82-7afe86d89eed" providerId="ADAL" clId="{AF3BB88E-86D3-4EB9-A2A6-147FE551DD09}" dt="2023-08-10T08:15:02.863" v="5095" actId="1035"/>
          <ac:spMkLst>
            <pc:docMk/>
            <pc:sldMk cId="1627826774" sldId="273"/>
            <ac:spMk id="16" creationId="{2317C6D2-E92E-E9F3-BA12-668E04CDC563}"/>
          </ac:spMkLst>
        </pc:spChg>
        <pc:spChg chg="mod">
          <ac:chgData name="Sara Fiori" userId="8d5d1af3-5ce2-49fd-9c82-7afe86d89eed" providerId="ADAL" clId="{AF3BB88E-86D3-4EB9-A2A6-147FE551DD09}" dt="2023-07-12T11:57:52.909" v="2385" actId="1036"/>
          <ac:spMkLst>
            <pc:docMk/>
            <pc:sldMk cId="1627826774" sldId="273"/>
            <ac:spMk id="17" creationId="{86A667C7-3D18-35C6-6AF9-467FA21BF9AC}"/>
          </ac:spMkLst>
        </pc:spChg>
        <pc:spChg chg="mod">
          <ac:chgData name="Sara Fiori" userId="8d5d1af3-5ce2-49fd-9c82-7afe86d89eed" providerId="ADAL" clId="{AF3BB88E-86D3-4EB9-A2A6-147FE551DD09}" dt="2023-08-10T10:19:00.963" v="5160" actId="20577"/>
          <ac:spMkLst>
            <pc:docMk/>
            <pc:sldMk cId="1627826774" sldId="273"/>
            <ac:spMk id="18" creationId="{7B62C5BB-A094-192C-0C61-50AE3C382F37}"/>
          </ac:spMkLst>
        </pc:spChg>
        <pc:spChg chg="mod">
          <ac:chgData name="Sara Fiori" userId="8d5d1af3-5ce2-49fd-9c82-7afe86d89eed" providerId="ADAL" clId="{AF3BB88E-86D3-4EB9-A2A6-147FE551DD09}" dt="2023-08-15T10:31:53.248" v="6085" actId="14100"/>
          <ac:spMkLst>
            <pc:docMk/>
            <pc:sldMk cId="1627826774" sldId="273"/>
            <ac:spMk id="19" creationId="{483C371F-4831-4F8A-FBC7-580135A82FE0}"/>
          </ac:spMkLst>
        </pc:spChg>
        <pc:spChg chg="mod">
          <ac:chgData name="Sara Fiori" userId="8d5d1af3-5ce2-49fd-9c82-7afe86d89eed" providerId="ADAL" clId="{AF3BB88E-86D3-4EB9-A2A6-147FE551DD09}" dt="2023-08-15T10:31:59.873" v="6086" actId="14100"/>
          <ac:spMkLst>
            <pc:docMk/>
            <pc:sldMk cId="1627826774" sldId="273"/>
            <ac:spMk id="22" creationId="{573855CB-44B1-96DD-35D2-A56F197380F9}"/>
          </ac:spMkLst>
        </pc:spChg>
        <pc:grpChg chg="add mod">
          <ac:chgData name="Sara Fiori" userId="8d5d1af3-5ce2-49fd-9c82-7afe86d89eed" providerId="ADAL" clId="{AF3BB88E-86D3-4EB9-A2A6-147FE551DD09}" dt="2023-08-15T10:29:09.796" v="6068" actId="1037"/>
          <ac:grpSpMkLst>
            <pc:docMk/>
            <pc:sldMk cId="1627826774" sldId="273"/>
            <ac:grpSpMk id="3" creationId="{E19415BD-BF0F-E13E-9F54-3A9201A5BD85}"/>
          </ac:grpSpMkLst>
        </pc:grpChg>
        <pc:grpChg chg="add mod">
          <ac:chgData name="Sara Fiori" userId="8d5d1af3-5ce2-49fd-9c82-7afe86d89eed" providerId="ADAL" clId="{AF3BB88E-86D3-4EB9-A2A6-147FE551DD09}" dt="2023-08-10T08:15:16.417" v="5102" actId="1037"/>
          <ac:grpSpMkLst>
            <pc:docMk/>
            <pc:sldMk cId="1627826774" sldId="273"/>
            <ac:grpSpMk id="4" creationId="{D323F530-1FEA-F6E9-F76B-ED810D81188C}"/>
          </ac:grpSpMkLst>
        </pc:grpChg>
        <pc:grpChg chg="mod">
          <ac:chgData name="Sara Fiori" userId="8d5d1af3-5ce2-49fd-9c82-7afe86d89eed" providerId="ADAL" clId="{AF3BB88E-86D3-4EB9-A2A6-147FE551DD09}" dt="2023-07-12T11:58:32.942" v="2415" actId="164"/>
          <ac:grpSpMkLst>
            <pc:docMk/>
            <pc:sldMk cId="1627826774" sldId="273"/>
            <ac:grpSpMk id="20" creationId="{157737DD-FA57-F769-1C61-659895CB1D7C}"/>
          </ac:grpSpMkLst>
        </pc:grpChg>
        <pc:grpChg chg="mod">
          <ac:chgData name="Sara Fiori" userId="8d5d1af3-5ce2-49fd-9c82-7afe86d89eed" providerId="ADAL" clId="{AF3BB88E-86D3-4EB9-A2A6-147FE551DD09}" dt="2023-08-15T10:34:07.834" v="6180" actId="1036"/>
          <ac:grpSpMkLst>
            <pc:docMk/>
            <pc:sldMk cId="1627826774" sldId="273"/>
            <ac:grpSpMk id="21" creationId="{FECFE8D8-922A-EA6D-7300-E843F4514CCE}"/>
          </ac:grpSpMkLst>
        </pc:grpChg>
        <pc:picChg chg="mod">
          <ac:chgData name="Sara Fiori" userId="8d5d1af3-5ce2-49fd-9c82-7afe86d89eed" providerId="ADAL" clId="{AF3BB88E-86D3-4EB9-A2A6-147FE551DD09}" dt="2023-08-10T08:14:11.331" v="5076"/>
          <ac:picMkLst>
            <pc:docMk/>
            <pc:sldMk cId="1627826774" sldId="273"/>
            <ac:picMk id="10" creationId="{D8B08D3D-E008-A721-24C1-D0500A6F02E6}"/>
          </ac:picMkLst>
        </pc:picChg>
        <pc:picChg chg="mod">
          <ac:chgData name="Sara Fiori" userId="8d5d1af3-5ce2-49fd-9c82-7afe86d89eed" providerId="ADAL" clId="{AF3BB88E-86D3-4EB9-A2A6-147FE551DD09}" dt="2023-08-15T10:34:15.535" v="6191" actId="1036"/>
          <ac:picMkLst>
            <pc:docMk/>
            <pc:sldMk cId="1627826774" sldId="273"/>
            <ac:picMk id="15" creationId="{ECCE8F72-E5C1-DD97-95CE-1CEF20AB54EC}"/>
          </ac:picMkLst>
        </pc:picChg>
        <pc:picChg chg="mod">
          <ac:chgData name="Sara Fiori" userId="8d5d1af3-5ce2-49fd-9c82-7afe86d89eed" providerId="ADAL" clId="{AF3BB88E-86D3-4EB9-A2A6-147FE551DD09}" dt="2023-08-15T10:34:15.535" v="6191" actId="1036"/>
          <ac:picMkLst>
            <pc:docMk/>
            <pc:sldMk cId="1627826774" sldId="273"/>
            <ac:picMk id="25" creationId="{A1EB27DD-F68E-893B-254A-6696581C5C85}"/>
          </ac:picMkLst>
        </pc:picChg>
        <pc:picChg chg="mod">
          <ac:chgData name="Sara Fiori" userId="8d5d1af3-5ce2-49fd-9c82-7afe86d89eed" providerId="ADAL" clId="{AF3BB88E-86D3-4EB9-A2A6-147FE551DD09}" dt="2023-08-15T10:29:14.057" v="6069" actId="1076"/>
          <ac:picMkLst>
            <pc:docMk/>
            <pc:sldMk cId="1627826774" sldId="273"/>
            <ac:picMk id="26" creationId="{FADA5B52-5A5A-1C07-86C4-D918BC707C2F}"/>
          </ac:picMkLst>
        </pc:picChg>
      </pc:sldChg>
      <pc:sldChg chg="addSp delSp modSp mod ord modShow addCm modCm modNotesTx">
        <pc:chgData name="Sara Fiori" userId="8d5d1af3-5ce2-49fd-9c82-7afe86d89eed" providerId="ADAL" clId="{AF3BB88E-86D3-4EB9-A2A6-147FE551DD09}" dt="2023-08-15T16:00:59.025" v="6480" actId="729"/>
        <pc:sldMkLst>
          <pc:docMk/>
          <pc:sldMk cId="2056518471" sldId="274"/>
        </pc:sldMkLst>
        <pc:spChg chg="mod">
          <ac:chgData name="Sara Fiori" userId="8d5d1af3-5ce2-49fd-9c82-7afe86d89eed" providerId="ADAL" clId="{AF3BB88E-86D3-4EB9-A2A6-147FE551DD09}" dt="2023-07-14T15:47:29.678" v="3548" actId="20577"/>
          <ac:spMkLst>
            <pc:docMk/>
            <pc:sldMk cId="2056518471" sldId="274"/>
            <ac:spMk id="2" creationId="{9C3EC4E7-45E2-D2A6-611D-8EC9D6EA916B}"/>
          </ac:spMkLst>
        </pc:spChg>
        <pc:spChg chg="add mod">
          <ac:chgData name="Sara Fiori" userId="8d5d1af3-5ce2-49fd-9c82-7afe86d89eed" providerId="ADAL" clId="{AF3BB88E-86D3-4EB9-A2A6-147FE551DD09}" dt="2023-07-12T10:35:11.190" v="263" actId="14100"/>
          <ac:spMkLst>
            <pc:docMk/>
            <pc:sldMk cId="2056518471" sldId="274"/>
            <ac:spMk id="5" creationId="{822D27BD-2FF6-F1C4-E7C3-3834EC7A82B9}"/>
          </ac:spMkLst>
        </pc:spChg>
        <pc:spChg chg="mod topLvl">
          <ac:chgData name="Sara Fiori" userId="8d5d1af3-5ce2-49fd-9c82-7afe86d89eed" providerId="ADAL" clId="{AF3BB88E-86D3-4EB9-A2A6-147FE551DD09}" dt="2023-07-12T10:34:46.101" v="227" actId="165"/>
          <ac:spMkLst>
            <pc:docMk/>
            <pc:sldMk cId="2056518471" sldId="274"/>
            <ac:spMk id="7" creationId="{B9302B36-5050-5723-8D0B-9919D294A153}"/>
          </ac:spMkLst>
        </pc:spChg>
        <pc:spChg chg="add mod">
          <ac:chgData name="Sara Fiori" userId="8d5d1af3-5ce2-49fd-9c82-7afe86d89eed" providerId="ADAL" clId="{AF3BB88E-86D3-4EB9-A2A6-147FE551DD09}" dt="2023-07-12T10:35:43.271" v="275" actId="20577"/>
          <ac:spMkLst>
            <pc:docMk/>
            <pc:sldMk cId="2056518471" sldId="274"/>
            <ac:spMk id="8" creationId="{AC49C056-C57E-04CD-A4AD-C9625A0FCA3E}"/>
          </ac:spMkLst>
        </pc:spChg>
        <pc:spChg chg="add del mod">
          <ac:chgData name="Sara Fiori" userId="8d5d1af3-5ce2-49fd-9c82-7afe86d89eed" providerId="ADAL" clId="{AF3BB88E-86D3-4EB9-A2A6-147FE551DD09}" dt="2023-07-12T12:05:22.573" v="2629"/>
          <ac:spMkLst>
            <pc:docMk/>
            <pc:sldMk cId="2056518471" sldId="274"/>
            <ac:spMk id="9" creationId="{671FE71C-20BB-E50A-FE0D-2E0256646F87}"/>
          </ac:spMkLst>
        </pc:spChg>
        <pc:spChg chg="mod">
          <ac:chgData name="Sara Fiori" userId="8d5d1af3-5ce2-49fd-9c82-7afe86d89eed" providerId="ADAL" clId="{AF3BB88E-86D3-4EB9-A2A6-147FE551DD09}" dt="2023-07-12T12:05:25.237" v="2637" actId="20577"/>
          <ac:spMkLst>
            <pc:docMk/>
            <pc:sldMk cId="2056518471" sldId="274"/>
            <ac:spMk id="14" creationId="{3FCD5A54-AA9F-D112-B071-35EE923754BF}"/>
          </ac:spMkLst>
        </pc:spChg>
        <pc:spChg chg="mod">
          <ac:chgData name="Sara Fiori" userId="8d5d1af3-5ce2-49fd-9c82-7afe86d89eed" providerId="ADAL" clId="{AF3BB88E-86D3-4EB9-A2A6-147FE551DD09}" dt="2023-07-12T11:10:21.523" v="718" actId="20577"/>
          <ac:spMkLst>
            <pc:docMk/>
            <pc:sldMk cId="2056518471" sldId="274"/>
            <ac:spMk id="28" creationId="{F18C9A0E-29DE-E97E-5CAB-A8EF5EAA94C3}"/>
          </ac:spMkLst>
        </pc:spChg>
        <pc:spChg chg="mod">
          <ac:chgData name="Sara Fiori" userId="8d5d1af3-5ce2-49fd-9c82-7afe86d89eed" providerId="ADAL" clId="{AF3BB88E-86D3-4EB9-A2A6-147FE551DD09}" dt="2023-07-12T11:10:26.072" v="728" actId="20577"/>
          <ac:spMkLst>
            <pc:docMk/>
            <pc:sldMk cId="2056518471" sldId="274"/>
            <ac:spMk id="30" creationId="{510309E3-798D-F7CB-AE41-296812265565}"/>
          </ac:spMkLst>
        </pc:spChg>
        <pc:spChg chg="mod">
          <ac:chgData name="Sara Fiori" userId="8d5d1af3-5ce2-49fd-9c82-7afe86d89eed" providerId="ADAL" clId="{AF3BB88E-86D3-4EB9-A2A6-147FE551DD09}" dt="2023-07-12T11:10:31.217" v="736" actId="20577"/>
          <ac:spMkLst>
            <pc:docMk/>
            <pc:sldMk cId="2056518471" sldId="274"/>
            <ac:spMk id="32" creationId="{5F482102-FA5A-4427-F87D-4762323696CD}"/>
          </ac:spMkLst>
        </pc:spChg>
        <pc:spChg chg="mod topLvl">
          <ac:chgData name="Sara Fiori" userId="8d5d1af3-5ce2-49fd-9c82-7afe86d89eed" providerId="ADAL" clId="{AF3BB88E-86D3-4EB9-A2A6-147FE551DD09}" dt="2023-07-12T10:35:40.777" v="270" actId="20577"/>
          <ac:spMkLst>
            <pc:docMk/>
            <pc:sldMk cId="2056518471" sldId="274"/>
            <ac:spMk id="45" creationId="{7AC9F33A-E53B-883F-1A65-AB6466548C19}"/>
          </ac:spMkLst>
        </pc:spChg>
        <pc:grpChg chg="mod">
          <ac:chgData name="Sara Fiori" userId="8d5d1af3-5ce2-49fd-9c82-7afe86d89eed" providerId="ADAL" clId="{AF3BB88E-86D3-4EB9-A2A6-147FE551DD09}" dt="2023-07-12T12:05:22.994" v="2630" actId="1036"/>
          <ac:grpSpMkLst>
            <pc:docMk/>
            <pc:sldMk cId="2056518471" sldId="274"/>
            <ac:grpSpMk id="41" creationId="{6B51E706-3C8F-98BC-642F-774F101639E4}"/>
          </ac:grpSpMkLst>
        </pc:grpChg>
        <pc:grpChg chg="del">
          <ac:chgData name="Sara Fiori" userId="8d5d1af3-5ce2-49fd-9c82-7afe86d89eed" providerId="ADAL" clId="{AF3BB88E-86D3-4EB9-A2A6-147FE551DD09}" dt="2023-07-12T10:34:46.101" v="227" actId="165"/>
          <ac:grpSpMkLst>
            <pc:docMk/>
            <pc:sldMk cId="2056518471" sldId="274"/>
            <ac:grpSpMk id="46" creationId="{BD2A5C64-6E9A-82D6-9F43-DE71238D42DD}"/>
          </ac:grpSpMkLst>
        </pc:grpChg>
        <pc:cxnChg chg="add mod">
          <ac:chgData name="Sara Fiori" userId="8d5d1af3-5ce2-49fd-9c82-7afe86d89eed" providerId="ADAL" clId="{AF3BB88E-86D3-4EB9-A2A6-147FE551DD09}" dt="2023-07-12T10:34:52.998" v="249" actId="1038"/>
          <ac:cxnSpMkLst>
            <pc:docMk/>
            <pc:sldMk cId="2056518471" sldId="274"/>
            <ac:cxnSpMk id="4" creationId="{9713EAD2-F753-7BDC-4311-11707B05F45A}"/>
          </ac:cxnSpMkLst>
        </pc:cxnChg>
        <pc:cxnChg chg="add mod">
          <ac:chgData name="Sara Fiori" userId="8d5d1af3-5ce2-49fd-9c82-7afe86d89eed" providerId="ADAL" clId="{AF3BB88E-86D3-4EB9-A2A6-147FE551DD09}" dt="2023-07-12T10:34:52.998" v="249" actId="1038"/>
          <ac:cxnSpMkLst>
            <pc:docMk/>
            <pc:sldMk cId="2056518471" sldId="274"/>
            <ac:cxnSpMk id="6" creationId="{9FA2B2AE-30ED-A02B-693D-5F76402B607A}"/>
          </ac:cxnSpMkLst>
        </pc:cxnChg>
        <pc:cxnChg chg="mod topLvl">
          <ac:chgData name="Sara Fiori" userId="8d5d1af3-5ce2-49fd-9c82-7afe86d89eed" providerId="ADAL" clId="{AF3BB88E-86D3-4EB9-A2A6-147FE551DD09}" dt="2023-07-12T10:34:52.998" v="249" actId="1038"/>
          <ac:cxnSpMkLst>
            <pc:docMk/>
            <pc:sldMk cId="2056518471" sldId="274"/>
            <ac:cxnSpMk id="43" creationId="{DCF9A379-95A8-59B8-09CF-3D300226A63C}"/>
          </ac:cxnSpMkLst>
        </pc:cxnChg>
      </pc:sldChg>
      <pc:sldChg chg="addSp delSp modSp add mod ord modAnim modNotesTx">
        <pc:chgData name="Sara Fiori" userId="8d5d1af3-5ce2-49fd-9c82-7afe86d89eed" providerId="ADAL" clId="{AF3BB88E-86D3-4EB9-A2A6-147FE551DD09}" dt="2023-08-10T10:40:48.541" v="5464"/>
        <pc:sldMkLst>
          <pc:docMk/>
          <pc:sldMk cId="4024279126" sldId="275"/>
        </pc:sldMkLst>
        <pc:spChg chg="mod">
          <ac:chgData name="Sara Fiori" userId="8d5d1af3-5ce2-49fd-9c82-7afe86d89eed" providerId="ADAL" clId="{AF3BB88E-86D3-4EB9-A2A6-147FE551DD09}" dt="2023-08-10T10:30:25.511" v="5270" actId="14100"/>
          <ac:spMkLst>
            <pc:docMk/>
            <pc:sldMk cId="4024279126" sldId="275"/>
            <ac:spMk id="2" creationId="{9C3EC4E7-45E2-D2A6-611D-8EC9D6EA916B}"/>
          </ac:spMkLst>
        </pc:spChg>
        <pc:spChg chg="add del mod">
          <ac:chgData name="Sara Fiori" userId="8d5d1af3-5ce2-49fd-9c82-7afe86d89eed" providerId="ADAL" clId="{AF3BB88E-86D3-4EB9-A2A6-147FE551DD09}" dt="2023-07-12T11:48:54.364" v="2029" actId="478"/>
          <ac:spMkLst>
            <pc:docMk/>
            <pc:sldMk cId="4024279126" sldId="275"/>
            <ac:spMk id="3" creationId="{696730B6-C876-5618-E095-B147B5D053B2}"/>
          </ac:spMkLst>
        </pc:spChg>
        <pc:spChg chg="add del mod">
          <ac:chgData name="Sara Fiori" userId="8d5d1af3-5ce2-49fd-9c82-7afe86d89eed" providerId="ADAL" clId="{AF3BB88E-86D3-4EB9-A2A6-147FE551DD09}" dt="2023-07-13T12:27:20.445" v="3013"/>
          <ac:spMkLst>
            <pc:docMk/>
            <pc:sldMk cId="4024279126" sldId="275"/>
            <ac:spMk id="3" creationId="{741A0029-CC00-D328-67DE-BEF9E907F138}"/>
          </ac:spMkLst>
        </pc:spChg>
        <pc:spChg chg="add mod topLvl">
          <ac:chgData name="Sara Fiori" userId="8d5d1af3-5ce2-49fd-9c82-7afe86d89eed" providerId="ADAL" clId="{AF3BB88E-86D3-4EB9-A2A6-147FE551DD09}" dt="2023-08-10T10:39:58.667" v="5459" actId="1582"/>
          <ac:spMkLst>
            <pc:docMk/>
            <pc:sldMk cId="4024279126" sldId="275"/>
            <ac:spMk id="3" creationId="{940A7728-E2C6-DD45-FFFD-7FCA3413111B}"/>
          </ac:spMkLst>
        </pc:spChg>
        <pc:spChg chg="del">
          <ac:chgData name="Sara Fiori" userId="8d5d1af3-5ce2-49fd-9c82-7afe86d89eed" providerId="ADAL" clId="{AF3BB88E-86D3-4EB9-A2A6-147FE551DD09}" dt="2023-07-12T11:39:00.936" v="1790" actId="478"/>
          <ac:spMkLst>
            <pc:docMk/>
            <pc:sldMk cId="4024279126" sldId="275"/>
            <ac:spMk id="4" creationId="{324489CB-FA16-84C7-4E79-5890E9C939CD}"/>
          </ac:spMkLst>
        </pc:spChg>
        <pc:spChg chg="add mod topLvl">
          <ac:chgData name="Sara Fiori" userId="8d5d1af3-5ce2-49fd-9c82-7afe86d89eed" providerId="ADAL" clId="{AF3BB88E-86D3-4EB9-A2A6-147FE551DD09}" dt="2023-08-10T10:39:58.667" v="5459" actId="1582"/>
          <ac:spMkLst>
            <pc:docMk/>
            <pc:sldMk cId="4024279126" sldId="275"/>
            <ac:spMk id="4" creationId="{F1AC7D44-511D-84B6-2078-8780A245D4BA}"/>
          </ac:spMkLst>
        </pc:spChg>
        <pc:spChg chg="add mod topLvl">
          <ac:chgData name="Sara Fiori" userId="8d5d1af3-5ce2-49fd-9c82-7afe86d89eed" providerId="ADAL" clId="{AF3BB88E-86D3-4EB9-A2A6-147FE551DD09}" dt="2023-08-10T10:39:58.667" v="5459" actId="1582"/>
          <ac:spMkLst>
            <pc:docMk/>
            <pc:sldMk cId="4024279126" sldId="275"/>
            <ac:spMk id="5" creationId="{E2520C06-5FCF-EC3E-E667-437032C71A0F}"/>
          </ac:spMkLst>
        </pc:spChg>
        <pc:spChg chg="add mod topLvl">
          <ac:chgData name="Sara Fiori" userId="8d5d1af3-5ce2-49fd-9c82-7afe86d89eed" providerId="ADAL" clId="{AF3BB88E-86D3-4EB9-A2A6-147FE551DD09}" dt="2023-08-10T10:39:58.667" v="5459" actId="1582"/>
          <ac:spMkLst>
            <pc:docMk/>
            <pc:sldMk cId="4024279126" sldId="275"/>
            <ac:spMk id="6" creationId="{A41EEF2D-FBAB-0731-0EBB-E22561FC366F}"/>
          </ac:spMkLst>
        </pc:spChg>
        <pc:spChg chg="add del mod">
          <ac:chgData name="Sara Fiori" userId="8d5d1af3-5ce2-49fd-9c82-7afe86d89eed" providerId="ADAL" clId="{AF3BB88E-86D3-4EB9-A2A6-147FE551DD09}" dt="2023-07-12T11:39:08.175" v="1792" actId="478"/>
          <ac:spMkLst>
            <pc:docMk/>
            <pc:sldMk cId="4024279126" sldId="275"/>
            <ac:spMk id="6" creationId="{D5293D53-BAA8-7D69-0ED7-54F5218397E6}"/>
          </ac:spMkLst>
        </pc:spChg>
        <pc:spChg chg="mod ord topLvl">
          <ac:chgData name="Sara Fiori" userId="8d5d1af3-5ce2-49fd-9c82-7afe86d89eed" providerId="ADAL" clId="{AF3BB88E-86D3-4EB9-A2A6-147FE551DD09}" dt="2023-08-10T10:32:06.669" v="5298" actId="166"/>
          <ac:spMkLst>
            <pc:docMk/>
            <pc:sldMk cId="4024279126" sldId="275"/>
            <ac:spMk id="7" creationId="{4853FFAB-48A0-DCCD-1588-19A46646B821}"/>
          </ac:spMkLst>
        </pc:spChg>
        <pc:spChg chg="add mod topLvl">
          <ac:chgData name="Sara Fiori" userId="8d5d1af3-5ce2-49fd-9c82-7afe86d89eed" providerId="ADAL" clId="{AF3BB88E-86D3-4EB9-A2A6-147FE551DD09}" dt="2023-08-10T10:39:58.667" v="5459" actId="1582"/>
          <ac:spMkLst>
            <pc:docMk/>
            <pc:sldMk cId="4024279126" sldId="275"/>
            <ac:spMk id="10" creationId="{B1AA38C6-8770-5A42-40B2-8D1B8B1DD0D3}"/>
          </ac:spMkLst>
        </pc:spChg>
        <pc:spChg chg="add mod topLvl">
          <ac:chgData name="Sara Fiori" userId="8d5d1af3-5ce2-49fd-9c82-7afe86d89eed" providerId="ADAL" clId="{AF3BB88E-86D3-4EB9-A2A6-147FE551DD09}" dt="2023-08-10T10:39:58.667" v="5459" actId="1582"/>
          <ac:spMkLst>
            <pc:docMk/>
            <pc:sldMk cId="4024279126" sldId="275"/>
            <ac:spMk id="11" creationId="{D469BF9E-841E-6A2F-77D7-600CCF09CC39}"/>
          </ac:spMkLst>
        </pc:spChg>
        <pc:spChg chg="mod topLvl">
          <ac:chgData name="Sara Fiori" userId="8d5d1af3-5ce2-49fd-9c82-7afe86d89eed" providerId="ADAL" clId="{AF3BB88E-86D3-4EB9-A2A6-147FE551DD09}" dt="2023-07-12T11:52:40.554" v="2139" actId="1076"/>
          <ac:spMkLst>
            <pc:docMk/>
            <pc:sldMk cId="4024279126" sldId="275"/>
            <ac:spMk id="16" creationId="{A7219EBE-D96A-8FAD-ACCC-9A6E8F8691E6}"/>
          </ac:spMkLst>
        </pc:spChg>
        <pc:spChg chg="mod topLvl">
          <ac:chgData name="Sara Fiori" userId="8d5d1af3-5ce2-49fd-9c82-7afe86d89eed" providerId="ADAL" clId="{AF3BB88E-86D3-4EB9-A2A6-147FE551DD09}" dt="2023-07-12T11:52:35.861" v="2138" actId="1076"/>
          <ac:spMkLst>
            <pc:docMk/>
            <pc:sldMk cId="4024279126" sldId="275"/>
            <ac:spMk id="17" creationId="{96A144FF-864E-FA57-A081-0CDF1B0142B5}"/>
          </ac:spMkLst>
        </pc:spChg>
        <pc:spChg chg="mod topLvl">
          <ac:chgData name="Sara Fiori" userId="8d5d1af3-5ce2-49fd-9c82-7afe86d89eed" providerId="ADAL" clId="{AF3BB88E-86D3-4EB9-A2A6-147FE551DD09}" dt="2023-07-12T11:52:28.630" v="2137" actId="164"/>
          <ac:spMkLst>
            <pc:docMk/>
            <pc:sldMk cId="4024279126" sldId="275"/>
            <ac:spMk id="18" creationId="{32622F0B-AA68-DAC3-9A2D-CA8CA02B6FCA}"/>
          </ac:spMkLst>
        </pc:spChg>
        <pc:spChg chg="add mod ord">
          <ac:chgData name="Sara Fiori" userId="8d5d1af3-5ce2-49fd-9c82-7afe86d89eed" providerId="ADAL" clId="{AF3BB88E-86D3-4EB9-A2A6-147FE551DD09}" dt="2023-08-10T10:39:58.667" v="5459" actId="1582"/>
          <ac:spMkLst>
            <pc:docMk/>
            <pc:sldMk cId="4024279126" sldId="275"/>
            <ac:spMk id="21" creationId="{2333D979-0E6E-1587-875E-E0FE187A6A55}"/>
          </ac:spMkLst>
        </pc:spChg>
        <pc:spChg chg="add mod topLvl">
          <ac:chgData name="Sara Fiori" userId="8d5d1af3-5ce2-49fd-9c82-7afe86d89eed" providerId="ADAL" clId="{AF3BB88E-86D3-4EB9-A2A6-147FE551DD09}" dt="2023-08-10T10:39:58.667" v="5459" actId="1582"/>
          <ac:spMkLst>
            <pc:docMk/>
            <pc:sldMk cId="4024279126" sldId="275"/>
            <ac:spMk id="22" creationId="{3E7D3A04-194A-11DD-CF97-1ABEAD7E4035}"/>
          </ac:spMkLst>
        </pc:spChg>
        <pc:spChg chg="add del mod">
          <ac:chgData name="Sara Fiori" userId="8d5d1af3-5ce2-49fd-9c82-7afe86d89eed" providerId="ADAL" clId="{AF3BB88E-86D3-4EB9-A2A6-147FE551DD09}" dt="2023-07-12T11:48:48.439" v="2024" actId="478"/>
          <ac:spMkLst>
            <pc:docMk/>
            <pc:sldMk cId="4024279126" sldId="275"/>
            <ac:spMk id="23" creationId="{7C6DE4B2-5B99-0465-7843-50CD693FAF34}"/>
          </ac:spMkLst>
        </pc:spChg>
        <pc:spChg chg="add mod">
          <ac:chgData name="Sara Fiori" userId="8d5d1af3-5ce2-49fd-9c82-7afe86d89eed" providerId="ADAL" clId="{AF3BB88E-86D3-4EB9-A2A6-147FE551DD09}" dt="2023-08-10T10:39:58.667" v="5459" actId="1582"/>
          <ac:spMkLst>
            <pc:docMk/>
            <pc:sldMk cId="4024279126" sldId="275"/>
            <ac:spMk id="24" creationId="{1BFD0AF0-4E4D-CADF-C6CA-3B0007AED15F}"/>
          </ac:spMkLst>
        </pc:spChg>
        <pc:spChg chg="add del mod">
          <ac:chgData name="Sara Fiori" userId="8d5d1af3-5ce2-49fd-9c82-7afe86d89eed" providerId="ADAL" clId="{AF3BB88E-86D3-4EB9-A2A6-147FE551DD09}" dt="2023-07-12T11:48:56.132" v="2030" actId="478"/>
          <ac:spMkLst>
            <pc:docMk/>
            <pc:sldMk cId="4024279126" sldId="275"/>
            <ac:spMk id="25" creationId="{7AF57B43-A19B-16C4-0B7D-7FFACAEA5935}"/>
          </ac:spMkLst>
        </pc:spChg>
        <pc:spChg chg="mod">
          <ac:chgData name="Sara Fiori" userId="8d5d1af3-5ce2-49fd-9c82-7afe86d89eed" providerId="ADAL" clId="{AF3BB88E-86D3-4EB9-A2A6-147FE551DD09}" dt="2023-08-10T10:28:31.618" v="5219" actId="1036"/>
          <ac:spMkLst>
            <pc:docMk/>
            <pc:sldMk cId="4024279126" sldId="275"/>
            <ac:spMk id="46" creationId="{3931F69D-09A7-5DD3-60BF-33B8F6ACB255}"/>
          </ac:spMkLst>
        </pc:spChg>
        <pc:spChg chg="mod">
          <ac:chgData name="Sara Fiori" userId="8d5d1af3-5ce2-49fd-9c82-7afe86d89eed" providerId="ADAL" clId="{AF3BB88E-86D3-4EB9-A2A6-147FE551DD09}" dt="2023-08-10T10:28:31.618" v="5219" actId="1036"/>
          <ac:spMkLst>
            <pc:docMk/>
            <pc:sldMk cId="4024279126" sldId="275"/>
            <ac:spMk id="67" creationId="{CAE3D292-C328-7156-49C4-7367183A0CD4}"/>
          </ac:spMkLst>
        </pc:spChg>
        <pc:grpChg chg="mod">
          <ac:chgData name="Sara Fiori" userId="8d5d1af3-5ce2-49fd-9c82-7afe86d89eed" providerId="ADAL" clId="{AF3BB88E-86D3-4EB9-A2A6-147FE551DD09}" dt="2023-08-10T10:28:31.618" v="5219" actId="1036"/>
          <ac:grpSpMkLst>
            <pc:docMk/>
            <pc:sldMk cId="4024279126" sldId="275"/>
            <ac:grpSpMk id="8" creationId="{AF342657-8D34-B027-2D30-A453377C254D}"/>
          </ac:grpSpMkLst>
        </pc:grpChg>
        <pc:grpChg chg="add del mod ord">
          <ac:chgData name="Sara Fiori" userId="8d5d1af3-5ce2-49fd-9c82-7afe86d89eed" providerId="ADAL" clId="{AF3BB88E-86D3-4EB9-A2A6-147FE551DD09}" dt="2023-08-10T10:33:25.811" v="5407" actId="165"/>
          <ac:grpSpMkLst>
            <pc:docMk/>
            <pc:sldMk cId="4024279126" sldId="275"/>
            <ac:grpSpMk id="12" creationId="{52F94F17-863F-0D70-7ED8-700A8201F298}"/>
          </ac:grpSpMkLst>
        </pc:grpChg>
        <pc:grpChg chg="add del mod">
          <ac:chgData name="Sara Fiori" userId="8d5d1af3-5ce2-49fd-9c82-7afe86d89eed" providerId="ADAL" clId="{AF3BB88E-86D3-4EB9-A2A6-147FE551DD09}" dt="2023-08-10T10:38:06.584" v="5453" actId="165"/>
          <ac:grpSpMkLst>
            <pc:docMk/>
            <pc:sldMk cId="4024279126" sldId="275"/>
            <ac:grpSpMk id="14" creationId="{984D85B5-396C-16B3-EC9B-7EFDA0F8CAF3}"/>
          </ac:grpSpMkLst>
        </pc:grpChg>
        <pc:grpChg chg="add del mod topLvl">
          <ac:chgData name="Sara Fiori" userId="8d5d1af3-5ce2-49fd-9c82-7afe86d89eed" providerId="ADAL" clId="{AF3BB88E-86D3-4EB9-A2A6-147FE551DD09}" dt="2023-08-10T10:35:02.756" v="5423" actId="165"/>
          <ac:grpSpMkLst>
            <pc:docMk/>
            <pc:sldMk cId="4024279126" sldId="275"/>
            <ac:grpSpMk id="19" creationId="{1062A7A3-240E-75F6-A4D8-DDB07A03DF80}"/>
          </ac:grpSpMkLst>
        </pc:grpChg>
        <pc:grpChg chg="add del mod">
          <ac:chgData name="Sara Fiori" userId="8d5d1af3-5ce2-49fd-9c82-7afe86d89eed" providerId="ADAL" clId="{AF3BB88E-86D3-4EB9-A2A6-147FE551DD09}" dt="2023-08-10T10:37:23.148" v="5450" actId="165"/>
          <ac:grpSpMkLst>
            <pc:docMk/>
            <pc:sldMk cId="4024279126" sldId="275"/>
            <ac:grpSpMk id="20" creationId="{137C4C0B-AFAA-3164-ED68-5DEA59EB8A42}"/>
          </ac:grpSpMkLst>
        </pc:grpChg>
        <pc:grpChg chg="add del mod">
          <ac:chgData name="Sara Fiori" userId="8d5d1af3-5ce2-49fd-9c82-7afe86d89eed" providerId="ADAL" clId="{AF3BB88E-86D3-4EB9-A2A6-147FE551DD09}" dt="2023-08-10T10:34:58.901" v="5422" actId="165"/>
          <ac:grpSpMkLst>
            <pc:docMk/>
            <pc:sldMk cId="4024279126" sldId="275"/>
            <ac:grpSpMk id="23" creationId="{46E00D2C-1F89-3FDA-17D3-10BC582824C6}"/>
          </ac:grpSpMkLst>
        </pc:grpChg>
        <pc:grpChg chg="add mod">
          <ac:chgData name="Sara Fiori" userId="8d5d1af3-5ce2-49fd-9c82-7afe86d89eed" providerId="ADAL" clId="{AF3BB88E-86D3-4EB9-A2A6-147FE551DD09}" dt="2023-08-10T10:36:58.705" v="5446" actId="962"/>
          <ac:grpSpMkLst>
            <pc:docMk/>
            <pc:sldMk cId="4024279126" sldId="275"/>
            <ac:grpSpMk id="25" creationId="{6545C831-5C1B-64AB-77C7-AC48870BE04E}"/>
          </ac:grpSpMkLst>
        </pc:grpChg>
        <pc:grpChg chg="add del mod">
          <ac:chgData name="Sara Fiori" userId="8d5d1af3-5ce2-49fd-9c82-7afe86d89eed" providerId="ADAL" clId="{AF3BB88E-86D3-4EB9-A2A6-147FE551DD09}" dt="2023-07-12T11:52:22.800" v="2136" actId="165"/>
          <ac:grpSpMkLst>
            <pc:docMk/>
            <pc:sldMk cId="4024279126" sldId="275"/>
            <ac:grpSpMk id="26" creationId="{4539E94B-9B81-91D1-26BB-EA31EF7E890D}"/>
          </ac:grpSpMkLst>
        </pc:grpChg>
        <pc:grpChg chg="add mod">
          <ac:chgData name="Sara Fiori" userId="8d5d1af3-5ce2-49fd-9c82-7afe86d89eed" providerId="ADAL" clId="{AF3BB88E-86D3-4EB9-A2A6-147FE551DD09}" dt="2023-08-10T10:37:36.090" v="5452" actId="962"/>
          <ac:grpSpMkLst>
            <pc:docMk/>
            <pc:sldMk cId="4024279126" sldId="275"/>
            <ac:grpSpMk id="26" creationId="{8F1BC9AF-A459-D217-F47E-CA66C18F2389}"/>
          </ac:grpSpMkLst>
        </pc:grpChg>
        <pc:grpChg chg="add mod">
          <ac:chgData name="Sara Fiori" userId="8d5d1af3-5ce2-49fd-9c82-7afe86d89eed" providerId="ADAL" clId="{AF3BB88E-86D3-4EB9-A2A6-147FE551DD09}" dt="2023-08-10T10:38:23.595" v="5455" actId="962"/>
          <ac:grpSpMkLst>
            <pc:docMk/>
            <pc:sldMk cId="4024279126" sldId="275"/>
            <ac:grpSpMk id="27" creationId="{41E0C996-B740-B0CD-5F8F-D4D35F6074D9}"/>
          </ac:grpSpMkLst>
        </pc:grpChg>
        <pc:grpChg chg="add mod ord">
          <ac:chgData name="Sara Fiori" userId="8d5d1af3-5ce2-49fd-9c82-7afe86d89eed" providerId="ADAL" clId="{AF3BB88E-86D3-4EB9-A2A6-147FE551DD09}" dt="2023-08-10T10:28:31.618" v="5219" actId="1036"/>
          <ac:grpSpMkLst>
            <pc:docMk/>
            <pc:sldMk cId="4024279126" sldId="275"/>
            <ac:grpSpMk id="29" creationId="{D810A2E1-7C31-B29E-99E7-EA8799721A3E}"/>
          </ac:grpSpMkLst>
        </pc:grpChg>
        <pc:picChg chg="add mod topLvl">
          <ac:chgData name="Sara Fiori" userId="8d5d1af3-5ce2-49fd-9c82-7afe86d89eed" providerId="ADAL" clId="{AF3BB88E-86D3-4EB9-A2A6-147FE551DD09}" dt="2023-08-10T10:28:31.618" v="5219" actId="1036"/>
          <ac:picMkLst>
            <pc:docMk/>
            <pc:sldMk cId="4024279126" sldId="275"/>
            <ac:picMk id="9" creationId="{5D33FEBE-C788-0488-9DDC-DC08EF6162D9}"/>
          </ac:picMkLst>
        </pc:picChg>
        <pc:picChg chg="add del">
          <ac:chgData name="Sara Fiori" userId="8d5d1af3-5ce2-49fd-9c82-7afe86d89eed" providerId="ADAL" clId="{AF3BB88E-86D3-4EB9-A2A6-147FE551DD09}" dt="2023-07-12T11:42:04.652" v="1933" actId="478"/>
          <ac:picMkLst>
            <pc:docMk/>
            <pc:sldMk cId="4024279126" sldId="275"/>
            <ac:picMk id="11" creationId="{0FE61727-446B-6AF3-1582-78C4E8A39FCB}"/>
          </ac:picMkLst>
        </pc:picChg>
        <pc:picChg chg="add mod ord">
          <ac:chgData name="Sara Fiori" userId="8d5d1af3-5ce2-49fd-9c82-7afe86d89eed" providerId="ADAL" clId="{AF3BB88E-86D3-4EB9-A2A6-147FE551DD09}" dt="2023-08-10T10:28:31.618" v="5219" actId="1036"/>
          <ac:picMkLst>
            <pc:docMk/>
            <pc:sldMk cId="4024279126" sldId="275"/>
            <ac:picMk id="13" creationId="{BC1EFE26-E2DD-C269-DF2A-4AE16B5D95C7}"/>
          </ac:picMkLst>
        </pc:picChg>
        <pc:picChg chg="mod">
          <ac:chgData name="Sara Fiori" userId="8d5d1af3-5ce2-49fd-9c82-7afe86d89eed" providerId="ADAL" clId="{AF3BB88E-86D3-4EB9-A2A6-147FE551DD09}" dt="2023-08-10T10:28:31.618" v="5219" actId="1036"/>
          <ac:picMkLst>
            <pc:docMk/>
            <pc:sldMk cId="4024279126" sldId="275"/>
            <ac:picMk id="15" creationId="{604DD403-1B87-CC31-72F3-B229A6D8584F}"/>
          </ac:picMkLst>
        </pc:picChg>
        <pc:picChg chg="add del mod">
          <ac:chgData name="Sara Fiori" userId="8d5d1af3-5ce2-49fd-9c82-7afe86d89eed" providerId="ADAL" clId="{AF3BB88E-86D3-4EB9-A2A6-147FE551DD09}" dt="2023-07-12T11:49:50.785" v="2058" actId="478"/>
          <ac:picMkLst>
            <pc:docMk/>
            <pc:sldMk cId="4024279126" sldId="275"/>
            <ac:picMk id="19" creationId="{DF68C62C-8E45-6C34-F351-853E814FB065}"/>
          </ac:picMkLst>
        </pc:picChg>
        <pc:picChg chg="del">
          <ac:chgData name="Sara Fiori" userId="8d5d1af3-5ce2-49fd-9c82-7afe86d89eed" providerId="ADAL" clId="{AF3BB88E-86D3-4EB9-A2A6-147FE551DD09}" dt="2023-07-12T11:39:00.936" v="1790" actId="478"/>
          <ac:picMkLst>
            <pc:docMk/>
            <pc:sldMk cId="4024279126" sldId="275"/>
            <ac:picMk id="20" creationId="{84949E37-279D-C3B9-18ED-C16090C46185}"/>
          </ac:picMkLst>
        </pc:picChg>
        <pc:picChg chg="add del">
          <ac:chgData name="Sara Fiori" userId="8d5d1af3-5ce2-49fd-9c82-7afe86d89eed" providerId="ADAL" clId="{AF3BB88E-86D3-4EB9-A2A6-147FE551DD09}" dt="2023-07-12T11:38:58.311" v="1789" actId="478"/>
          <ac:picMkLst>
            <pc:docMk/>
            <pc:sldMk cId="4024279126" sldId="275"/>
            <ac:picMk id="22" creationId="{1107EC07-B825-1256-CBF1-4A2C0F860C98}"/>
          </ac:picMkLst>
        </pc:picChg>
        <pc:picChg chg="add mod">
          <ac:chgData name="Sara Fiori" userId="8d5d1af3-5ce2-49fd-9c82-7afe86d89eed" providerId="ADAL" clId="{AF3BB88E-86D3-4EB9-A2A6-147FE551DD09}" dt="2023-08-10T10:36:27.319" v="5442" actId="1076"/>
          <ac:picMkLst>
            <pc:docMk/>
            <pc:sldMk cId="4024279126" sldId="275"/>
            <ac:picMk id="28" creationId="{38743E7D-962D-EA17-B331-FBC875C391A8}"/>
          </ac:picMkLst>
        </pc:picChg>
        <pc:picChg chg="mod">
          <ac:chgData name="Sara Fiori" userId="8d5d1af3-5ce2-49fd-9c82-7afe86d89eed" providerId="ADAL" clId="{AF3BB88E-86D3-4EB9-A2A6-147FE551DD09}" dt="2023-07-12T11:54:06.118" v="2242" actId="1036"/>
          <ac:picMkLst>
            <pc:docMk/>
            <pc:sldMk cId="4024279126" sldId="275"/>
            <ac:picMk id="47" creationId="{A050136E-5D5C-6862-EEE1-71E5FC6A4778}"/>
          </ac:picMkLst>
        </pc:picChg>
        <pc:picChg chg="mod">
          <ac:chgData name="Sara Fiori" userId="8d5d1af3-5ce2-49fd-9c82-7afe86d89eed" providerId="ADAL" clId="{AF3BB88E-86D3-4EB9-A2A6-147FE551DD09}" dt="2023-07-12T11:54:02.575" v="2232" actId="1036"/>
          <ac:picMkLst>
            <pc:docMk/>
            <pc:sldMk cId="4024279126" sldId="275"/>
            <ac:picMk id="50" creationId="{07DD2AC4-E34F-2DAD-D981-B5F0369CC9B4}"/>
          </ac:picMkLst>
        </pc:picChg>
        <pc:cxnChg chg="mod">
          <ac:chgData name="Sara Fiori" userId="8d5d1af3-5ce2-49fd-9c82-7afe86d89eed" providerId="ADAL" clId="{AF3BB88E-86D3-4EB9-A2A6-147FE551DD09}" dt="2023-07-12T11:54:06.118" v="2242" actId="1036"/>
          <ac:cxnSpMkLst>
            <pc:docMk/>
            <pc:sldMk cId="4024279126" sldId="275"/>
            <ac:cxnSpMk id="70" creationId="{BDD92E5E-C394-7D12-DA12-B77D6BB8AC4F}"/>
          </ac:cxnSpMkLst>
        </pc:cxnChg>
      </pc:sldChg>
      <pc:sldChg chg="add del">
        <pc:chgData name="Sara Fiori" userId="8d5d1af3-5ce2-49fd-9c82-7afe86d89eed" providerId="ADAL" clId="{AF3BB88E-86D3-4EB9-A2A6-147FE551DD09}" dt="2023-07-12T11:38:44.326" v="1776" actId="2890"/>
        <pc:sldMkLst>
          <pc:docMk/>
          <pc:sldMk cId="2534268597" sldId="276"/>
        </pc:sldMkLst>
      </pc:sldChg>
      <pc:sldChg chg="modSp add mod ord modShow modNotesTx">
        <pc:chgData name="Sara Fiori" userId="8d5d1af3-5ce2-49fd-9c82-7afe86d89eed" providerId="ADAL" clId="{AF3BB88E-86D3-4EB9-A2A6-147FE551DD09}" dt="2023-08-15T16:00:56.726" v="6479" actId="729"/>
        <pc:sldMkLst>
          <pc:docMk/>
          <pc:sldMk cId="3793917762" sldId="276"/>
        </pc:sldMkLst>
        <pc:spChg chg="mod">
          <ac:chgData name="Sara Fiori" userId="8d5d1af3-5ce2-49fd-9c82-7afe86d89eed" providerId="ADAL" clId="{AF3BB88E-86D3-4EB9-A2A6-147FE551DD09}" dt="2023-07-14T15:47:33.228" v="3552" actId="20577"/>
          <ac:spMkLst>
            <pc:docMk/>
            <pc:sldMk cId="3793917762" sldId="276"/>
            <ac:spMk id="2" creationId="{9C3EC4E7-45E2-D2A6-611D-8EC9D6EA916B}"/>
          </ac:spMkLst>
        </pc:spChg>
      </pc:sldChg>
      <pc:sldChg chg="addSp delSp modSp add mod modNotesTx">
        <pc:chgData name="Sara Fiori" userId="8d5d1af3-5ce2-49fd-9c82-7afe86d89eed" providerId="ADAL" clId="{AF3BB88E-86D3-4EB9-A2A6-147FE551DD09}" dt="2023-08-10T10:31:46.561" v="5297" actId="27636"/>
        <pc:sldMkLst>
          <pc:docMk/>
          <pc:sldMk cId="2324708992" sldId="277"/>
        </pc:sldMkLst>
        <pc:spChg chg="add mod">
          <ac:chgData name="Sara Fiori" userId="8d5d1af3-5ce2-49fd-9c82-7afe86d89eed" providerId="ADAL" clId="{AF3BB88E-86D3-4EB9-A2A6-147FE551DD09}" dt="2023-07-12T12:10:07.957" v="2865" actId="571"/>
          <ac:spMkLst>
            <pc:docMk/>
            <pc:sldMk cId="2324708992" sldId="277"/>
            <ac:spMk id="2" creationId="{0D400E2E-EC85-D0F7-D5C5-D3EC3422A3B8}"/>
          </ac:spMkLst>
        </pc:spChg>
        <pc:spChg chg="del">
          <ac:chgData name="Sara Fiori" userId="8d5d1af3-5ce2-49fd-9c82-7afe86d89eed" providerId="ADAL" clId="{AF3BB88E-86D3-4EB9-A2A6-147FE551DD09}" dt="2023-07-12T12:05:41.853" v="2644" actId="478"/>
          <ac:spMkLst>
            <pc:docMk/>
            <pc:sldMk cId="2324708992" sldId="277"/>
            <ac:spMk id="2" creationId="{9C3EC4E7-45E2-D2A6-611D-8EC9D6EA916B}"/>
          </ac:spMkLst>
        </pc:spChg>
        <pc:spChg chg="add del">
          <ac:chgData name="Sara Fiori" userId="8d5d1af3-5ce2-49fd-9c82-7afe86d89eed" providerId="ADAL" clId="{AF3BB88E-86D3-4EB9-A2A6-147FE551DD09}" dt="2023-07-12T12:05:41.853" v="2644" actId="478"/>
          <ac:spMkLst>
            <pc:docMk/>
            <pc:sldMk cId="2324708992" sldId="277"/>
            <ac:spMk id="3" creationId="{035A7E7D-3737-CB84-A152-04E0B7C95361}"/>
          </ac:spMkLst>
        </pc:spChg>
        <pc:spChg chg="add mod">
          <ac:chgData name="Sara Fiori" userId="8d5d1af3-5ce2-49fd-9c82-7afe86d89eed" providerId="ADAL" clId="{AF3BB88E-86D3-4EB9-A2A6-147FE551DD09}" dt="2023-07-12T12:10:07.957" v="2865" actId="571"/>
          <ac:spMkLst>
            <pc:docMk/>
            <pc:sldMk cId="2324708992" sldId="277"/>
            <ac:spMk id="3" creationId="{4FBDC563-3B8D-3785-FB44-3BF0D00722D2}"/>
          </ac:spMkLst>
        </pc:spChg>
        <pc:spChg chg="add mod">
          <ac:chgData name="Sara Fiori" userId="8d5d1af3-5ce2-49fd-9c82-7afe86d89eed" providerId="ADAL" clId="{AF3BB88E-86D3-4EB9-A2A6-147FE551DD09}" dt="2023-07-12T12:10:07.957" v="2865" actId="571"/>
          <ac:spMkLst>
            <pc:docMk/>
            <pc:sldMk cId="2324708992" sldId="277"/>
            <ac:spMk id="4" creationId="{1DBB1621-0FCB-7EE7-02CC-20802A499148}"/>
          </ac:spMkLst>
        </pc:spChg>
        <pc:spChg chg="add del">
          <ac:chgData name="Sara Fiori" userId="8d5d1af3-5ce2-49fd-9c82-7afe86d89eed" providerId="ADAL" clId="{AF3BB88E-86D3-4EB9-A2A6-147FE551DD09}" dt="2023-07-12T12:05:41.853" v="2644" actId="478"/>
          <ac:spMkLst>
            <pc:docMk/>
            <pc:sldMk cId="2324708992" sldId="277"/>
            <ac:spMk id="5" creationId="{822D27BD-2FF6-F1C4-E7C3-3834EC7A82B9}"/>
          </ac:spMkLst>
        </pc:spChg>
        <pc:spChg chg="add del">
          <ac:chgData name="Sara Fiori" userId="8d5d1af3-5ce2-49fd-9c82-7afe86d89eed" providerId="ADAL" clId="{AF3BB88E-86D3-4EB9-A2A6-147FE551DD09}" dt="2023-07-12T12:05:41.853" v="2644" actId="478"/>
          <ac:spMkLst>
            <pc:docMk/>
            <pc:sldMk cId="2324708992" sldId="277"/>
            <ac:spMk id="7" creationId="{B9302B36-5050-5723-8D0B-9919D294A153}"/>
          </ac:spMkLst>
        </pc:spChg>
        <pc:spChg chg="add del">
          <ac:chgData name="Sara Fiori" userId="8d5d1af3-5ce2-49fd-9c82-7afe86d89eed" providerId="ADAL" clId="{AF3BB88E-86D3-4EB9-A2A6-147FE551DD09}" dt="2023-07-12T12:05:41.853" v="2644" actId="478"/>
          <ac:spMkLst>
            <pc:docMk/>
            <pc:sldMk cId="2324708992" sldId="277"/>
            <ac:spMk id="8" creationId="{AC49C056-C57E-04CD-A4AD-C9625A0FCA3E}"/>
          </ac:spMkLst>
        </pc:spChg>
        <pc:spChg chg="add del mod">
          <ac:chgData name="Sara Fiori" userId="8d5d1af3-5ce2-49fd-9c82-7afe86d89eed" providerId="ADAL" clId="{AF3BB88E-86D3-4EB9-A2A6-147FE551DD09}" dt="2023-07-12T12:05:38.115" v="2643" actId="478"/>
          <ac:spMkLst>
            <pc:docMk/>
            <pc:sldMk cId="2324708992" sldId="277"/>
            <ac:spMk id="10" creationId="{8CEDC23A-1239-CB3C-204C-2CE7155320CB}"/>
          </ac:spMkLst>
        </pc:spChg>
        <pc:spChg chg="add del">
          <ac:chgData name="Sara Fiori" userId="8d5d1af3-5ce2-49fd-9c82-7afe86d89eed" providerId="ADAL" clId="{AF3BB88E-86D3-4EB9-A2A6-147FE551DD09}" dt="2023-07-12T12:05:41.853" v="2644" actId="478"/>
          <ac:spMkLst>
            <pc:docMk/>
            <pc:sldMk cId="2324708992" sldId="277"/>
            <ac:spMk id="12" creationId="{05BE89A9-1177-CA46-F8B5-E23145333562}"/>
          </ac:spMkLst>
        </pc:spChg>
        <pc:spChg chg="add del mod">
          <ac:chgData name="Sara Fiori" userId="8d5d1af3-5ce2-49fd-9c82-7afe86d89eed" providerId="ADAL" clId="{AF3BB88E-86D3-4EB9-A2A6-147FE551DD09}" dt="2023-07-12T12:05:38.115" v="2643" actId="478"/>
          <ac:spMkLst>
            <pc:docMk/>
            <pc:sldMk cId="2324708992" sldId="277"/>
            <ac:spMk id="13" creationId="{FDDBD54C-A347-D6B6-7003-45907AE441C8}"/>
          </ac:spMkLst>
        </pc:spChg>
        <pc:spChg chg="add del">
          <ac:chgData name="Sara Fiori" userId="8d5d1af3-5ce2-49fd-9c82-7afe86d89eed" providerId="ADAL" clId="{AF3BB88E-86D3-4EB9-A2A6-147FE551DD09}" dt="2023-07-12T12:05:41.853" v="2644" actId="478"/>
          <ac:spMkLst>
            <pc:docMk/>
            <pc:sldMk cId="2324708992" sldId="277"/>
            <ac:spMk id="14" creationId="{3FCD5A54-AA9F-D112-B071-35EE923754BF}"/>
          </ac:spMkLst>
        </pc:spChg>
        <pc:spChg chg="add del mod">
          <ac:chgData name="Sara Fiori" userId="8d5d1af3-5ce2-49fd-9c82-7afe86d89eed" providerId="ADAL" clId="{AF3BB88E-86D3-4EB9-A2A6-147FE551DD09}" dt="2023-07-12T12:05:35.501" v="2642"/>
          <ac:spMkLst>
            <pc:docMk/>
            <pc:sldMk cId="2324708992" sldId="277"/>
            <ac:spMk id="15" creationId="{E5FEC2B1-F0DE-217F-70FB-CC82C845FF7E}"/>
          </ac:spMkLst>
        </pc:spChg>
        <pc:spChg chg="add del">
          <ac:chgData name="Sara Fiori" userId="8d5d1af3-5ce2-49fd-9c82-7afe86d89eed" providerId="ADAL" clId="{AF3BB88E-86D3-4EB9-A2A6-147FE551DD09}" dt="2023-07-12T12:05:41.853" v="2644" actId="478"/>
          <ac:spMkLst>
            <pc:docMk/>
            <pc:sldMk cId="2324708992" sldId="277"/>
            <ac:spMk id="16" creationId="{79A9EA86-6638-6B87-8BB9-2326BE5EEC6E}"/>
          </ac:spMkLst>
        </pc:spChg>
        <pc:spChg chg="add del mod">
          <ac:chgData name="Sara Fiori" userId="8d5d1af3-5ce2-49fd-9c82-7afe86d89eed" providerId="ADAL" clId="{AF3BB88E-86D3-4EB9-A2A6-147FE551DD09}" dt="2023-07-12T12:05:35.501" v="2642"/>
          <ac:spMkLst>
            <pc:docMk/>
            <pc:sldMk cId="2324708992" sldId="277"/>
            <ac:spMk id="18" creationId="{CC2C1B8D-3450-66F3-8D4E-5BE0A8DBBDB2}"/>
          </ac:spMkLst>
        </pc:spChg>
        <pc:spChg chg="add del mod">
          <ac:chgData name="Sara Fiori" userId="8d5d1af3-5ce2-49fd-9c82-7afe86d89eed" providerId="ADAL" clId="{AF3BB88E-86D3-4EB9-A2A6-147FE551DD09}" dt="2023-07-12T12:05:35.501" v="2642"/>
          <ac:spMkLst>
            <pc:docMk/>
            <pc:sldMk cId="2324708992" sldId="277"/>
            <ac:spMk id="19" creationId="{903473EC-5D1F-26F3-2AD1-3D760F777F23}"/>
          </ac:spMkLst>
        </pc:spChg>
        <pc:spChg chg="add del">
          <ac:chgData name="Sara Fiori" userId="8d5d1af3-5ce2-49fd-9c82-7afe86d89eed" providerId="ADAL" clId="{AF3BB88E-86D3-4EB9-A2A6-147FE551DD09}" dt="2023-07-12T12:05:41.853" v="2644" actId="478"/>
          <ac:spMkLst>
            <pc:docMk/>
            <pc:sldMk cId="2324708992" sldId="277"/>
            <ac:spMk id="20" creationId="{83BADDF4-7633-20F1-7278-A42F013D6ADB}"/>
          </ac:spMkLst>
        </pc:spChg>
        <pc:spChg chg="add del mod">
          <ac:chgData name="Sara Fiori" userId="8d5d1af3-5ce2-49fd-9c82-7afe86d89eed" providerId="ADAL" clId="{AF3BB88E-86D3-4EB9-A2A6-147FE551DD09}" dt="2023-07-26T15:08:36.198" v="4846" actId="478"/>
          <ac:spMkLst>
            <pc:docMk/>
            <pc:sldMk cId="2324708992" sldId="277"/>
            <ac:spMk id="21" creationId="{1F28A522-6AAB-08A1-A124-225B2912C7F9}"/>
          </ac:spMkLst>
        </pc:spChg>
        <pc:spChg chg="add del">
          <ac:chgData name="Sara Fiori" userId="8d5d1af3-5ce2-49fd-9c82-7afe86d89eed" providerId="ADAL" clId="{AF3BB88E-86D3-4EB9-A2A6-147FE551DD09}" dt="2023-07-12T12:05:41.853" v="2644" actId="478"/>
          <ac:spMkLst>
            <pc:docMk/>
            <pc:sldMk cId="2324708992" sldId="277"/>
            <ac:spMk id="21" creationId="{7AB93770-D6CC-DAC4-F9BE-8415834F159E}"/>
          </ac:spMkLst>
        </pc:spChg>
        <pc:spChg chg="add del mod">
          <ac:chgData name="Sara Fiori" userId="8d5d1af3-5ce2-49fd-9c82-7afe86d89eed" providerId="ADAL" clId="{AF3BB88E-86D3-4EB9-A2A6-147FE551DD09}" dt="2023-07-26T15:08:36.198" v="4846" actId="478"/>
          <ac:spMkLst>
            <pc:docMk/>
            <pc:sldMk cId="2324708992" sldId="277"/>
            <ac:spMk id="22" creationId="{A4F3DAC2-67C6-3F26-BC8D-789AC4132D4C}"/>
          </ac:spMkLst>
        </pc:spChg>
        <pc:spChg chg="add del mod">
          <ac:chgData name="Sara Fiori" userId="8d5d1af3-5ce2-49fd-9c82-7afe86d89eed" providerId="ADAL" clId="{AF3BB88E-86D3-4EB9-A2A6-147FE551DD09}" dt="2023-07-26T15:08:36.198" v="4846" actId="478"/>
          <ac:spMkLst>
            <pc:docMk/>
            <pc:sldMk cId="2324708992" sldId="277"/>
            <ac:spMk id="23" creationId="{8C949FD2-2032-D530-BAD8-4BB2DF8284D2}"/>
          </ac:spMkLst>
        </pc:spChg>
        <pc:spChg chg="add del mod">
          <ac:chgData name="Sara Fiori" userId="8d5d1af3-5ce2-49fd-9c82-7afe86d89eed" providerId="ADAL" clId="{AF3BB88E-86D3-4EB9-A2A6-147FE551DD09}" dt="2023-07-26T15:08:36.198" v="4846" actId="478"/>
          <ac:spMkLst>
            <pc:docMk/>
            <pc:sldMk cId="2324708992" sldId="277"/>
            <ac:spMk id="25" creationId="{ADF83876-FB40-851C-A78D-FC9DA21CF97D}"/>
          </ac:spMkLst>
        </pc:spChg>
        <pc:spChg chg="add del mod">
          <ac:chgData name="Sara Fiori" userId="8d5d1af3-5ce2-49fd-9c82-7afe86d89eed" providerId="ADAL" clId="{AF3BB88E-86D3-4EB9-A2A6-147FE551DD09}" dt="2023-07-12T12:05:35.501" v="2642"/>
          <ac:spMkLst>
            <pc:docMk/>
            <pc:sldMk cId="2324708992" sldId="277"/>
            <ac:spMk id="27" creationId="{92606DBA-C289-9F3D-A379-1861C5F3CFEF}"/>
          </ac:spMkLst>
        </pc:spChg>
        <pc:spChg chg="add del mod">
          <ac:chgData name="Sara Fiori" userId="8d5d1af3-5ce2-49fd-9c82-7afe86d89eed" providerId="ADAL" clId="{AF3BB88E-86D3-4EB9-A2A6-147FE551DD09}" dt="2023-07-12T12:05:35.501" v="2642"/>
          <ac:spMkLst>
            <pc:docMk/>
            <pc:sldMk cId="2324708992" sldId="277"/>
            <ac:spMk id="29" creationId="{00670EBB-AE18-BFF5-68CD-2692A01ECD8C}"/>
          </ac:spMkLst>
        </pc:spChg>
        <pc:spChg chg="add del mod">
          <ac:chgData name="Sara Fiori" userId="8d5d1af3-5ce2-49fd-9c82-7afe86d89eed" providerId="ADAL" clId="{AF3BB88E-86D3-4EB9-A2A6-147FE551DD09}" dt="2023-07-12T12:05:35.501" v="2642"/>
          <ac:spMkLst>
            <pc:docMk/>
            <pc:sldMk cId="2324708992" sldId="277"/>
            <ac:spMk id="31" creationId="{4E657FD3-BA05-11CD-0BB0-E4CD18209372}"/>
          </ac:spMkLst>
        </pc:spChg>
        <pc:spChg chg="add del mod">
          <ac:chgData name="Sara Fiori" userId="8d5d1af3-5ce2-49fd-9c82-7afe86d89eed" providerId="ADAL" clId="{AF3BB88E-86D3-4EB9-A2A6-147FE551DD09}" dt="2023-07-12T12:05:35.501" v="2642"/>
          <ac:spMkLst>
            <pc:docMk/>
            <pc:sldMk cId="2324708992" sldId="277"/>
            <ac:spMk id="33" creationId="{67449AE6-FB4B-13C2-D7C7-CB309EB1BF2C}"/>
          </ac:spMkLst>
        </pc:spChg>
        <pc:spChg chg="mod">
          <ac:chgData name="Sara Fiori" userId="8d5d1af3-5ce2-49fd-9c82-7afe86d89eed" providerId="ADAL" clId="{AF3BB88E-86D3-4EB9-A2A6-147FE551DD09}" dt="2023-07-12T12:05:34.087" v="2641"/>
          <ac:spMkLst>
            <pc:docMk/>
            <pc:sldMk cId="2324708992" sldId="277"/>
            <ac:spMk id="37" creationId="{63BF28DF-5C8E-32A9-A985-B82A93D41206}"/>
          </ac:spMkLst>
        </pc:spChg>
        <pc:spChg chg="mod">
          <ac:chgData name="Sara Fiori" userId="8d5d1af3-5ce2-49fd-9c82-7afe86d89eed" providerId="ADAL" clId="{AF3BB88E-86D3-4EB9-A2A6-147FE551DD09}" dt="2023-07-12T12:05:34.087" v="2641"/>
          <ac:spMkLst>
            <pc:docMk/>
            <pc:sldMk cId="2324708992" sldId="277"/>
            <ac:spMk id="39" creationId="{E320FC62-02D5-5DF5-7057-D285AE6B931F}"/>
          </ac:spMkLst>
        </pc:spChg>
        <pc:spChg chg="mod">
          <ac:chgData name="Sara Fiori" userId="8d5d1af3-5ce2-49fd-9c82-7afe86d89eed" providerId="ADAL" clId="{AF3BB88E-86D3-4EB9-A2A6-147FE551DD09}" dt="2023-07-12T12:05:34.087" v="2641"/>
          <ac:spMkLst>
            <pc:docMk/>
            <pc:sldMk cId="2324708992" sldId="277"/>
            <ac:spMk id="40" creationId="{A6435EB6-BCF7-FB24-26C7-FF67DD7D40BD}"/>
          </ac:spMkLst>
        </pc:spChg>
        <pc:spChg chg="mod">
          <ac:chgData name="Sara Fiori" userId="8d5d1af3-5ce2-49fd-9c82-7afe86d89eed" providerId="ADAL" clId="{AF3BB88E-86D3-4EB9-A2A6-147FE551DD09}" dt="2023-07-12T12:05:34.087" v="2641"/>
          <ac:spMkLst>
            <pc:docMk/>
            <pc:sldMk cId="2324708992" sldId="277"/>
            <ac:spMk id="42" creationId="{F2EAB29F-3773-6A64-AECC-1463085D8C94}"/>
          </ac:spMkLst>
        </pc:spChg>
        <pc:spChg chg="mod">
          <ac:chgData name="Sara Fiori" userId="8d5d1af3-5ce2-49fd-9c82-7afe86d89eed" providerId="ADAL" clId="{AF3BB88E-86D3-4EB9-A2A6-147FE551DD09}" dt="2023-07-12T12:05:34.087" v="2641"/>
          <ac:spMkLst>
            <pc:docMk/>
            <pc:sldMk cId="2324708992" sldId="277"/>
            <ac:spMk id="44" creationId="{7B391D72-D111-2DDE-1A16-6127D4C3A32D}"/>
          </ac:spMkLst>
        </pc:spChg>
        <pc:spChg chg="add del">
          <ac:chgData name="Sara Fiori" userId="8d5d1af3-5ce2-49fd-9c82-7afe86d89eed" providerId="ADAL" clId="{AF3BB88E-86D3-4EB9-A2A6-147FE551DD09}" dt="2023-07-12T12:05:41.853" v="2644" actId="478"/>
          <ac:spMkLst>
            <pc:docMk/>
            <pc:sldMk cId="2324708992" sldId="277"/>
            <ac:spMk id="45" creationId="{7AC9F33A-E53B-883F-1A65-AB6466548C19}"/>
          </ac:spMkLst>
        </pc:spChg>
        <pc:spChg chg="mod">
          <ac:chgData name="Sara Fiori" userId="8d5d1af3-5ce2-49fd-9c82-7afe86d89eed" providerId="ADAL" clId="{AF3BB88E-86D3-4EB9-A2A6-147FE551DD09}" dt="2023-07-12T12:05:34.087" v="2641"/>
          <ac:spMkLst>
            <pc:docMk/>
            <pc:sldMk cId="2324708992" sldId="277"/>
            <ac:spMk id="46" creationId="{F1FA295B-8B76-ABDA-3C13-B86504439908}"/>
          </ac:spMkLst>
        </pc:spChg>
        <pc:spChg chg="mod">
          <ac:chgData name="Sara Fiori" userId="8d5d1af3-5ce2-49fd-9c82-7afe86d89eed" providerId="ADAL" clId="{AF3BB88E-86D3-4EB9-A2A6-147FE551DD09}" dt="2023-07-12T12:05:34.087" v="2641"/>
          <ac:spMkLst>
            <pc:docMk/>
            <pc:sldMk cId="2324708992" sldId="277"/>
            <ac:spMk id="47" creationId="{D1C60DA3-59B1-A20A-5EB2-52723B91A558}"/>
          </ac:spMkLst>
        </pc:spChg>
        <pc:spChg chg="add del mod">
          <ac:chgData name="Sara Fiori" userId="8d5d1af3-5ce2-49fd-9c82-7afe86d89eed" providerId="ADAL" clId="{AF3BB88E-86D3-4EB9-A2A6-147FE551DD09}" dt="2023-07-12T12:05:35.501" v="2642"/>
          <ac:spMkLst>
            <pc:docMk/>
            <pc:sldMk cId="2324708992" sldId="277"/>
            <ac:spMk id="51" creationId="{C3260B69-8223-2A7F-060F-247D86750D4F}"/>
          </ac:spMkLst>
        </pc:spChg>
        <pc:spChg chg="add del mod">
          <ac:chgData name="Sara Fiori" userId="8d5d1af3-5ce2-49fd-9c82-7afe86d89eed" providerId="ADAL" clId="{AF3BB88E-86D3-4EB9-A2A6-147FE551DD09}" dt="2023-07-12T12:05:35.501" v="2642"/>
          <ac:spMkLst>
            <pc:docMk/>
            <pc:sldMk cId="2324708992" sldId="277"/>
            <ac:spMk id="53" creationId="{6F3A51BE-B9F0-2C39-EE8B-34174DED374A}"/>
          </ac:spMkLst>
        </pc:spChg>
        <pc:spChg chg="add del mod">
          <ac:chgData name="Sara Fiori" userId="8d5d1af3-5ce2-49fd-9c82-7afe86d89eed" providerId="ADAL" clId="{AF3BB88E-86D3-4EB9-A2A6-147FE551DD09}" dt="2023-07-12T12:05:35.501" v="2642"/>
          <ac:spMkLst>
            <pc:docMk/>
            <pc:sldMk cId="2324708992" sldId="277"/>
            <ac:spMk id="55" creationId="{7B859FB0-2AFF-51EE-1382-C35D5D2777C1}"/>
          </ac:spMkLst>
        </pc:spChg>
        <pc:spChg chg="add del mod">
          <ac:chgData name="Sara Fiori" userId="8d5d1af3-5ce2-49fd-9c82-7afe86d89eed" providerId="ADAL" clId="{AF3BB88E-86D3-4EB9-A2A6-147FE551DD09}" dt="2023-07-12T12:05:35.501" v="2642"/>
          <ac:spMkLst>
            <pc:docMk/>
            <pc:sldMk cId="2324708992" sldId="277"/>
            <ac:spMk id="57" creationId="{3730FDA2-BD8C-C38A-919C-B3CC809BC7D1}"/>
          </ac:spMkLst>
        </pc:spChg>
        <pc:spChg chg="add del mod">
          <ac:chgData name="Sara Fiori" userId="8d5d1af3-5ce2-49fd-9c82-7afe86d89eed" providerId="ADAL" clId="{AF3BB88E-86D3-4EB9-A2A6-147FE551DD09}" dt="2023-07-12T12:05:35.501" v="2642"/>
          <ac:spMkLst>
            <pc:docMk/>
            <pc:sldMk cId="2324708992" sldId="277"/>
            <ac:spMk id="58" creationId="{DB6EF55A-FC27-5EEF-F18D-69C6E38F1FFC}"/>
          </ac:spMkLst>
        </pc:spChg>
        <pc:spChg chg="add del mod">
          <ac:chgData name="Sara Fiori" userId="8d5d1af3-5ce2-49fd-9c82-7afe86d89eed" providerId="ADAL" clId="{AF3BB88E-86D3-4EB9-A2A6-147FE551DD09}" dt="2023-07-12T12:05:45.345" v="2646" actId="478"/>
          <ac:spMkLst>
            <pc:docMk/>
            <pc:sldMk cId="2324708992" sldId="277"/>
            <ac:spMk id="60" creationId="{9AF37448-AC1D-6CB8-741E-76D96497F083}"/>
          </ac:spMkLst>
        </pc:spChg>
        <pc:spChg chg="add del mod">
          <ac:chgData name="Sara Fiori" userId="8d5d1af3-5ce2-49fd-9c82-7afe86d89eed" providerId="ADAL" clId="{AF3BB88E-86D3-4EB9-A2A6-147FE551DD09}" dt="2023-07-12T12:05:47.473" v="2648" actId="478"/>
          <ac:spMkLst>
            <pc:docMk/>
            <pc:sldMk cId="2324708992" sldId="277"/>
            <ac:spMk id="62" creationId="{212E2EF9-9DE0-83B7-167F-0F1BDF21A796}"/>
          </ac:spMkLst>
        </pc:spChg>
        <pc:spChg chg="add del mod">
          <ac:chgData name="Sara Fiori" userId="8d5d1af3-5ce2-49fd-9c82-7afe86d89eed" providerId="ADAL" clId="{AF3BB88E-86D3-4EB9-A2A6-147FE551DD09}" dt="2023-07-12T12:05:48.649" v="2649" actId="478"/>
          <ac:spMkLst>
            <pc:docMk/>
            <pc:sldMk cId="2324708992" sldId="277"/>
            <ac:spMk id="64" creationId="{4FDAC4DA-B603-84E4-54E9-AA98D7F1E6B1}"/>
          </ac:spMkLst>
        </pc:spChg>
        <pc:spChg chg="add mod">
          <ac:chgData name="Sara Fiori" userId="8d5d1af3-5ce2-49fd-9c82-7afe86d89eed" providerId="ADAL" clId="{AF3BB88E-86D3-4EB9-A2A6-147FE551DD09}" dt="2023-07-12T12:05:49.501" v="2650"/>
          <ac:spMkLst>
            <pc:docMk/>
            <pc:sldMk cId="2324708992" sldId="277"/>
            <ac:spMk id="65" creationId="{ED5DD322-CBBF-A3C9-FB5D-EC61F7771D83}"/>
          </ac:spMkLst>
        </pc:spChg>
        <pc:spChg chg="add mod">
          <ac:chgData name="Sara Fiori" userId="8d5d1af3-5ce2-49fd-9c82-7afe86d89eed" providerId="ADAL" clId="{AF3BB88E-86D3-4EB9-A2A6-147FE551DD09}" dt="2023-08-10T10:31:46.561" v="5297" actId="27636"/>
          <ac:spMkLst>
            <pc:docMk/>
            <pc:sldMk cId="2324708992" sldId="277"/>
            <ac:spMk id="66" creationId="{A1EBB745-1138-DF24-BF82-53184218513C}"/>
          </ac:spMkLst>
        </pc:spChg>
        <pc:spChg chg="add del mod">
          <ac:chgData name="Sara Fiori" userId="8d5d1af3-5ce2-49fd-9c82-7afe86d89eed" providerId="ADAL" clId="{AF3BB88E-86D3-4EB9-A2A6-147FE551DD09}" dt="2023-07-12T12:05:54.373" v="2651" actId="478"/>
          <ac:spMkLst>
            <pc:docMk/>
            <pc:sldMk cId="2324708992" sldId="277"/>
            <ac:spMk id="67" creationId="{965CD56F-E1C6-07BD-9729-8E6AA1583F3C}"/>
          </ac:spMkLst>
        </pc:spChg>
        <pc:spChg chg="add mod topLvl">
          <ac:chgData name="Sara Fiori" userId="8d5d1af3-5ce2-49fd-9c82-7afe86d89eed" providerId="ADAL" clId="{AF3BB88E-86D3-4EB9-A2A6-147FE551DD09}" dt="2023-07-26T15:19:01.584" v="4912" actId="1036"/>
          <ac:spMkLst>
            <pc:docMk/>
            <pc:sldMk cId="2324708992" sldId="277"/>
            <ac:spMk id="69" creationId="{D13C8238-F8EB-7484-A761-1CCC9A097A02}"/>
          </ac:spMkLst>
        </pc:spChg>
        <pc:spChg chg="add mod topLvl">
          <ac:chgData name="Sara Fiori" userId="8d5d1af3-5ce2-49fd-9c82-7afe86d89eed" providerId="ADAL" clId="{AF3BB88E-86D3-4EB9-A2A6-147FE551DD09}" dt="2023-07-12T12:11:47.811" v="2905" actId="164"/>
          <ac:spMkLst>
            <pc:docMk/>
            <pc:sldMk cId="2324708992" sldId="277"/>
            <ac:spMk id="70" creationId="{FD1F913E-6FE9-901C-AD3A-1CCC34CAB168}"/>
          </ac:spMkLst>
        </pc:spChg>
        <pc:spChg chg="add mod topLvl">
          <ac:chgData name="Sara Fiori" userId="8d5d1af3-5ce2-49fd-9c82-7afe86d89eed" providerId="ADAL" clId="{AF3BB88E-86D3-4EB9-A2A6-147FE551DD09}" dt="2023-07-12T12:11:47.811" v="2905" actId="164"/>
          <ac:spMkLst>
            <pc:docMk/>
            <pc:sldMk cId="2324708992" sldId="277"/>
            <ac:spMk id="71" creationId="{5315C7C0-A2C4-3723-615B-D1F003CEA8A2}"/>
          </ac:spMkLst>
        </pc:spChg>
        <pc:spChg chg="add mod topLvl">
          <ac:chgData name="Sara Fiori" userId="8d5d1af3-5ce2-49fd-9c82-7afe86d89eed" providerId="ADAL" clId="{AF3BB88E-86D3-4EB9-A2A6-147FE551DD09}" dt="2023-07-12T12:11:47.811" v="2905" actId="164"/>
          <ac:spMkLst>
            <pc:docMk/>
            <pc:sldMk cId="2324708992" sldId="277"/>
            <ac:spMk id="72" creationId="{DCAA9816-3655-1101-FA9A-FB5173D69609}"/>
          </ac:spMkLst>
        </pc:spChg>
        <pc:spChg chg="del mod topLvl">
          <ac:chgData name="Sara Fiori" userId="8d5d1af3-5ce2-49fd-9c82-7afe86d89eed" providerId="ADAL" clId="{AF3BB88E-86D3-4EB9-A2A6-147FE551DD09}" dt="2023-07-26T15:08:36.198" v="4846" actId="478"/>
          <ac:spMkLst>
            <pc:docMk/>
            <pc:sldMk cId="2324708992" sldId="277"/>
            <ac:spMk id="74" creationId="{44D71ED7-AD30-CC9F-99F5-074162E12436}"/>
          </ac:spMkLst>
        </pc:spChg>
        <pc:spChg chg="del mod topLvl">
          <ac:chgData name="Sara Fiori" userId="8d5d1af3-5ce2-49fd-9c82-7afe86d89eed" providerId="ADAL" clId="{AF3BB88E-86D3-4EB9-A2A6-147FE551DD09}" dt="2023-07-26T15:08:36.198" v="4846" actId="478"/>
          <ac:spMkLst>
            <pc:docMk/>
            <pc:sldMk cId="2324708992" sldId="277"/>
            <ac:spMk id="75" creationId="{02A29630-9804-15D9-6F93-3D627F548CF2}"/>
          </ac:spMkLst>
        </pc:spChg>
        <pc:spChg chg="del mod topLvl">
          <ac:chgData name="Sara Fiori" userId="8d5d1af3-5ce2-49fd-9c82-7afe86d89eed" providerId="ADAL" clId="{AF3BB88E-86D3-4EB9-A2A6-147FE551DD09}" dt="2023-07-26T15:08:36.198" v="4846" actId="478"/>
          <ac:spMkLst>
            <pc:docMk/>
            <pc:sldMk cId="2324708992" sldId="277"/>
            <ac:spMk id="76" creationId="{3847E429-82E9-B638-6AD3-3B4A76083F36}"/>
          </ac:spMkLst>
        </pc:spChg>
        <pc:spChg chg="del mod topLvl">
          <ac:chgData name="Sara Fiori" userId="8d5d1af3-5ce2-49fd-9c82-7afe86d89eed" providerId="ADAL" clId="{AF3BB88E-86D3-4EB9-A2A6-147FE551DD09}" dt="2023-07-26T15:08:36.198" v="4846" actId="478"/>
          <ac:spMkLst>
            <pc:docMk/>
            <pc:sldMk cId="2324708992" sldId="277"/>
            <ac:spMk id="77" creationId="{B79B524A-3408-9E75-C900-11982A4BDA1C}"/>
          </ac:spMkLst>
        </pc:spChg>
        <pc:spChg chg="del mod topLvl">
          <ac:chgData name="Sara Fiori" userId="8d5d1af3-5ce2-49fd-9c82-7afe86d89eed" providerId="ADAL" clId="{AF3BB88E-86D3-4EB9-A2A6-147FE551DD09}" dt="2023-07-26T15:08:36.198" v="4846" actId="478"/>
          <ac:spMkLst>
            <pc:docMk/>
            <pc:sldMk cId="2324708992" sldId="277"/>
            <ac:spMk id="78" creationId="{BA58C874-29F7-A297-1509-2CB89CC52423}"/>
          </ac:spMkLst>
        </pc:spChg>
        <pc:spChg chg="del mod topLvl">
          <ac:chgData name="Sara Fiori" userId="8d5d1af3-5ce2-49fd-9c82-7afe86d89eed" providerId="ADAL" clId="{AF3BB88E-86D3-4EB9-A2A6-147FE551DD09}" dt="2023-07-26T15:08:36.198" v="4846" actId="478"/>
          <ac:spMkLst>
            <pc:docMk/>
            <pc:sldMk cId="2324708992" sldId="277"/>
            <ac:spMk id="79" creationId="{EFEB4B1A-E885-9F96-C0B8-0AB3593E848F}"/>
          </ac:spMkLst>
        </pc:spChg>
        <pc:spChg chg="del mod topLvl">
          <ac:chgData name="Sara Fiori" userId="8d5d1af3-5ce2-49fd-9c82-7afe86d89eed" providerId="ADAL" clId="{AF3BB88E-86D3-4EB9-A2A6-147FE551DD09}" dt="2023-07-26T15:08:36.198" v="4846" actId="478"/>
          <ac:spMkLst>
            <pc:docMk/>
            <pc:sldMk cId="2324708992" sldId="277"/>
            <ac:spMk id="80" creationId="{F25CF352-1DD1-7660-1953-1AA032BD199C}"/>
          </ac:spMkLst>
        </pc:spChg>
        <pc:spChg chg="add del mod">
          <ac:chgData name="Sara Fiori" userId="8d5d1af3-5ce2-49fd-9c82-7afe86d89eed" providerId="ADAL" clId="{AF3BB88E-86D3-4EB9-A2A6-147FE551DD09}" dt="2023-07-12T12:05:54.373" v="2651" actId="478"/>
          <ac:spMkLst>
            <pc:docMk/>
            <pc:sldMk cId="2324708992" sldId="277"/>
            <ac:spMk id="84" creationId="{163FDB1A-64DC-0F89-1EC8-7874BB8C4CD6}"/>
          </ac:spMkLst>
        </pc:spChg>
        <pc:spChg chg="add del mod">
          <ac:chgData name="Sara Fiori" userId="8d5d1af3-5ce2-49fd-9c82-7afe86d89eed" providerId="ADAL" clId="{AF3BB88E-86D3-4EB9-A2A6-147FE551DD09}" dt="2023-07-12T12:05:54.373" v="2651" actId="478"/>
          <ac:spMkLst>
            <pc:docMk/>
            <pc:sldMk cId="2324708992" sldId="277"/>
            <ac:spMk id="86" creationId="{D50EA3EA-9FC6-C778-ED29-EE5FCD1A0F6B}"/>
          </ac:spMkLst>
        </pc:spChg>
        <pc:spChg chg="add del mod">
          <ac:chgData name="Sara Fiori" userId="8d5d1af3-5ce2-49fd-9c82-7afe86d89eed" providerId="ADAL" clId="{AF3BB88E-86D3-4EB9-A2A6-147FE551DD09}" dt="2023-07-12T12:05:54.373" v="2651" actId="478"/>
          <ac:spMkLst>
            <pc:docMk/>
            <pc:sldMk cId="2324708992" sldId="277"/>
            <ac:spMk id="88" creationId="{1C723E29-3F16-C3F1-562F-094FCE5C2D05}"/>
          </ac:spMkLst>
        </pc:spChg>
        <pc:spChg chg="add del mod">
          <ac:chgData name="Sara Fiori" userId="8d5d1af3-5ce2-49fd-9c82-7afe86d89eed" providerId="ADAL" clId="{AF3BB88E-86D3-4EB9-A2A6-147FE551DD09}" dt="2023-07-12T12:05:54.373" v="2651" actId="478"/>
          <ac:spMkLst>
            <pc:docMk/>
            <pc:sldMk cId="2324708992" sldId="277"/>
            <ac:spMk id="90" creationId="{7F0964EF-3D6A-48D7-9738-FFBAA41E1A9D}"/>
          </ac:spMkLst>
        </pc:spChg>
        <pc:spChg chg="add mod topLvl">
          <ac:chgData name="Sara Fiori" userId="8d5d1af3-5ce2-49fd-9c82-7afe86d89eed" providerId="ADAL" clId="{AF3BB88E-86D3-4EB9-A2A6-147FE551DD09}" dt="2023-07-12T12:11:47.811" v="2905" actId="164"/>
          <ac:spMkLst>
            <pc:docMk/>
            <pc:sldMk cId="2324708992" sldId="277"/>
            <ac:spMk id="91" creationId="{781E40B4-6770-3584-DADC-C3ED06702089}"/>
          </ac:spMkLst>
        </pc:spChg>
        <pc:spChg chg="add del mod">
          <ac:chgData name="Sara Fiori" userId="8d5d1af3-5ce2-49fd-9c82-7afe86d89eed" providerId="ADAL" clId="{AF3BB88E-86D3-4EB9-A2A6-147FE551DD09}" dt="2023-07-12T12:05:58.111" v="2652" actId="478"/>
          <ac:spMkLst>
            <pc:docMk/>
            <pc:sldMk cId="2324708992" sldId="277"/>
            <ac:spMk id="93" creationId="{2AB309F4-59A2-9AB2-05C8-CA35498E3F00}"/>
          </ac:spMkLst>
        </pc:spChg>
        <pc:spChg chg="add mod">
          <ac:chgData name="Sara Fiori" userId="8d5d1af3-5ce2-49fd-9c82-7afe86d89eed" providerId="ADAL" clId="{AF3BB88E-86D3-4EB9-A2A6-147FE551DD09}" dt="2023-07-12T12:06:37.102" v="2709" actId="571"/>
          <ac:spMkLst>
            <pc:docMk/>
            <pc:sldMk cId="2324708992" sldId="277"/>
            <ac:spMk id="94" creationId="{3D5063F5-AC81-F282-79E8-6CD558598BCC}"/>
          </ac:spMkLst>
        </pc:spChg>
        <pc:spChg chg="add mod">
          <ac:chgData name="Sara Fiori" userId="8d5d1af3-5ce2-49fd-9c82-7afe86d89eed" providerId="ADAL" clId="{AF3BB88E-86D3-4EB9-A2A6-147FE551DD09}" dt="2023-07-12T12:06:37.102" v="2709" actId="571"/>
          <ac:spMkLst>
            <pc:docMk/>
            <pc:sldMk cId="2324708992" sldId="277"/>
            <ac:spMk id="95" creationId="{4D323F05-A143-05E8-FE53-308F9DAA0B36}"/>
          </ac:spMkLst>
        </pc:spChg>
        <pc:spChg chg="add mod">
          <ac:chgData name="Sara Fiori" userId="8d5d1af3-5ce2-49fd-9c82-7afe86d89eed" providerId="ADAL" clId="{AF3BB88E-86D3-4EB9-A2A6-147FE551DD09}" dt="2023-07-12T12:06:37.102" v="2709" actId="571"/>
          <ac:spMkLst>
            <pc:docMk/>
            <pc:sldMk cId="2324708992" sldId="277"/>
            <ac:spMk id="96" creationId="{B37936F0-19BF-823F-28FA-93CC9F99127D}"/>
          </ac:spMkLst>
        </pc:spChg>
        <pc:spChg chg="add mod">
          <ac:chgData name="Sara Fiori" userId="8d5d1af3-5ce2-49fd-9c82-7afe86d89eed" providerId="ADAL" clId="{AF3BB88E-86D3-4EB9-A2A6-147FE551DD09}" dt="2023-07-12T12:06:37.102" v="2709" actId="571"/>
          <ac:spMkLst>
            <pc:docMk/>
            <pc:sldMk cId="2324708992" sldId="277"/>
            <ac:spMk id="97" creationId="{271611B7-3E69-C1C0-36EF-29B60DE4319A}"/>
          </ac:spMkLst>
        </pc:spChg>
        <pc:spChg chg="mod">
          <ac:chgData name="Sara Fiori" userId="8d5d1af3-5ce2-49fd-9c82-7afe86d89eed" providerId="ADAL" clId="{AF3BB88E-86D3-4EB9-A2A6-147FE551DD09}" dt="2023-07-12T12:06:37.102" v="2709" actId="571"/>
          <ac:spMkLst>
            <pc:docMk/>
            <pc:sldMk cId="2324708992" sldId="277"/>
            <ac:spMk id="99" creationId="{7D819D19-0407-7ED6-C304-9CB54A42C2EB}"/>
          </ac:spMkLst>
        </pc:spChg>
        <pc:spChg chg="mod">
          <ac:chgData name="Sara Fiori" userId="8d5d1af3-5ce2-49fd-9c82-7afe86d89eed" providerId="ADAL" clId="{AF3BB88E-86D3-4EB9-A2A6-147FE551DD09}" dt="2023-07-12T12:06:37.102" v="2709" actId="571"/>
          <ac:spMkLst>
            <pc:docMk/>
            <pc:sldMk cId="2324708992" sldId="277"/>
            <ac:spMk id="100" creationId="{6A167D14-056F-5C26-FA6F-9C7E26E71975}"/>
          </ac:spMkLst>
        </pc:spChg>
        <pc:spChg chg="mod">
          <ac:chgData name="Sara Fiori" userId="8d5d1af3-5ce2-49fd-9c82-7afe86d89eed" providerId="ADAL" clId="{AF3BB88E-86D3-4EB9-A2A6-147FE551DD09}" dt="2023-07-12T12:06:37.102" v="2709" actId="571"/>
          <ac:spMkLst>
            <pc:docMk/>
            <pc:sldMk cId="2324708992" sldId="277"/>
            <ac:spMk id="101" creationId="{BD6BCEED-605A-C138-4B89-6865F1131331}"/>
          </ac:spMkLst>
        </pc:spChg>
        <pc:spChg chg="mod">
          <ac:chgData name="Sara Fiori" userId="8d5d1af3-5ce2-49fd-9c82-7afe86d89eed" providerId="ADAL" clId="{AF3BB88E-86D3-4EB9-A2A6-147FE551DD09}" dt="2023-07-12T12:06:37.102" v="2709" actId="571"/>
          <ac:spMkLst>
            <pc:docMk/>
            <pc:sldMk cId="2324708992" sldId="277"/>
            <ac:spMk id="102" creationId="{94B244F9-2B7F-14D5-7098-70913CBE2948}"/>
          </ac:spMkLst>
        </pc:spChg>
        <pc:spChg chg="mod">
          <ac:chgData name="Sara Fiori" userId="8d5d1af3-5ce2-49fd-9c82-7afe86d89eed" providerId="ADAL" clId="{AF3BB88E-86D3-4EB9-A2A6-147FE551DD09}" dt="2023-07-12T12:06:37.102" v="2709" actId="571"/>
          <ac:spMkLst>
            <pc:docMk/>
            <pc:sldMk cId="2324708992" sldId="277"/>
            <ac:spMk id="103" creationId="{80EAFD8B-7CFC-6E45-F6A6-E884BC7645CC}"/>
          </ac:spMkLst>
        </pc:spChg>
        <pc:spChg chg="mod">
          <ac:chgData name="Sara Fiori" userId="8d5d1af3-5ce2-49fd-9c82-7afe86d89eed" providerId="ADAL" clId="{AF3BB88E-86D3-4EB9-A2A6-147FE551DD09}" dt="2023-07-12T12:06:37.102" v="2709" actId="571"/>
          <ac:spMkLst>
            <pc:docMk/>
            <pc:sldMk cId="2324708992" sldId="277"/>
            <ac:spMk id="104" creationId="{ED38135A-7FD3-560D-8892-114EAF911094}"/>
          </ac:spMkLst>
        </pc:spChg>
        <pc:spChg chg="mod">
          <ac:chgData name="Sara Fiori" userId="8d5d1af3-5ce2-49fd-9c82-7afe86d89eed" providerId="ADAL" clId="{AF3BB88E-86D3-4EB9-A2A6-147FE551DD09}" dt="2023-07-12T12:06:37.102" v="2709" actId="571"/>
          <ac:spMkLst>
            <pc:docMk/>
            <pc:sldMk cId="2324708992" sldId="277"/>
            <ac:spMk id="105" creationId="{6B77F83E-0615-A7F6-DF9F-6E39DA5D744F}"/>
          </ac:spMkLst>
        </pc:spChg>
        <pc:spChg chg="add mod">
          <ac:chgData name="Sara Fiori" userId="8d5d1af3-5ce2-49fd-9c82-7afe86d89eed" providerId="ADAL" clId="{AF3BB88E-86D3-4EB9-A2A6-147FE551DD09}" dt="2023-07-12T12:06:37.102" v="2709" actId="571"/>
          <ac:spMkLst>
            <pc:docMk/>
            <pc:sldMk cId="2324708992" sldId="277"/>
            <ac:spMk id="109" creationId="{A3578880-F0A8-EE2D-D341-D65CDEAF4695}"/>
          </ac:spMkLst>
        </pc:spChg>
        <pc:spChg chg="add del">
          <ac:chgData name="Sara Fiori" userId="8d5d1af3-5ce2-49fd-9c82-7afe86d89eed" providerId="ADAL" clId="{AF3BB88E-86D3-4EB9-A2A6-147FE551DD09}" dt="2023-07-12T12:07:46.708" v="2821" actId="22"/>
          <ac:spMkLst>
            <pc:docMk/>
            <pc:sldMk cId="2324708992" sldId="277"/>
            <ac:spMk id="112" creationId="{2C58DBAC-BCD9-86F5-99CB-90D67F7A27B6}"/>
          </ac:spMkLst>
        </pc:spChg>
        <pc:spChg chg="add del">
          <ac:chgData name="Sara Fiori" userId="8d5d1af3-5ce2-49fd-9c82-7afe86d89eed" providerId="ADAL" clId="{AF3BB88E-86D3-4EB9-A2A6-147FE551DD09}" dt="2023-07-12T12:07:48.780" v="2825" actId="22"/>
          <ac:spMkLst>
            <pc:docMk/>
            <pc:sldMk cId="2324708992" sldId="277"/>
            <ac:spMk id="114" creationId="{B108C831-AB83-01FD-55F9-B189B7E7DA21}"/>
          </ac:spMkLst>
        </pc:spChg>
        <pc:spChg chg="add del">
          <ac:chgData name="Sara Fiori" userId="8d5d1af3-5ce2-49fd-9c82-7afe86d89eed" providerId="ADAL" clId="{AF3BB88E-86D3-4EB9-A2A6-147FE551DD09}" dt="2023-07-12T12:07:50.481" v="2827" actId="22"/>
          <ac:spMkLst>
            <pc:docMk/>
            <pc:sldMk cId="2324708992" sldId="277"/>
            <ac:spMk id="116" creationId="{B4260273-06F8-4B66-771E-1518E7806D00}"/>
          </ac:spMkLst>
        </pc:spChg>
        <pc:spChg chg="add del">
          <ac:chgData name="Sara Fiori" userId="8d5d1af3-5ce2-49fd-9c82-7afe86d89eed" providerId="ADAL" clId="{AF3BB88E-86D3-4EB9-A2A6-147FE551DD09}" dt="2023-07-12T12:07:52.045" v="2829" actId="22"/>
          <ac:spMkLst>
            <pc:docMk/>
            <pc:sldMk cId="2324708992" sldId="277"/>
            <ac:spMk id="118" creationId="{02F78472-33B6-9160-1B40-F53352486B6B}"/>
          </ac:spMkLst>
        </pc:spChg>
        <pc:spChg chg="add mod">
          <ac:chgData name="Sara Fiori" userId="8d5d1af3-5ce2-49fd-9c82-7afe86d89eed" providerId="ADAL" clId="{AF3BB88E-86D3-4EB9-A2A6-147FE551DD09}" dt="2023-07-12T12:11:47.811" v="2905" actId="164"/>
          <ac:spMkLst>
            <pc:docMk/>
            <pc:sldMk cId="2324708992" sldId="277"/>
            <ac:spMk id="119" creationId="{2FB07F75-9A44-9214-C618-ED6CB4CC1EB0}"/>
          </ac:spMkLst>
        </pc:spChg>
        <pc:spChg chg="mod">
          <ac:chgData name="Sara Fiori" userId="8d5d1af3-5ce2-49fd-9c82-7afe86d89eed" providerId="ADAL" clId="{AF3BB88E-86D3-4EB9-A2A6-147FE551DD09}" dt="2023-07-12T12:08:55.696" v="2856"/>
          <ac:spMkLst>
            <pc:docMk/>
            <pc:sldMk cId="2324708992" sldId="277"/>
            <ac:spMk id="121" creationId="{4007119D-5124-F20F-975F-334FE1784540}"/>
          </ac:spMkLst>
        </pc:spChg>
        <pc:spChg chg="mod">
          <ac:chgData name="Sara Fiori" userId="8d5d1af3-5ce2-49fd-9c82-7afe86d89eed" providerId="ADAL" clId="{AF3BB88E-86D3-4EB9-A2A6-147FE551DD09}" dt="2023-07-12T12:08:55.696" v="2856"/>
          <ac:spMkLst>
            <pc:docMk/>
            <pc:sldMk cId="2324708992" sldId="277"/>
            <ac:spMk id="122" creationId="{CA2EBE0E-16A2-7EB7-6911-5B12A1B7F6E9}"/>
          </ac:spMkLst>
        </pc:spChg>
        <pc:spChg chg="mod">
          <ac:chgData name="Sara Fiori" userId="8d5d1af3-5ce2-49fd-9c82-7afe86d89eed" providerId="ADAL" clId="{AF3BB88E-86D3-4EB9-A2A6-147FE551DD09}" dt="2023-07-12T12:08:55.696" v="2856"/>
          <ac:spMkLst>
            <pc:docMk/>
            <pc:sldMk cId="2324708992" sldId="277"/>
            <ac:spMk id="123" creationId="{9D79C7C5-4FAC-ADA9-E480-101D1B3EDB34}"/>
          </ac:spMkLst>
        </pc:spChg>
        <pc:spChg chg="mod">
          <ac:chgData name="Sara Fiori" userId="8d5d1af3-5ce2-49fd-9c82-7afe86d89eed" providerId="ADAL" clId="{AF3BB88E-86D3-4EB9-A2A6-147FE551DD09}" dt="2023-07-12T12:08:55.696" v="2856"/>
          <ac:spMkLst>
            <pc:docMk/>
            <pc:sldMk cId="2324708992" sldId="277"/>
            <ac:spMk id="124" creationId="{802C82E6-3775-C0CC-C6DC-881C5E507665}"/>
          </ac:spMkLst>
        </pc:spChg>
        <pc:spChg chg="mod">
          <ac:chgData name="Sara Fiori" userId="8d5d1af3-5ce2-49fd-9c82-7afe86d89eed" providerId="ADAL" clId="{AF3BB88E-86D3-4EB9-A2A6-147FE551DD09}" dt="2023-07-12T12:08:55.696" v="2856"/>
          <ac:spMkLst>
            <pc:docMk/>
            <pc:sldMk cId="2324708992" sldId="277"/>
            <ac:spMk id="125" creationId="{9F185979-33E4-B20F-AD55-C6DA531731E8}"/>
          </ac:spMkLst>
        </pc:spChg>
        <pc:spChg chg="mod">
          <ac:chgData name="Sara Fiori" userId="8d5d1af3-5ce2-49fd-9c82-7afe86d89eed" providerId="ADAL" clId="{AF3BB88E-86D3-4EB9-A2A6-147FE551DD09}" dt="2023-07-12T12:08:55.696" v="2856"/>
          <ac:spMkLst>
            <pc:docMk/>
            <pc:sldMk cId="2324708992" sldId="277"/>
            <ac:spMk id="126" creationId="{8F52780B-D96F-DA0F-03D0-003A91561E6C}"/>
          </ac:spMkLst>
        </pc:spChg>
        <pc:spChg chg="mod">
          <ac:chgData name="Sara Fiori" userId="8d5d1af3-5ce2-49fd-9c82-7afe86d89eed" providerId="ADAL" clId="{AF3BB88E-86D3-4EB9-A2A6-147FE551DD09}" dt="2023-07-12T12:08:55.696" v="2856"/>
          <ac:spMkLst>
            <pc:docMk/>
            <pc:sldMk cId="2324708992" sldId="277"/>
            <ac:spMk id="127" creationId="{1E598DE8-E038-D02B-ADCB-FE37166E79E1}"/>
          </ac:spMkLst>
        </pc:spChg>
        <pc:grpChg chg="add mod">
          <ac:chgData name="Sara Fiori" userId="8d5d1af3-5ce2-49fd-9c82-7afe86d89eed" providerId="ADAL" clId="{AF3BB88E-86D3-4EB9-A2A6-147FE551DD09}" dt="2023-07-26T15:19:01.584" v="4912" actId="1036"/>
          <ac:grpSpMkLst>
            <pc:docMk/>
            <pc:sldMk cId="2324708992" sldId="277"/>
            <ac:grpSpMk id="20" creationId="{06895F68-B1BD-F8D4-A728-33E6D15D6F44}"/>
          </ac:grpSpMkLst>
        </pc:grpChg>
        <pc:grpChg chg="add del mod">
          <ac:chgData name="Sara Fiori" userId="8d5d1af3-5ce2-49fd-9c82-7afe86d89eed" providerId="ADAL" clId="{AF3BB88E-86D3-4EB9-A2A6-147FE551DD09}" dt="2023-07-12T12:05:35.501" v="2642"/>
          <ac:grpSpMkLst>
            <pc:docMk/>
            <pc:sldMk cId="2324708992" sldId="277"/>
            <ac:grpSpMk id="36" creationId="{2E8BE375-E806-C49D-79FF-F05E3618AC4A}"/>
          </ac:grpSpMkLst>
        </pc:grpChg>
        <pc:grpChg chg="add del">
          <ac:chgData name="Sara Fiori" userId="8d5d1af3-5ce2-49fd-9c82-7afe86d89eed" providerId="ADAL" clId="{AF3BB88E-86D3-4EB9-A2A6-147FE551DD09}" dt="2023-07-12T12:05:41.853" v="2644" actId="478"/>
          <ac:grpSpMkLst>
            <pc:docMk/>
            <pc:sldMk cId="2324708992" sldId="277"/>
            <ac:grpSpMk id="41" creationId="{6B51E706-3C8F-98BC-642F-774F101639E4}"/>
          </ac:grpSpMkLst>
        </pc:grpChg>
        <pc:grpChg chg="add del mod">
          <ac:chgData name="Sara Fiori" userId="8d5d1af3-5ce2-49fd-9c82-7afe86d89eed" providerId="ADAL" clId="{AF3BB88E-86D3-4EB9-A2A6-147FE551DD09}" dt="2023-07-12T12:12:11.759" v="2906" actId="165"/>
          <ac:grpSpMkLst>
            <pc:docMk/>
            <pc:sldMk cId="2324708992" sldId="277"/>
            <ac:grpSpMk id="73" creationId="{AD8DDCDE-C14D-A32B-637B-C0B340B72F9B}"/>
          </ac:grpSpMkLst>
        </pc:grpChg>
        <pc:grpChg chg="add mod">
          <ac:chgData name="Sara Fiori" userId="8d5d1af3-5ce2-49fd-9c82-7afe86d89eed" providerId="ADAL" clId="{AF3BB88E-86D3-4EB9-A2A6-147FE551DD09}" dt="2023-07-12T12:06:37.102" v="2709" actId="571"/>
          <ac:grpSpMkLst>
            <pc:docMk/>
            <pc:sldMk cId="2324708992" sldId="277"/>
            <ac:grpSpMk id="98" creationId="{AF1DE5A1-B99B-9B85-9B5F-0DDFAFA94931}"/>
          </ac:grpSpMkLst>
        </pc:grpChg>
        <pc:grpChg chg="add del mod">
          <ac:chgData name="Sara Fiori" userId="8d5d1af3-5ce2-49fd-9c82-7afe86d89eed" providerId="ADAL" clId="{AF3BB88E-86D3-4EB9-A2A6-147FE551DD09}" dt="2023-07-12T12:07:32.979" v="2804" actId="165"/>
          <ac:grpSpMkLst>
            <pc:docMk/>
            <pc:sldMk cId="2324708992" sldId="277"/>
            <ac:grpSpMk id="110" creationId="{8C5048B2-6ED2-EAD7-2104-F2DE0B8FA3DE}"/>
          </ac:grpSpMkLst>
        </pc:grpChg>
        <pc:grpChg chg="add del mod">
          <ac:chgData name="Sara Fiori" userId="8d5d1af3-5ce2-49fd-9c82-7afe86d89eed" providerId="ADAL" clId="{AF3BB88E-86D3-4EB9-A2A6-147FE551DD09}" dt="2023-07-12T12:09:55.616" v="2861" actId="478"/>
          <ac:grpSpMkLst>
            <pc:docMk/>
            <pc:sldMk cId="2324708992" sldId="277"/>
            <ac:grpSpMk id="120" creationId="{312E131B-CE2F-67A7-E1E5-BC68623A16E5}"/>
          </ac:grpSpMkLst>
        </pc:grpChg>
        <pc:picChg chg="add del">
          <ac:chgData name="Sara Fiori" userId="8d5d1af3-5ce2-49fd-9c82-7afe86d89eed" providerId="ADAL" clId="{AF3BB88E-86D3-4EB9-A2A6-147FE551DD09}" dt="2023-07-12T12:05:41.853" v="2644" actId="478"/>
          <ac:picMkLst>
            <pc:docMk/>
            <pc:sldMk cId="2324708992" sldId="277"/>
            <ac:picMk id="17" creationId="{E22409FA-3925-2B4D-8F47-404DF2F21CF9}"/>
          </ac:picMkLst>
        </pc:picChg>
        <pc:picChg chg="add del mod">
          <ac:chgData name="Sara Fiori" userId="8d5d1af3-5ce2-49fd-9c82-7afe86d89eed" providerId="ADAL" clId="{AF3BB88E-86D3-4EB9-A2A6-147FE551DD09}" dt="2023-07-12T12:05:35.501" v="2642"/>
          <ac:picMkLst>
            <pc:docMk/>
            <pc:sldMk cId="2324708992" sldId="277"/>
            <ac:picMk id="25" creationId="{C34B97D7-EDC6-A83F-9A7B-4FFE7F1990FA}"/>
          </ac:picMkLst>
        </pc:picChg>
        <pc:picChg chg="add del mod">
          <ac:chgData name="Sara Fiori" userId="8d5d1af3-5ce2-49fd-9c82-7afe86d89eed" providerId="ADAL" clId="{AF3BB88E-86D3-4EB9-A2A6-147FE551DD09}" dt="2023-07-12T12:05:54.373" v="2651" actId="478"/>
          <ac:picMkLst>
            <pc:docMk/>
            <pc:sldMk cId="2324708992" sldId="277"/>
            <ac:picMk id="68" creationId="{52997A1B-8207-877A-202B-F281BF7546A2}"/>
          </ac:picMkLst>
        </pc:picChg>
        <pc:cxnChg chg="add del">
          <ac:chgData name="Sara Fiori" userId="8d5d1af3-5ce2-49fd-9c82-7afe86d89eed" providerId="ADAL" clId="{AF3BB88E-86D3-4EB9-A2A6-147FE551DD09}" dt="2023-07-12T12:05:41.853" v="2644" actId="478"/>
          <ac:cxnSpMkLst>
            <pc:docMk/>
            <pc:sldMk cId="2324708992" sldId="277"/>
            <ac:cxnSpMk id="4" creationId="{9713EAD2-F753-7BDC-4311-11707B05F45A}"/>
          </ac:cxnSpMkLst>
        </pc:cxnChg>
        <pc:cxnChg chg="add del">
          <ac:chgData name="Sara Fiori" userId="8d5d1af3-5ce2-49fd-9c82-7afe86d89eed" providerId="ADAL" clId="{AF3BB88E-86D3-4EB9-A2A6-147FE551DD09}" dt="2023-07-12T12:05:41.853" v="2644" actId="478"/>
          <ac:cxnSpMkLst>
            <pc:docMk/>
            <pc:sldMk cId="2324708992" sldId="277"/>
            <ac:cxnSpMk id="6" creationId="{9FA2B2AE-30ED-A02B-693D-5F76402B607A}"/>
          </ac:cxnSpMkLst>
        </pc:cxnChg>
        <pc:cxnChg chg="add mod">
          <ac:chgData name="Sara Fiori" userId="8d5d1af3-5ce2-49fd-9c82-7afe86d89eed" providerId="ADAL" clId="{AF3BB88E-86D3-4EB9-A2A6-147FE551DD09}" dt="2023-07-12T12:11:47.811" v="2905" actId="164"/>
          <ac:cxnSpMkLst>
            <pc:docMk/>
            <pc:sldMk cId="2324708992" sldId="277"/>
            <ac:cxnSpMk id="6" creationId="{E0F0FB1E-190F-33E9-4738-2E697AD46FC8}"/>
          </ac:cxnSpMkLst>
        </pc:cxnChg>
        <pc:cxnChg chg="add mod">
          <ac:chgData name="Sara Fiori" userId="8d5d1af3-5ce2-49fd-9c82-7afe86d89eed" providerId="ADAL" clId="{AF3BB88E-86D3-4EB9-A2A6-147FE551DD09}" dt="2023-07-12T12:11:47.811" v="2905" actId="164"/>
          <ac:cxnSpMkLst>
            <pc:docMk/>
            <pc:sldMk cId="2324708992" sldId="277"/>
            <ac:cxnSpMk id="9" creationId="{7A60C646-B540-C804-3F3F-1A5C33FFF588}"/>
          </ac:cxnSpMkLst>
        </pc:cxnChg>
        <pc:cxnChg chg="add mod">
          <ac:chgData name="Sara Fiori" userId="8d5d1af3-5ce2-49fd-9c82-7afe86d89eed" providerId="ADAL" clId="{AF3BB88E-86D3-4EB9-A2A6-147FE551DD09}" dt="2023-07-12T12:11:47.811" v="2905" actId="164"/>
          <ac:cxnSpMkLst>
            <pc:docMk/>
            <pc:sldMk cId="2324708992" sldId="277"/>
            <ac:cxnSpMk id="13" creationId="{B3A61528-9610-179F-32AA-B98BA1F4EEFB}"/>
          </ac:cxnSpMkLst>
        </pc:cxnChg>
        <pc:cxnChg chg="add mod">
          <ac:chgData name="Sara Fiori" userId="8d5d1af3-5ce2-49fd-9c82-7afe86d89eed" providerId="ADAL" clId="{AF3BB88E-86D3-4EB9-A2A6-147FE551DD09}" dt="2023-07-12T12:11:47.811" v="2905" actId="164"/>
          <ac:cxnSpMkLst>
            <pc:docMk/>
            <pc:sldMk cId="2324708992" sldId="277"/>
            <ac:cxnSpMk id="17" creationId="{0DC61F80-6215-CA1D-7293-40304E7B65D0}"/>
          </ac:cxnSpMkLst>
        </pc:cxnChg>
        <pc:cxnChg chg="add del mod">
          <ac:chgData name="Sara Fiori" userId="8d5d1af3-5ce2-49fd-9c82-7afe86d89eed" providerId="ADAL" clId="{AF3BB88E-86D3-4EB9-A2A6-147FE551DD09}" dt="2023-07-26T15:08:36.198" v="4846" actId="478"/>
          <ac:cxnSpMkLst>
            <pc:docMk/>
            <pc:sldMk cId="2324708992" sldId="277"/>
            <ac:cxnSpMk id="24" creationId="{85025819-8B05-C503-4638-4CCB4406C931}"/>
          </ac:cxnSpMkLst>
        </pc:cxnChg>
        <pc:cxnChg chg="mod">
          <ac:chgData name="Sara Fiori" userId="8d5d1af3-5ce2-49fd-9c82-7afe86d89eed" providerId="ADAL" clId="{AF3BB88E-86D3-4EB9-A2A6-147FE551DD09}" dt="2023-07-12T12:05:41.853" v="2644" actId="478"/>
          <ac:cxnSpMkLst>
            <pc:docMk/>
            <pc:sldMk cId="2324708992" sldId="277"/>
            <ac:cxnSpMk id="34" creationId="{CA34851E-8D36-517D-B6D6-03C8BCA2F5EE}"/>
          </ac:cxnSpMkLst>
        </pc:cxnChg>
        <pc:cxnChg chg="mod">
          <ac:chgData name="Sara Fiori" userId="8d5d1af3-5ce2-49fd-9c82-7afe86d89eed" providerId="ADAL" clId="{AF3BB88E-86D3-4EB9-A2A6-147FE551DD09}" dt="2023-07-12T12:05:41.853" v="2644" actId="478"/>
          <ac:cxnSpMkLst>
            <pc:docMk/>
            <pc:sldMk cId="2324708992" sldId="277"/>
            <ac:cxnSpMk id="35" creationId="{AF8FDAC4-56C4-BF2B-B615-EA1992D01AF5}"/>
          </ac:cxnSpMkLst>
        </pc:cxnChg>
        <pc:cxnChg chg="mod">
          <ac:chgData name="Sara Fiori" userId="8d5d1af3-5ce2-49fd-9c82-7afe86d89eed" providerId="ADAL" clId="{AF3BB88E-86D3-4EB9-A2A6-147FE551DD09}" dt="2023-07-12T12:05:41.853" v="2644" actId="478"/>
          <ac:cxnSpMkLst>
            <pc:docMk/>
            <pc:sldMk cId="2324708992" sldId="277"/>
            <ac:cxnSpMk id="38" creationId="{72E35B88-EB0B-8A2F-7723-C5F55FE12283}"/>
          </ac:cxnSpMkLst>
        </pc:cxnChg>
        <pc:cxnChg chg="add del">
          <ac:chgData name="Sara Fiori" userId="8d5d1af3-5ce2-49fd-9c82-7afe86d89eed" providerId="ADAL" clId="{AF3BB88E-86D3-4EB9-A2A6-147FE551DD09}" dt="2023-07-12T12:05:41.853" v="2644" actId="478"/>
          <ac:cxnSpMkLst>
            <pc:docMk/>
            <pc:sldMk cId="2324708992" sldId="277"/>
            <ac:cxnSpMk id="43" creationId="{DCF9A379-95A8-59B8-09CF-3D300226A63C}"/>
          </ac:cxnSpMkLst>
        </pc:cxnChg>
        <pc:cxnChg chg="mod">
          <ac:chgData name="Sara Fiori" userId="8d5d1af3-5ce2-49fd-9c82-7afe86d89eed" providerId="ADAL" clId="{AF3BB88E-86D3-4EB9-A2A6-147FE551DD09}" dt="2023-07-12T12:05:34.087" v="2641"/>
          <ac:cxnSpMkLst>
            <pc:docMk/>
            <pc:sldMk cId="2324708992" sldId="277"/>
            <ac:cxnSpMk id="48" creationId="{E2E97274-F4AE-82EB-0103-6B5EA2E85776}"/>
          </ac:cxnSpMkLst>
        </pc:cxnChg>
        <pc:cxnChg chg="mod">
          <ac:chgData name="Sara Fiori" userId="8d5d1af3-5ce2-49fd-9c82-7afe86d89eed" providerId="ADAL" clId="{AF3BB88E-86D3-4EB9-A2A6-147FE551DD09}" dt="2023-07-12T12:05:34.087" v="2641"/>
          <ac:cxnSpMkLst>
            <pc:docMk/>
            <pc:sldMk cId="2324708992" sldId="277"/>
            <ac:cxnSpMk id="49" creationId="{915E255D-341F-D251-CC72-E47F8881B886}"/>
          </ac:cxnSpMkLst>
        </pc:cxnChg>
        <pc:cxnChg chg="mod">
          <ac:chgData name="Sara Fiori" userId="8d5d1af3-5ce2-49fd-9c82-7afe86d89eed" providerId="ADAL" clId="{AF3BB88E-86D3-4EB9-A2A6-147FE551DD09}" dt="2023-07-12T12:05:34.087" v="2641"/>
          <ac:cxnSpMkLst>
            <pc:docMk/>
            <pc:sldMk cId="2324708992" sldId="277"/>
            <ac:cxnSpMk id="50" creationId="{6A6FC287-F611-7E4A-7A2E-45EFB19550BE}"/>
          </ac:cxnSpMkLst>
        </pc:cxnChg>
        <pc:cxnChg chg="add del mod">
          <ac:chgData name="Sara Fiori" userId="8d5d1af3-5ce2-49fd-9c82-7afe86d89eed" providerId="ADAL" clId="{AF3BB88E-86D3-4EB9-A2A6-147FE551DD09}" dt="2023-07-12T12:05:35.501" v="2642"/>
          <ac:cxnSpMkLst>
            <pc:docMk/>
            <pc:sldMk cId="2324708992" sldId="277"/>
            <ac:cxnSpMk id="52" creationId="{23D74393-466A-50B1-5341-FEE92A37B158}"/>
          </ac:cxnSpMkLst>
        </pc:cxnChg>
        <pc:cxnChg chg="add del mod">
          <ac:chgData name="Sara Fiori" userId="8d5d1af3-5ce2-49fd-9c82-7afe86d89eed" providerId="ADAL" clId="{AF3BB88E-86D3-4EB9-A2A6-147FE551DD09}" dt="2023-07-12T12:05:35.501" v="2642"/>
          <ac:cxnSpMkLst>
            <pc:docMk/>
            <pc:sldMk cId="2324708992" sldId="277"/>
            <ac:cxnSpMk id="54" creationId="{3D90C086-B3BF-B42B-3D84-A52A81A7AC63}"/>
          </ac:cxnSpMkLst>
        </pc:cxnChg>
        <pc:cxnChg chg="add del mod">
          <ac:chgData name="Sara Fiori" userId="8d5d1af3-5ce2-49fd-9c82-7afe86d89eed" providerId="ADAL" clId="{AF3BB88E-86D3-4EB9-A2A6-147FE551DD09}" dt="2023-07-12T12:05:35.501" v="2642"/>
          <ac:cxnSpMkLst>
            <pc:docMk/>
            <pc:sldMk cId="2324708992" sldId="277"/>
            <ac:cxnSpMk id="56" creationId="{8D3A88A0-06CC-7A86-B678-48B7EE7A598E}"/>
          </ac:cxnSpMkLst>
        </pc:cxnChg>
        <pc:cxnChg chg="del mod topLvl">
          <ac:chgData name="Sara Fiori" userId="8d5d1af3-5ce2-49fd-9c82-7afe86d89eed" providerId="ADAL" clId="{AF3BB88E-86D3-4EB9-A2A6-147FE551DD09}" dt="2023-07-26T15:08:36.198" v="4846" actId="478"/>
          <ac:cxnSpMkLst>
            <pc:docMk/>
            <pc:sldMk cId="2324708992" sldId="277"/>
            <ac:cxnSpMk id="81" creationId="{FCB5F184-A328-63DC-4DB6-A91407A9EB38}"/>
          </ac:cxnSpMkLst>
        </pc:cxnChg>
        <pc:cxnChg chg="del mod topLvl">
          <ac:chgData name="Sara Fiori" userId="8d5d1af3-5ce2-49fd-9c82-7afe86d89eed" providerId="ADAL" clId="{AF3BB88E-86D3-4EB9-A2A6-147FE551DD09}" dt="2023-07-26T15:08:36.198" v="4846" actId="478"/>
          <ac:cxnSpMkLst>
            <pc:docMk/>
            <pc:sldMk cId="2324708992" sldId="277"/>
            <ac:cxnSpMk id="82" creationId="{85A95FCF-B349-6B85-1C8A-CDAABBD34757}"/>
          </ac:cxnSpMkLst>
        </pc:cxnChg>
        <pc:cxnChg chg="del mod topLvl">
          <ac:chgData name="Sara Fiori" userId="8d5d1af3-5ce2-49fd-9c82-7afe86d89eed" providerId="ADAL" clId="{AF3BB88E-86D3-4EB9-A2A6-147FE551DD09}" dt="2023-07-26T15:08:36.198" v="4846" actId="478"/>
          <ac:cxnSpMkLst>
            <pc:docMk/>
            <pc:sldMk cId="2324708992" sldId="277"/>
            <ac:cxnSpMk id="83" creationId="{29B0AD78-51AB-B2CE-A988-E4ABA601188F}"/>
          </ac:cxnSpMkLst>
        </pc:cxnChg>
        <pc:cxnChg chg="add del mod">
          <ac:chgData name="Sara Fiori" userId="8d5d1af3-5ce2-49fd-9c82-7afe86d89eed" providerId="ADAL" clId="{AF3BB88E-86D3-4EB9-A2A6-147FE551DD09}" dt="2023-07-12T12:05:54.373" v="2651" actId="478"/>
          <ac:cxnSpMkLst>
            <pc:docMk/>
            <pc:sldMk cId="2324708992" sldId="277"/>
            <ac:cxnSpMk id="85" creationId="{3F082BA2-0701-AC0A-DC55-B714F8DFAB54}"/>
          </ac:cxnSpMkLst>
        </pc:cxnChg>
        <pc:cxnChg chg="add del mod">
          <ac:chgData name="Sara Fiori" userId="8d5d1af3-5ce2-49fd-9c82-7afe86d89eed" providerId="ADAL" clId="{AF3BB88E-86D3-4EB9-A2A6-147FE551DD09}" dt="2023-07-12T12:05:54.373" v="2651" actId="478"/>
          <ac:cxnSpMkLst>
            <pc:docMk/>
            <pc:sldMk cId="2324708992" sldId="277"/>
            <ac:cxnSpMk id="87" creationId="{8F96AFB5-35B0-30FC-2182-5FF6A611F350}"/>
          </ac:cxnSpMkLst>
        </pc:cxnChg>
        <pc:cxnChg chg="add del mod">
          <ac:chgData name="Sara Fiori" userId="8d5d1af3-5ce2-49fd-9c82-7afe86d89eed" providerId="ADAL" clId="{AF3BB88E-86D3-4EB9-A2A6-147FE551DD09}" dt="2023-07-12T12:05:54.373" v="2651" actId="478"/>
          <ac:cxnSpMkLst>
            <pc:docMk/>
            <pc:sldMk cId="2324708992" sldId="277"/>
            <ac:cxnSpMk id="89" creationId="{3F14F2AD-AD42-3B6C-0050-41DC5856A0FC}"/>
          </ac:cxnSpMkLst>
        </pc:cxnChg>
        <pc:cxnChg chg="mod">
          <ac:chgData name="Sara Fiori" userId="8d5d1af3-5ce2-49fd-9c82-7afe86d89eed" providerId="ADAL" clId="{AF3BB88E-86D3-4EB9-A2A6-147FE551DD09}" dt="2023-07-12T12:06:37.102" v="2709" actId="571"/>
          <ac:cxnSpMkLst>
            <pc:docMk/>
            <pc:sldMk cId="2324708992" sldId="277"/>
            <ac:cxnSpMk id="106" creationId="{01822E31-387F-21E0-9269-88E4444EFA5C}"/>
          </ac:cxnSpMkLst>
        </pc:cxnChg>
        <pc:cxnChg chg="mod">
          <ac:chgData name="Sara Fiori" userId="8d5d1af3-5ce2-49fd-9c82-7afe86d89eed" providerId="ADAL" clId="{AF3BB88E-86D3-4EB9-A2A6-147FE551DD09}" dt="2023-07-12T12:06:37.102" v="2709" actId="571"/>
          <ac:cxnSpMkLst>
            <pc:docMk/>
            <pc:sldMk cId="2324708992" sldId="277"/>
            <ac:cxnSpMk id="107" creationId="{384F4687-4F3B-EC6F-64C2-236888B5C4FE}"/>
          </ac:cxnSpMkLst>
        </pc:cxnChg>
        <pc:cxnChg chg="mod">
          <ac:chgData name="Sara Fiori" userId="8d5d1af3-5ce2-49fd-9c82-7afe86d89eed" providerId="ADAL" clId="{AF3BB88E-86D3-4EB9-A2A6-147FE551DD09}" dt="2023-07-12T12:06:37.102" v="2709" actId="571"/>
          <ac:cxnSpMkLst>
            <pc:docMk/>
            <pc:sldMk cId="2324708992" sldId="277"/>
            <ac:cxnSpMk id="108" creationId="{DB1A613E-DC2C-06CB-E992-EAED4445C60F}"/>
          </ac:cxnSpMkLst>
        </pc:cxnChg>
        <pc:cxnChg chg="mod">
          <ac:chgData name="Sara Fiori" userId="8d5d1af3-5ce2-49fd-9c82-7afe86d89eed" providerId="ADAL" clId="{AF3BB88E-86D3-4EB9-A2A6-147FE551DD09}" dt="2023-07-12T12:09:55.616" v="2861" actId="478"/>
          <ac:cxnSpMkLst>
            <pc:docMk/>
            <pc:sldMk cId="2324708992" sldId="277"/>
            <ac:cxnSpMk id="128" creationId="{DBA1E9F2-2CA2-FBA5-87AA-8569107FD87F}"/>
          </ac:cxnSpMkLst>
        </pc:cxnChg>
        <pc:cxnChg chg="mod">
          <ac:chgData name="Sara Fiori" userId="8d5d1af3-5ce2-49fd-9c82-7afe86d89eed" providerId="ADAL" clId="{AF3BB88E-86D3-4EB9-A2A6-147FE551DD09}" dt="2023-07-12T12:09:55.616" v="2861" actId="478"/>
          <ac:cxnSpMkLst>
            <pc:docMk/>
            <pc:sldMk cId="2324708992" sldId="277"/>
            <ac:cxnSpMk id="129" creationId="{08A04A16-EC87-4357-8AE1-F56FC213E7C9}"/>
          </ac:cxnSpMkLst>
        </pc:cxnChg>
        <pc:cxnChg chg="mod">
          <ac:chgData name="Sara Fiori" userId="8d5d1af3-5ce2-49fd-9c82-7afe86d89eed" providerId="ADAL" clId="{AF3BB88E-86D3-4EB9-A2A6-147FE551DD09}" dt="2023-07-12T12:09:55.616" v="2861" actId="478"/>
          <ac:cxnSpMkLst>
            <pc:docMk/>
            <pc:sldMk cId="2324708992" sldId="277"/>
            <ac:cxnSpMk id="130" creationId="{EB2643C8-3B40-599D-EFEC-F96224C9B8AA}"/>
          </ac:cxnSpMkLst>
        </pc:cxnChg>
      </pc:sldChg>
      <pc:sldChg chg="modSp add mod ord">
        <pc:chgData name="Sara Fiori" userId="8d5d1af3-5ce2-49fd-9c82-7afe86d89eed" providerId="ADAL" clId="{AF3BB88E-86D3-4EB9-A2A6-147FE551DD09}" dt="2023-08-10T10:27:56.405" v="5164"/>
        <pc:sldMkLst>
          <pc:docMk/>
          <pc:sldMk cId="2390531131" sldId="278"/>
        </pc:sldMkLst>
        <pc:spChg chg="mod">
          <ac:chgData name="Sara Fiori" userId="8d5d1af3-5ce2-49fd-9c82-7afe86d89eed" providerId="ADAL" clId="{AF3BB88E-86D3-4EB9-A2A6-147FE551DD09}" dt="2023-07-14T15:49:14.772" v="3585" actId="20577"/>
          <ac:spMkLst>
            <pc:docMk/>
            <pc:sldMk cId="2390531131" sldId="278"/>
            <ac:spMk id="4" creationId="{324489CB-FA16-84C7-4E79-5890E9C939CD}"/>
          </ac:spMkLst>
        </pc:spChg>
      </pc:sldChg>
      <pc:sldChg chg="addSp delSp modSp add mod modAnim">
        <pc:chgData name="Sara Fiori" userId="8d5d1af3-5ce2-49fd-9c82-7afe86d89eed" providerId="ADAL" clId="{AF3BB88E-86D3-4EB9-A2A6-147FE551DD09}" dt="2023-07-26T15:19:15.427" v="4920" actId="13926"/>
        <pc:sldMkLst>
          <pc:docMk/>
          <pc:sldMk cId="80797593" sldId="279"/>
        </pc:sldMkLst>
        <pc:spChg chg="mod">
          <ac:chgData name="Sara Fiori" userId="8d5d1af3-5ce2-49fd-9c82-7afe86d89eed" providerId="ADAL" clId="{AF3BB88E-86D3-4EB9-A2A6-147FE551DD09}" dt="2023-07-18T14:47:58.029" v="3917" actId="20577"/>
          <ac:spMkLst>
            <pc:docMk/>
            <pc:sldMk cId="80797593" sldId="279"/>
            <ac:spMk id="2" creationId="{9C3EC4E7-45E2-D2A6-611D-8EC9D6EA916B}"/>
          </ac:spMkLst>
        </pc:spChg>
        <pc:spChg chg="del">
          <ac:chgData name="Sara Fiori" userId="8d5d1af3-5ce2-49fd-9c82-7afe86d89eed" providerId="ADAL" clId="{AF3BB88E-86D3-4EB9-A2A6-147FE551DD09}" dt="2023-07-18T14:46:17.344" v="3906" actId="478"/>
          <ac:spMkLst>
            <pc:docMk/>
            <pc:sldMk cId="80797593" sldId="279"/>
            <ac:spMk id="3" creationId="{035A7E7D-3737-CB84-A152-04E0B7C95361}"/>
          </ac:spMkLst>
        </pc:spChg>
        <pc:spChg chg="add mod">
          <ac:chgData name="Sara Fiori" userId="8d5d1af3-5ce2-49fd-9c82-7afe86d89eed" providerId="ADAL" clId="{AF3BB88E-86D3-4EB9-A2A6-147FE551DD09}" dt="2023-07-26T15:19:15.427" v="4920" actId="13926"/>
          <ac:spMkLst>
            <pc:docMk/>
            <pc:sldMk cId="80797593" sldId="279"/>
            <ac:spMk id="4" creationId="{DE722992-B7B6-C14E-741E-CAFAC48AD631}"/>
          </ac:spMkLst>
        </pc:spChg>
        <pc:spChg chg="add mod">
          <ac:chgData name="Sara Fiori" userId="8d5d1af3-5ce2-49fd-9c82-7afe86d89eed" providerId="ADAL" clId="{AF3BB88E-86D3-4EB9-A2A6-147FE551DD09}" dt="2023-07-21T11:25:55.259" v="4368" actId="20577"/>
          <ac:spMkLst>
            <pc:docMk/>
            <pc:sldMk cId="80797593" sldId="279"/>
            <ac:spMk id="5" creationId="{D389EA85-0C9F-5050-1D29-5926A84D4D4C}"/>
          </ac:spMkLst>
        </pc:spChg>
        <pc:spChg chg="add mod">
          <ac:chgData name="Sara Fiori" userId="8d5d1af3-5ce2-49fd-9c82-7afe86d89eed" providerId="ADAL" clId="{AF3BB88E-86D3-4EB9-A2A6-147FE551DD09}" dt="2023-07-20T14:17:27.240" v="4174" actId="13926"/>
          <ac:spMkLst>
            <pc:docMk/>
            <pc:sldMk cId="80797593" sldId="279"/>
            <ac:spMk id="7" creationId="{E4C78A2F-3411-BE85-5DCF-37D63508E3B1}"/>
          </ac:spMkLst>
        </pc:spChg>
        <pc:spChg chg="del">
          <ac:chgData name="Sara Fiori" userId="8d5d1af3-5ce2-49fd-9c82-7afe86d89eed" providerId="ADAL" clId="{AF3BB88E-86D3-4EB9-A2A6-147FE551DD09}" dt="2023-07-18T14:46:17.344" v="3906" actId="478"/>
          <ac:spMkLst>
            <pc:docMk/>
            <pc:sldMk cId="80797593" sldId="279"/>
            <ac:spMk id="8" creationId="{B2BE1DD4-DE3D-CD52-7577-88E0A8AFB3F6}"/>
          </ac:spMkLst>
        </pc:spChg>
        <pc:spChg chg="del">
          <ac:chgData name="Sara Fiori" userId="8d5d1af3-5ce2-49fd-9c82-7afe86d89eed" providerId="ADAL" clId="{AF3BB88E-86D3-4EB9-A2A6-147FE551DD09}" dt="2023-07-18T14:46:17.344" v="3906" actId="478"/>
          <ac:spMkLst>
            <pc:docMk/>
            <pc:sldMk cId="80797593" sldId="279"/>
            <ac:spMk id="11" creationId="{381B6E5F-8FA2-D889-D280-A9538A4C5476}"/>
          </ac:spMkLst>
        </pc:spChg>
        <pc:spChg chg="add mod">
          <ac:chgData name="Sara Fiori" userId="8d5d1af3-5ce2-49fd-9c82-7afe86d89eed" providerId="ADAL" clId="{AF3BB88E-86D3-4EB9-A2A6-147FE551DD09}" dt="2023-07-21T11:15:34.910" v="4243" actId="1038"/>
          <ac:spMkLst>
            <pc:docMk/>
            <pc:sldMk cId="80797593" sldId="279"/>
            <ac:spMk id="11" creationId="{6E2AB253-DA8C-6ED5-C51C-3BB538783A29}"/>
          </ac:spMkLst>
        </pc:spChg>
        <pc:spChg chg="add mod">
          <ac:chgData name="Sara Fiori" userId="8d5d1af3-5ce2-49fd-9c82-7afe86d89eed" providerId="ADAL" clId="{AF3BB88E-86D3-4EB9-A2A6-147FE551DD09}" dt="2023-07-21T11:15:28.554" v="4227" actId="1037"/>
          <ac:spMkLst>
            <pc:docMk/>
            <pc:sldMk cId="80797593" sldId="279"/>
            <ac:spMk id="12" creationId="{48888774-6116-8508-47FE-24A46D45058A}"/>
          </ac:spMkLst>
        </pc:spChg>
        <pc:spChg chg="add mod">
          <ac:chgData name="Sara Fiori" userId="8d5d1af3-5ce2-49fd-9c82-7afe86d89eed" providerId="ADAL" clId="{AF3BB88E-86D3-4EB9-A2A6-147FE551DD09}" dt="2023-07-21T11:25:48.607" v="4366" actId="1035"/>
          <ac:spMkLst>
            <pc:docMk/>
            <pc:sldMk cId="80797593" sldId="279"/>
            <ac:spMk id="13" creationId="{97B4BDBB-AF83-2C40-A3DA-CA958D73FBE5}"/>
          </ac:spMkLst>
        </pc:spChg>
        <pc:spChg chg="add mod">
          <ac:chgData name="Sara Fiori" userId="8d5d1af3-5ce2-49fd-9c82-7afe86d89eed" providerId="ADAL" clId="{AF3BB88E-86D3-4EB9-A2A6-147FE551DD09}" dt="2023-07-21T11:26:30.903" v="4372" actId="208"/>
          <ac:spMkLst>
            <pc:docMk/>
            <pc:sldMk cId="80797593" sldId="279"/>
            <ac:spMk id="14" creationId="{64492D9C-68D0-49BA-075F-312637E904EE}"/>
          </ac:spMkLst>
        </pc:spChg>
        <pc:spChg chg="add mod">
          <ac:chgData name="Sara Fiori" userId="8d5d1af3-5ce2-49fd-9c82-7afe86d89eed" providerId="ADAL" clId="{AF3BB88E-86D3-4EB9-A2A6-147FE551DD09}" dt="2023-07-26T15:18:37.428" v="4895" actId="1076"/>
          <ac:spMkLst>
            <pc:docMk/>
            <pc:sldMk cId="80797593" sldId="279"/>
            <ac:spMk id="15" creationId="{CE9AB620-34A1-C170-40A0-39A628A948C9}"/>
          </ac:spMkLst>
        </pc:spChg>
        <pc:picChg chg="del">
          <ac:chgData name="Sara Fiori" userId="8d5d1af3-5ce2-49fd-9c82-7afe86d89eed" providerId="ADAL" clId="{AF3BB88E-86D3-4EB9-A2A6-147FE551DD09}" dt="2023-07-18T14:46:17.344" v="3906" actId="478"/>
          <ac:picMkLst>
            <pc:docMk/>
            <pc:sldMk cId="80797593" sldId="279"/>
            <ac:picMk id="4" creationId="{C1DAC20D-B3C4-14A5-6A87-634FD738ADE1}"/>
          </ac:picMkLst>
        </pc:picChg>
        <pc:picChg chg="del">
          <ac:chgData name="Sara Fiori" userId="8d5d1af3-5ce2-49fd-9c82-7afe86d89eed" providerId="ADAL" clId="{AF3BB88E-86D3-4EB9-A2A6-147FE551DD09}" dt="2023-07-18T14:46:17.344" v="3906" actId="478"/>
          <ac:picMkLst>
            <pc:docMk/>
            <pc:sldMk cId="80797593" sldId="279"/>
            <ac:picMk id="5" creationId="{6BD3258C-9E16-940E-B691-7765059D4080}"/>
          </ac:picMkLst>
        </pc:picChg>
        <pc:picChg chg="add mod">
          <ac:chgData name="Sara Fiori" userId="8d5d1af3-5ce2-49fd-9c82-7afe86d89eed" providerId="ADAL" clId="{AF3BB88E-86D3-4EB9-A2A6-147FE551DD09}" dt="2023-07-21T11:12:18.648" v="4204" actId="962"/>
          <ac:picMkLst>
            <pc:docMk/>
            <pc:sldMk cId="80797593" sldId="279"/>
            <ac:picMk id="6" creationId="{38D2CF75-DF07-4D41-84CD-CD76A2B4D82C}"/>
          </ac:picMkLst>
        </pc:picChg>
        <pc:picChg chg="add mod">
          <ac:chgData name="Sara Fiori" userId="8d5d1af3-5ce2-49fd-9c82-7afe86d89eed" providerId="ADAL" clId="{AF3BB88E-86D3-4EB9-A2A6-147FE551DD09}" dt="2023-07-20T14:19:54.679" v="4186" actId="14100"/>
          <ac:picMkLst>
            <pc:docMk/>
            <pc:sldMk cId="80797593" sldId="279"/>
            <ac:picMk id="8" creationId="{68BBA0FE-B099-1C66-65B8-2481335678B4}"/>
          </ac:picMkLst>
        </pc:picChg>
        <pc:picChg chg="add mod">
          <ac:chgData name="Sara Fiori" userId="8d5d1af3-5ce2-49fd-9c82-7afe86d89eed" providerId="ADAL" clId="{AF3BB88E-86D3-4EB9-A2A6-147FE551DD09}" dt="2023-07-21T11:12:24.325" v="4205" actId="962"/>
          <ac:picMkLst>
            <pc:docMk/>
            <pc:sldMk cId="80797593" sldId="279"/>
            <ac:picMk id="9" creationId="{E9AB2A0D-8790-203B-270A-78F88232C9AE}"/>
          </ac:picMkLst>
        </pc:picChg>
        <pc:picChg chg="add mod">
          <ac:chgData name="Sara Fiori" userId="8d5d1af3-5ce2-49fd-9c82-7afe86d89eed" providerId="ADAL" clId="{AF3BB88E-86D3-4EB9-A2A6-147FE551DD09}" dt="2023-07-21T11:14:54.613" v="4219" actId="962"/>
          <ac:picMkLst>
            <pc:docMk/>
            <pc:sldMk cId="80797593" sldId="279"/>
            <ac:picMk id="10" creationId="{07412E00-22EB-0846-038D-500FF6E68125}"/>
          </ac:picMkLst>
        </pc:picChg>
        <pc:picChg chg="del">
          <ac:chgData name="Sara Fiori" userId="8d5d1af3-5ce2-49fd-9c82-7afe86d89eed" providerId="ADAL" clId="{AF3BB88E-86D3-4EB9-A2A6-147FE551DD09}" dt="2023-07-18T14:46:17.344" v="3906" actId="478"/>
          <ac:picMkLst>
            <pc:docMk/>
            <pc:sldMk cId="80797593" sldId="279"/>
            <ac:picMk id="12" creationId="{859851CA-7534-8F4E-8E67-32379601EEC6}"/>
          </ac:picMkLst>
        </pc:picChg>
        <pc:picChg chg="add mod ord">
          <ac:chgData name="Sara Fiori" userId="8d5d1af3-5ce2-49fd-9c82-7afe86d89eed" providerId="ADAL" clId="{AF3BB88E-86D3-4EB9-A2A6-147FE551DD09}" dt="2023-07-21T11:26:08.222" v="4370" actId="166"/>
          <ac:picMkLst>
            <pc:docMk/>
            <pc:sldMk cId="80797593" sldId="279"/>
            <ac:picMk id="16" creationId="{9B8AF483-563E-EC86-9798-31C80B86E477}"/>
          </ac:picMkLst>
        </pc:picChg>
      </pc:sldChg>
      <pc:sldChg chg="addSp delSp modSp new mod modShow">
        <pc:chgData name="Sara Fiori" userId="8d5d1af3-5ce2-49fd-9c82-7afe86d89eed" providerId="ADAL" clId="{AF3BB88E-86D3-4EB9-A2A6-147FE551DD09}" dt="2023-08-15T16:00:49.052" v="6476" actId="729"/>
        <pc:sldMkLst>
          <pc:docMk/>
          <pc:sldMk cId="720684530" sldId="280"/>
        </pc:sldMkLst>
        <pc:spChg chg="add del mod">
          <ac:chgData name="Sara Fiori" userId="8d5d1af3-5ce2-49fd-9c82-7afe86d89eed" providerId="ADAL" clId="{AF3BB88E-86D3-4EB9-A2A6-147FE551DD09}" dt="2023-07-26T16:55:51.939" v="5075" actId="5793"/>
          <ac:spMkLst>
            <pc:docMk/>
            <pc:sldMk cId="720684530" sldId="280"/>
            <ac:spMk id="2" creationId="{66327588-9E25-74F7-5A8E-12497B2464F2}"/>
          </ac:spMkLst>
        </pc:spChg>
        <pc:spChg chg="del">
          <ac:chgData name="Sara Fiori" userId="8d5d1af3-5ce2-49fd-9c82-7afe86d89eed" providerId="ADAL" clId="{AF3BB88E-86D3-4EB9-A2A6-147FE551DD09}" dt="2023-07-26T15:06:42.419" v="4738" actId="478"/>
          <ac:spMkLst>
            <pc:docMk/>
            <pc:sldMk cId="720684530" sldId="280"/>
            <ac:spMk id="3" creationId="{C0CD0782-7085-2AC3-6C2E-957DDA0DC7F6}"/>
          </ac:spMkLst>
        </pc:spChg>
        <pc:spChg chg="del mod">
          <ac:chgData name="Sara Fiori" userId="8d5d1af3-5ce2-49fd-9c82-7afe86d89eed" providerId="ADAL" clId="{AF3BB88E-86D3-4EB9-A2A6-147FE551DD09}" dt="2023-07-26T15:06:59.504" v="4754" actId="478"/>
          <ac:spMkLst>
            <pc:docMk/>
            <pc:sldMk cId="720684530" sldId="280"/>
            <ac:spMk id="4" creationId="{13CF5707-9608-F7C8-34F2-E1D99A7C0047}"/>
          </ac:spMkLst>
        </pc:spChg>
      </pc:sldChg>
      <pc:sldChg chg="modSp add mod ord modShow">
        <pc:chgData name="Sara Fiori" userId="8d5d1af3-5ce2-49fd-9c82-7afe86d89eed" providerId="ADAL" clId="{AF3BB88E-86D3-4EB9-A2A6-147FE551DD09}" dt="2023-08-15T16:00:51.265" v="6477" actId="729"/>
        <pc:sldMkLst>
          <pc:docMk/>
          <pc:sldMk cId="3030158832" sldId="281"/>
        </pc:sldMkLst>
        <pc:spChg chg="mod">
          <ac:chgData name="Sara Fiori" userId="8d5d1af3-5ce2-49fd-9c82-7afe86d89eed" providerId="ADAL" clId="{AF3BB88E-86D3-4EB9-A2A6-147FE551DD09}" dt="2023-07-26T15:08:23.853" v="4845" actId="20577"/>
          <ac:spMkLst>
            <pc:docMk/>
            <pc:sldMk cId="3030158832" sldId="281"/>
            <ac:spMk id="65" creationId="{ED5DD322-CBBF-A3C9-FB5D-EC61F7771D83}"/>
          </ac:spMkLst>
        </pc:spChg>
      </pc:sldChg>
      <pc:sldChg chg="modSp add mod ord modShow">
        <pc:chgData name="Sara Fiori" userId="8d5d1af3-5ce2-49fd-9c82-7afe86d89eed" providerId="ADAL" clId="{AF3BB88E-86D3-4EB9-A2A6-147FE551DD09}" dt="2023-08-15T16:00:54.820" v="6478" actId="729"/>
        <pc:sldMkLst>
          <pc:docMk/>
          <pc:sldMk cId="2692041614" sldId="282"/>
        </pc:sldMkLst>
        <pc:spChg chg="mod">
          <ac:chgData name="Sara Fiori" userId="8d5d1af3-5ce2-49fd-9c82-7afe86d89eed" providerId="ADAL" clId="{AF3BB88E-86D3-4EB9-A2A6-147FE551DD09}" dt="2023-07-26T16:39:10.175" v="4984" actId="20577"/>
          <ac:spMkLst>
            <pc:docMk/>
            <pc:sldMk cId="2692041614" sldId="282"/>
            <ac:spMk id="2" creationId="{9C3EC4E7-45E2-D2A6-611D-8EC9D6EA916B}"/>
          </ac:spMkLst>
        </pc:spChg>
      </pc:sldChg>
      <pc:sldChg chg="addSp delSp modSp add mod">
        <pc:chgData name="Sara Fiori" userId="8d5d1af3-5ce2-49fd-9c82-7afe86d89eed" providerId="ADAL" clId="{AF3BB88E-86D3-4EB9-A2A6-147FE551DD09}" dt="2023-08-14T11:16:08.643" v="5881" actId="1035"/>
        <pc:sldMkLst>
          <pc:docMk/>
          <pc:sldMk cId="2068093512" sldId="283"/>
        </pc:sldMkLst>
        <pc:spChg chg="mod">
          <ac:chgData name="Sara Fiori" userId="8d5d1af3-5ce2-49fd-9c82-7afe86d89eed" providerId="ADAL" clId="{AF3BB88E-86D3-4EB9-A2A6-147FE551DD09}" dt="2023-08-14T11:16:08.643" v="5881" actId="1035"/>
          <ac:spMkLst>
            <pc:docMk/>
            <pc:sldMk cId="2068093512" sldId="283"/>
            <ac:spMk id="3" creationId="{035A7E7D-3737-CB84-A152-04E0B7C95361}"/>
          </ac:spMkLst>
        </pc:spChg>
        <pc:spChg chg="add mod">
          <ac:chgData name="Sara Fiori" userId="8d5d1af3-5ce2-49fd-9c82-7afe86d89eed" providerId="ADAL" clId="{AF3BB88E-86D3-4EB9-A2A6-147FE551DD09}" dt="2023-08-14T11:15:59.216" v="5867" actId="1036"/>
          <ac:spMkLst>
            <pc:docMk/>
            <pc:sldMk cId="2068093512" sldId="283"/>
            <ac:spMk id="4" creationId="{388061CA-D517-8DEE-01C0-05E4670163F4}"/>
          </ac:spMkLst>
        </pc:spChg>
        <pc:spChg chg="add mod">
          <ac:chgData name="Sara Fiori" userId="8d5d1af3-5ce2-49fd-9c82-7afe86d89eed" providerId="ADAL" clId="{AF3BB88E-86D3-4EB9-A2A6-147FE551DD09}" dt="2023-08-11T10:28:37.119" v="5802" actId="164"/>
          <ac:spMkLst>
            <pc:docMk/>
            <pc:sldMk cId="2068093512" sldId="283"/>
            <ac:spMk id="7" creationId="{D3088C60-09B0-CC10-380E-0BF388D5FD86}"/>
          </ac:spMkLst>
        </pc:spChg>
        <pc:spChg chg="mod">
          <ac:chgData name="Sara Fiori" userId="8d5d1af3-5ce2-49fd-9c82-7afe86d89eed" providerId="ADAL" clId="{AF3BB88E-86D3-4EB9-A2A6-147FE551DD09}" dt="2023-08-11T10:30:08.028" v="5846" actId="164"/>
          <ac:spMkLst>
            <pc:docMk/>
            <pc:sldMk cId="2068093512" sldId="283"/>
            <ac:spMk id="8" creationId="{B2BE1DD4-DE3D-CD52-7577-88E0A8AFB3F6}"/>
          </ac:spMkLst>
        </pc:spChg>
        <pc:spChg chg="mod">
          <ac:chgData name="Sara Fiori" userId="8d5d1af3-5ce2-49fd-9c82-7afe86d89eed" providerId="ADAL" clId="{AF3BB88E-86D3-4EB9-A2A6-147FE551DD09}" dt="2023-08-11T10:30:12.731" v="5847" actId="164"/>
          <ac:spMkLst>
            <pc:docMk/>
            <pc:sldMk cId="2068093512" sldId="283"/>
            <ac:spMk id="11" creationId="{381B6E5F-8FA2-D889-D280-A9538A4C5476}"/>
          </ac:spMkLst>
        </pc:spChg>
        <pc:spChg chg="add mod">
          <ac:chgData name="Sara Fiori" userId="8d5d1af3-5ce2-49fd-9c82-7afe86d89eed" providerId="ADAL" clId="{AF3BB88E-86D3-4EB9-A2A6-147FE551DD09}" dt="2023-08-14T11:15:45.570" v="5856" actId="1036"/>
          <ac:spMkLst>
            <pc:docMk/>
            <pc:sldMk cId="2068093512" sldId="283"/>
            <ac:spMk id="18" creationId="{265BF6C1-964A-F8BF-52A8-4759AA0676AB}"/>
          </ac:spMkLst>
        </pc:spChg>
        <pc:spChg chg="add mod">
          <ac:chgData name="Sara Fiori" userId="8d5d1af3-5ce2-49fd-9c82-7afe86d89eed" providerId="ADAL" clId="{AF3BB88E-86D3-4EB9-A2A6-147FE551DD09}" dt="2023-08-11T10:28:42.223" v="5803" actId="164"/>
          <ac:spMkLst>
            <pc:docMk/>
            <pc:sldMk cId="2068093512" sldId="283"/>
            <ac:spMk id="19" creationId="{A0AD83D4-8CB0-1AAB-8A15-2D7E4F4A43E7}"/>
          </ac:spMkLst>
        </pc:spChg>
        <pc:spChg chg="add mod">
          <ac:chgData name="Sara Fiori" userId="8d5d1af3-5ce2-49fd-9c82-7afe86d89eed" providerId="ADAL" clId="{AF3BB88E-86D3-4EB9-A2A6-147FE551DD09}" dt="2023-08-14T11:16:03.716" v="5875" actId="1036"/>
          <ac:spMkLst>
            <pc:docMk/>
            <pc:sldMk cId="2068093512" sldId="283"/>
            <ac:spMk id="26" creationId="{B476DB48-C945-A41D-2E26-E8D484F0D349}"/>
          </ac:spMkLst>
        </pc:spChg>
        <pc:grpChg chg="add mod">
          <ac:chgData name="Sara Fiori" userId="8d5d1af3-5ce2-49fd-9c82-7afe86d89eed" providerId="ADAL" clId="{AF3BB88E-86D3-4EB9-A2A6-147FE551DD09}" dt="2023-08-14T11:15:59.216" v="5867" actId="1036"/>
          <ac:grpSpMkLst>
            <pc:docMk/>
            <pc:sldMk cId="2068093512" sldId="283"/>
            <ac:grpSpMk id="24" creationId="{11452A91-761C-174F-3B88-5B72ACCBDB31}"/>
          </ac:grpSpMkLst>
        </pc:grpChg>
        <pc:grpChg chg="add mod">
          <ac:chgData name="Sara Fiori" userId="8d5d1af3-5ce2-49fd-9c82-7afe86d89eed" providerId="ADAL" clId="{AF3BB88E-86D3-4EB9-A2A6-147FE551DD09}" dt="2023-08-14T11:15:45.570" v="5856" actId="1036"/>
          <ac:grpSpMkLst>
            <pc:docMk/>
            <pc:sldMk cId="2068093512" sldId="283"/>
            <ac:grpSpMk id="25" creationId="{E8E87C8D-35B6-23B5-ACE2-1F1261758DEF}"/>
          </ac:grpSpMkLst>
        </pc:grpChg>
        <pc:grpChg chg="add mod">
          <ac:chgData name="Sara Fiori" userId="8d5d1af3-5ce2-49fd-9c82-7afe86d89eed" providerId="ADAL" clId="{AF3BB88E-86D3-4EB9-A2A6-147FE551DD09}" dt="2023-08-14T11:15:59.216" v="5867" actId="1036"/>
          <ac:grpSpMkLst>
            <pc:docMk/>
            <pc:sldMk cId="2068093512" sldId="283"/>
            <ac:grpSpMk id="27" creationId="{D142C116-8584-DE15-6B44-CEFB4D1D9DCC}"/>
          </ac:grpSpMkLst>
        </pc:grpChg>
        <pc:grpChg chg="add mod">
          <ac:chgData name="Sara Fiori" userId="8d5d1af3-5ce2-49fd-9c82-7afe86d89eed" providerId="ADAL" clId="{AF3BB88E-86D3-4EB9-A2A6-147FE551DD09}" dt="2023-08-14T11:15:50.791" v="5858" actId="1036"/>
          <ac:grpSpMkLst>
            <pc:docMk/>
            <pc:sldMk cId="2068093512" sldId="283"/>
            <ac:grpSpMk id="28" creationId="{2AB504E2-B913-2149-665E-17269FF5CA13}"/>
          </ac:grpSpMkLst>
        </pc:grpChg>
        <pc:picChg chg="del">
          <ac:chgData name="Sara Fiori" userId="8d5d1af3-5ce2-49fd-9c82-7afe86d89eed" providerId="ADAL" clId="{AF3BB88E-86D3-4EB9-A2A6-147FE551DD09}" dt="2023-08-11T06:41:07.665" v="5467" actId="478"/>
          <ac:picMkLst>
            <pc:docMk/>
            <pc:sldMk cId="2068093512" sldId="283"/>
            <ac:picMk id="5" creationId="{6BD3258C-9E16-940E-B691-7765059D4080}"/>
          </ac:picMkLst>
        </pc:picChg>
        <pc:picChg chg="del">
          <ac:chgData name="Sara Fiori" userId="8d5d1af3-5ce2-49fd-9c82-7afe86d89eed" providerId="ADAL" clId="{AF3BB88E-86D3-4EB9-A2A6-147FE551DD09}" dt="2023-08-11T06:41:05.460" v="5466" actId="478"/>
          <ac:picMkLst>
            <pc:docMk/>
            <pc:sldMk cId="2068093512" sldId="283"/>
            <ac:picMk id="12" creationId="{859851CA-7534-8F4E-8E67-32379601EEC6}"/>
          </ac:picMkLst>
        </pc:picChg>
        <pc:cxnChg chg="add mod">
          <ac:chgData name="Sara Fiori" userId="8d5d1af3-5ce2-49fd-9c82-7afe86d89eed" providerId="ADAL" clId="{AF3BB88E-86D3-4EB9-A2A6-147FE551DD09}" dt="2023-08-11T10:28:37.119" v="5802" actId="164"/>
          <ac:cxnSpMkLst>
            <pc:docMk/>
            <pc:sldMk cId="2068093512" sldId="283"/>
            <ac:cxnSpMk id="10" creationId="{13E324EB-980F-0606-9596-43F03D4B6AE0}"/>
          </ac:cxnSpMkLst>
        </pc:cxnChg>
        <pc:cxnChg chg="add mod">
          <ac:chgData name="Sara Fiori" userId="8d5d1af3-5ce2-49fd-9c82-7afe86d89eed" providerId="ADAL" clId="{AF3BB88E-86D3-4EB9-A2A6-147FE551DD09}" dt="2023-08-11T10:30:08.028" v="5846" actId="164"/>
          <ac:cxnSpMkLst>
            <pc:docMk/>
            <pc:sldMk cId="2068093512" sldId="283"/>
            <ac:cxnSpMk id="15" creationId="{B97F23F7-994C-1939-F159-1C867413E4B7}"/>
          </ac:cxnSpMkLst>
        </pc:cxnChg>
        <pc:cxnChg chg="add mod">
          <ac:chgData name="Sara Fiori" userId="8d5d1af3-5ce2-49fd-9c82-7afe86d89eed" providerId="ADAL" clId="{AF3BB88E-86D3-4EB9-A2A6-147FE551DD09}" dt="2023-08-11T10:28:42.223" v="5803" actId="164"/>
          <ac:cxnSpMkLst>
            <pc:docMk/>
            <pc:sldMk cId="2068093512" sldId="283"/>
            <ac:cxnSpMk id="20" creationId="{DE62886D-C065-644D-967B-D55C92DB6116}"/>
          </ac:cxnSpMkLst>
        </pc:cxnChg>
        <pc:cxnChg chg="add mod">
          <ac:chgData name="Sara Fiori" userId="8d5d1af3-5ce2-49fd-9c82-7afe86d89eed" providerId="ADAL" clId="{AF3BB88E-86D3-4EB9-A2A6-147FE551DD09}" dt="2023-08-11T10:30:12.731" v="5847" actId="164"/>
          <ac:cxnSpMkLst>
            <pc:docMk/>
            <pc:sldMk cId="2068093512" sldId="283"/>
            <ac:cxnSpMk id="23" creationId="{04EBB0E4-43EB-97D4-5AE8-1A413D5213DD}"/>
          </ac:cxnSpMkLst>
        </pc:cxnChg>
      </pc:sldChg>
      <pc:sldMasterChg chg="modSldLayout">
        <pc:chgData name="Sara Fiori" userId="8d5d1af3-5ce2-49fd-9c82-7afe86d89eed" providerId="ADAL" clId="{AF3BB88E-86D3-4EB9-A2A6-147FE551DD09}" dt="2023-08-15T16:02:23.967" v="6485"/>
        <pc:sldMasterMkLst>
          <pc:docMk/>
          <pc:sldMasterMk cId="3355883472" sldId="2147483648"/>
        </pc:sldMasterMkLst>
        <pc:sldLayoutChg chg="addSp delSp modSp mod">
          <pc:chgData name="Sara Fiori" userId="8d5d1af3-5ce2-49fd-9c82-7afe86d89eed" providerId="ADAL" clId="{AF3BB88E-86D3-4EB9-A2A6-147FE551DD09}" dt="2023-08-15T16:02:07.059" v="6483"/>
          <pc:sldLayoutMkLst>
            <pc:docMk/>
            <pc:sldMasterMk cId="3355883472" sldId="2147483648"/>
            <pc:sldLayoutMk cId="2383360203" sldId="2147483660"/>
          </pc:sldLayoutMkLst>
          <pc:picChg chg="del">
            <ac:chgData name="Sara Fiori" userId="8d5d1af3-5ce2-49fd-9c82-7afe86d89eed" providerId="ADAL" clId="{AF3BB88E-86D3-4EB9-A2A6-147FE551DD09}" dt="2023-08-15T16:02:06.697" v="6482" actId="478"/>
            <ac:picMkLst>
              <pc:docMk/>
              <pc:sldMasterMk cId="3355883472" sldId="2147483648"/>
              <pc:sldLayoutMk cId="2383360203" sldId="2147483660"/>
              <ac:picMk id="6" creationId="{7186214B-BF08-4C94-CB31-05C732792084}"/>
            </ac:picMkLst>
          </pc:picChg>
          <pc:picChg chg="add mod">
            <ac:chgData name="Sara Fiori" userId="8d5d1af3-5ce2-49fd-9c82-7afe86d89eed" providerId="ADAL" clId="{AF3BB88E-86D3-4EB9-A2A6-147FE551DD09}" dt="2023-08-15T16:02:00.087" v="6481"/>
            <ac:picMkLst>
              <pc:docMk/>
              <pc:sldMasterMk cId="3355883472" sldId="2147483648"/>
              <pc:sldLayoutMk cId="2383360203" sldId="2147483660"/>
              <ac:picMk id="8" creationId="{3D1F3F2D-407E-0AF1-35E6-84ED379547BD}"/>
            </ac:picMkLst>
          </pc:picChg>
          <pc:picChg chg="add mod">
            <ac:chgData name="Sara Fiori" userId="8d5d1af3-5ce2-49fd-9c82-7afe86d89eed" providerId="ADAL" clId="{AF3BB88E-86D3-4EB9-A2A6-147FE551DD09}" dt="2023-08-15T16:02:07.059" v="6483"/>
            <ac:picMkLst>
              <pc:docMk/>
              <pc:sldMasterMk cId="3355883472" sldId="2147483648"/>
              <pc:sldLayoutMk cId="2383360203" sldId="2147483660"/>
              <ac:picMk id="9" creationId="{E1DE6D33-5AF6-A22C-754D-A1F78E5A1BB0}"/>
            </ac:picMkLst>
          </pc:picChg>
          <pc:picChg chg="add mod">
            <ac:chgData name="Sara Fiori" userId="8d5d1af3-5ce2-49fd-9c82-7afe86d89eed" providerId="ADAL" clId="{AF3BB88E-86D3-4EB9-A2A6-147FE551DD09}" dt="2023-08-15T16:02:07.059" v="6483"/>
            <ac:picMkLst>
              <pc:docMk/>
              <pc:sldMasterMk cId="3355883472" sldId="2147483648"/>
              <pc:sldLayoutMk cId="2383360203" sldId="2147483660"/>
              <ac:picMk id="10" creationId="{DE3E8B47-DDAD-C49C-CA61-E795085011A9}"/>
            </ac:picMkLst>
          </pc:picChg>
        </pc:sldLayoutChg>
        <pc:sldLayoutChg chg="addSp modSp">
          <pc:chgData name="Sara Fiori" userId="8d5d1af3-5ce2-49fd-9c82-7afe86d89eed" providerId="ADAL" clId="{AF3BB88E-86D3-4EB9-A2A6-147FE551DD09}" dt="2023-08-15T16:02:23.967" v="6485"/>
          <pc:sldLayoutMkLst>
            <pc:docMk/>
            <pc:sldMasterMk cId="3355883472" sldId="2147483648"/>
            <pc:sldLayoutMk cId="120063489" sldId="2147483667"/>
          </pc:sldLayoutMkLst>
          <pc:picChg chg="add mod">
            <ac:chgData name="Sara Fiori" userId="8d5d1af3-5ce2-49fd-9c82-7afe86d89eed" providerId="ADAL" clId="{AF3BB88E-86D3-4EB9-A2A6-147FE551DD09}" dt="2023-08-15T16:02:23.967" v="6485"/>
            <ac:picMkLst>
              <pc:docMk/>
              <pc:sldMasterMk cId="3355883472" sldId="2147483648"/>
              <pc:sldLayoutMk cId="120063489" sldId="2147483667"/>
              <ac:picMk id="3" creationId="{1971562F-83A1-6EB5-EC13-06A9B58265DA}"/>
            </ac:picMkLst>
          </pc:picChg>
        </pc:sldLayoutChg>
        <pc:sldLayoutChg chg="addSp modSp">
          <pc:chgData name="Sara Fiori" userId="8d5d1af3-5ce2-49fd-9c82-7afe86d89eed" providerId="ADAL" clId="{AF3BB88E-86D3-4EB9-A2A6-147FE551DD09}" dt="2023-08-15T16:02:23.006" v="6484"/>
          <pc:sldLayoutMkLst>
            <pc:docMk/>
            <pc:sldMasterMk cId="3355883472" sldId="2147483648"/>
            <pc:sldLayoutMk cId="2479186155" sldId="2147483668"/>
          </pc:sldLayoutMkLst>
          <pc:picChg chg="add mod">
            <ac:chgData name="Sara Fiori" userId="8d5d1af3-5ce2-49fd-9c82-7afe86d89eed" providerId="ADAL" clId="{AF3BB88E-86D3-4EB9-A2A6-147FE551DD09}" dt="2023-08-15T16:02:23.006" v="6484"/>
            <ac:picMkLst>
              <pc:docMk/>
              <pc:sldMasterMk cId="3355883472" sldId="2147483648"/>
              <pc:sldLayoutMk cId="2479186155" sldId="2147483668"/>
              <ac:picMk id="3" creationId="{FB74967B-6AC2-5A9F-0F14-9E9D279B9FA6}"/>
            </ac:picMkLst>
          </pc:picChg>
        </pc:sldLayoutChg>
      </pc:sldMasterChg>
    </pc:docChg>
  </pc:docChgLst>
  <pc:docChgLst>
    <pc:chgData name="Sara Fiori" userId="8d5d1af3-5ce2-49fd-9c82-7afe86d89eed" providerId="ADAL" clId="{83869910-FB72-43BE-A774-E165B5459BE3}"/>
    <pc:docChg chg="undo custSel addSld delSld">
      <pc:chgData name="Sara Fiori" userId="8d5d1af3-5ce2-49fd-9c82-7afe86d89eed" providerId="ADAL" clId="{83869910-FB72-43BE-A774-E165B5459BE3}" dt="2023-09-20T15:32:04.169" v="3" actId="47"/>
      <pc:docMkLst>
        <pc:docMk/>
      </pc:docMkLst>
      <pc:sldChg chg="del">
        <pc:chgData name="Sara Fiori" userId="8d5d1af3-5ce2-49fd-9c82-7afe86d89eed" providerId="ADAL" clId="{83869910-FB72-43BE-A774-E165B5459BE3}" dt="2023-09-20T15:31:51.385" v="0" actId="47"/>
        <pc:sldMkLst>
          <pc:docMk/>
          <pc:sldMk cId="2328375638" sldId="259"/>
        </pc:sldMkLst>
      </pc:sldChg>
      <pc:sldChg chg="del">
        <pc:chgData name="Sara Fiori" userId="8d5d1af3-5ce2-49fd-9c82-7afe86d89eed" providerId="ADAL" clId="{83869910-FB72-43BE-A774-E165B5459BE3}" dt="2023-09-20T15:31:51.385" v="0" actId="47"/>
        <pc:sldMkLst>
          <pc:docMk/>
          <pc:sldMk cId="2056518471" sldId="274"/>
        </pc:sldMkLst>
      </pc:sldChg>
      <pc:sldChg chg="add del">
        <pc:chgData name="Sara Fiori" userId="8d5d1af3-5ce2-49fd-9c82-7afe86d89eed" providerId="ADAL" clId="{83869910-FB72-43BE-A774-E165B5459BE3}" dt="2023-09-20T15:32:04.169" v="3" actId="47"/>
        <pc:sldMkLst>
          <pc:docMk/>
          <pc:sldMk cId="4024279126" sldId="275"/>
        </pc:sldMkLst>
      </pc:sldChg>
      <pc:sldChg chg="del">
        <pc:chgData name="Sara Fiori" userId="8d5d1af3-5ce2-49fd-9c82-7afe86d89eed" providerId="ADAL" clId="{83869910-FB72-43BE-A774-E165B5459BE3}" dt="2023-09-20T15:31:51.385" v="0" actId="47"/>
        <pc:sldMkLst>
          <pc:docMk/>
          <pc:sldMk cId="3793917762" sldId="276"/>
        </pc:sldMkLst>
      </pc:sldChg>
      <pc:sldChg chg="del">
        <pc:chgData name="Sara Fiori" userId="8d5d1af3-5ce2-49fd-9c82-7afe86d89eed" providerId="ADAL" clId="{83869910-FB72-43BE-A774-E165B5459BE3}" dt="2023-09-20T15:31:51.385" v="0" actId="47"/>
        <pc:sldMkLst>
          <pc:docMk/>
          <pc:sldMk cId="720684530" sldId="280"/>
        </pc:sldMkLst>
      </pc:sldChg>
      <pc:sldChg chg="del">
        <pc:chgData name="Sara Fiori" userId="8d5d1af3-5ce2-49fd-9c82-7afe86d89eed" providerId="ADAL" clId="{83869910-FB72-43BE-A774-E165B5459BE3}" dt="2023-09-20T15:31:51.385" v="0" actId="47"/>
        <pc:sldMkLst>
          <pc:docMk/>
          <pc:sldMk cId="3030158832" sldId="281"/>
        </pc:sldMkLst>
      </pc:sldChg>
      <pc:sldChg chg="del">
        <pc:chgData name="Sara Fiori" userId="8d5d1af3-5ce2-49fd-9c82-7afe86d89eed" providerId="ADAL" clId="{83869910-FB72-43BE-A774-E165B5459BE3}" dt="2023-09-20T15:31:51.385" v="0" actId="47"/>
        <pc:sldMkLst>
          <pc:docMk/>
          <pc:sldMk cId="2692041614" sldId="282"/>
        </pc:sldMkLst>
      </pc:sldChg>
    </pc:docChg>
  </pc:docChgLst>
  <pc:docChgLst>
    <pc:chgData name="Sara Fiori" userId="8d5d1af3-5ce2-49fd-9c82-7afe86d89eed" providerId="ADAL" clId="{70B690B4-4238-415A-8166-6B1BFF735F47}"/>
    <pc:docChg chg="undo custSel modSld">
      <pc:chgData name="Sara Fiori" userId="8d5d1af3-5ce2-49fd-9c82-7afe86d89eed" providerId="ADAL" clId="{70B690B4-4238-415A-8166-6B1BFF735F47}" dt="2023-06-29T14:10:02.196" v="318" actId="20577"/>
      <pc:docMkLst>
        <pc:docMk/>
      </pc:docMkLst>
      <pc:sldChg chg="addSp delSp modSp mod">
        <pc:chgData name="Sara Fiori" userId="8d5d1af3-5ce2-49fd-9c82-7afe86d89eed" providerId="ADAL" clId="{70B690B4-4238-415A-8166-6B1BFF735F47}" dt="2023-06-29T13:58:26.927" v="228" actId="20577"/>
        <pc:sldMkLst>
          <pc:docMk/>
          <pc:sldMk cId="2328375638" sldId="259"/>
        </pc:sldMkLst>
        <pc:spChg chg="mod">
          <ac:chgData name="Sara Fiori" userId="8d5d1af3-5ce2-49fd-9c82-7afe86d89eed" providerId="ADAL" clId="{70B690B4-4238-415A-8166-6B1BFF735F47}" dt="2023-06-29T13:32:18.979" v="0" actId="1076"/>
          <ac:spMkLst>
            <pc:docMk/>
            <pc:sldMk cId="2328375638" sldId="259"/>
            <ac:spMk id="2" creationId="{9C3EC4E7-45E2-D2A6-611D-8EC9D6EA916B}"/>
          </ac:spMkLst>
        </pc:spChg>
        <pc:spChg chg="add del mod">
          <ac:chgData name="Sara Fiori" userId="8d5d1af3-5ce2-49fd-9c82-7afe86d89eed" providerId="ADAL" clId="{70B690B4-4238-415A-8166-6B1BFF735F47}" dt="2023-06-29T13:40:14.373" v="49" actId="478"/>
          <ac:spMkLst>
            <pc:docMk/>
            <pc:sldMk cId="2328375638" sldId="259"/>
            <ac:spMk id="3" creationId="{ED04A9F5-73FD-5160-8CC4-AA13827A2197}"/>
          </ac:spMkLst>
        </pc:spChg>
        <pc:spChg chg="mod">
          <ac:chgData name="Sara Fiori" userId="8d5d1af3-5ce2-49fd-9c82-7afe86d89eed" providerId="ADAL" clId="{70B690B4-4238-415A-8166-6B1BFF735F47}" dt="2023-06-29T13:32:25.237" v="4" actId="27636"/>
          <ac:spMkLst>
            <pc:docMk/>
            <pc:sldMk cId="2328375638" sldId="259"/>
            <ac:spMk id="4" creationId="{324489CB-FA16-84C7-4E79-5890E9C939CD}"/>
          </ac:spMkLst>
        </pc:spChg>
        <pc:spChg chg="mod">
          <ac:chgData name="Sara Fiori" userId="8d5d1af3-5ce2-49fd-9c82-7afe86d89eed" providerId="ADAL" clId="{70B690B4-4238-415A-8166-6B1BFF735F47}" dt="2023-06-29T13:34:46.730" v="25" actId="14100"/>
          <ac:spMkLst>
            <pc:docMk/>
            <pc:sldMk cId="2328375638" sldId="259"/>
            <ac:spMk id="7" creationId="{8DA21CDF-E4BF-4F34-C567-A136C8C3C8FE}"/>
          </ac:spMkLst>
        </pc:spChg>
        <pc:spChg chg="mod">
          <ac:chgData name="Sara Fiori" userId="8d5d1af3-5ce2-49fd-9c82-7afe86d89eed" providerId="ADAL" clId="{70B690B4-4238-415A-8166-6B1BFF735F47}" dt="2023-06-29T13:58:26.927" v="228" actId="20577"/>
          <ac:spMkLst>
            <pc:docMk/>
            <pc:sldMk cId="2328375638" sldId="259"/>
            <ac:spMk id="10" creationId="{E7DEE2C5-2B61-A78B-287F-0B4CDF3B876F}"/>
          </ac:spMkLst>
        </pc:spChg>
        <pc:spChg chg="add mod">
          <ac:chgData name="Sara Fiori" userId="8d5d1af3-5ce2-49fd-9c82-7afe86d89eed" providerId="ADAL" clId="{70B690B4-4238-415A-8166-6B1BFF735F47}" dt="2023-06-29T13:45:54.834" v="168" actId="1035"/>
          <ac:spMkLst>
            <pc:docMk/>
            <pc:sldMk cId="2328375638" sldId="259"/>
            <ac:spMk id="11" creationId="{45C10102-6992-4B32-891E-D62C2D96860F}"/>
          </ac:spMkLst>
        </pc:spChg>
        <pc:spChg chg="add mod">
          <ac:chgData name="Sara Fiori" userId="8d5d1af3-5ce2-49fd-9c82-7afe86d89eed" providerId="ADAL" clId="{70B690B4-4238-415A-8166-6B1BFF735F47}" dt="2023-06-29T13:46:07.658" v="173" actId="1035"/>
          <ac:spMkLst>
            <pc:docMk/>
            <pc:sldMk cId="2328375638" sldId="259"/>
            <ac:spMk id="12" creationId="{76792F89-DD05-7C0F-17AC-DCEE57205761}"/>
          </ac:spMkLst>
        </pc:spChg>
        <pc:spChg chg="add mod">
          <ac:chgData name="Sara Fiori" userId="8d5d1af3-5ce2-49fd-9c82-7afe86d89eed" providerId="ADAL" clId="{70B690B4-4238-415A-8166-6B1BFF735F47}" dt="2023-06-29T13:53:55.663" v="178" actId="20577"/>
          <ac:spMkLst>
            <pc:docMk/>
            <pc:sldMk cId="2328375638" sldId="259"/>
            <ac:spMk id="13" creationId="{9B5BC50C-B1D1-62A7-4964-BD8E1C82BD8B}"/>
          </ac:spMkLst>
        </pc:spChg>
        <pc:spChg chg="add mod">
          <ac:chgData name="Sara Fiori" userId="8d5d1af3-5ce2-49fd-9c82-7afe86d89eed" providerId="ADAL" clId="{70B690B4-4238-415A-8166-6B1BFF735F47}" dt="2023-06-29T13:54:12.302" v="186" actId="20577"/>
          <ac:spMkLst>
            <pc:docMk/>
            <pc:sldMk cId="2328375638" sldId="259"/>
            <ac:spMk id="14" creationId="{942FBFBB-32A2-5354-E574-622FA826F8FC}"/>
          </ac:spMkLst>
        </pc:spChg>
        <pc:spChg chg="mod">
          <ac:chgData name="Sara Fiori" userId="8d5d1af3-5ce2-49fd-9c82-7afe86d89eed" providerId="ADAL" clId="{70B690B4-4238-415A-8166-6B1BFF735F47}" dt="2023-06-29T13:58:17.173" v="196" actId="1076"/>
          <ac:spMkLst>
            <pc:docMk/>
            <pc:sldMk cId="2328375638" sldId="259"/>
            <ac:spMk id="16" creationId="{7C263346-6BB3-9C13-8AA2-0C5A16E85815}"/>
          </ac:spMkLst>
        </pc:spChg>
        <pc:spChg chg="mod">
          <ac:chgData name="Sara Fiori" userId="8d5d1af3-5ce2-49fd-9c82-7afe86d89eed" providerId="ADAL" clId="{70B690B4-4238-415A-8166-6B1BFF735F47}" dt="2023-06-29T13:34:39.378" v="24" actId="1076"/>
          <ac:spMkLst>
            <pc:docMk/>
            <pc:sldMk cId="2328375638" sldId="259"/>
            <ac:spMk id="33" creationId="{70B7911F-E79E-70D1-1838-4E9699946A7A}"/>
          </ac:spMkLst>
        </pc:spChg>
        <pc:grpChg chg="mod">
          <ac:chgData name="Sara Fiori" userId="8d5d1af3-5ce2-49fd-9c82-7afe86d89eed" providerId="ADAL" clId="{70B690B4-4238-415A-8166-6B1BFF735F47}" dt="2023-06-29T13:34:46.730" v="25" actId="14100"/>
          <ac:grpSpMkLst>
            <pc:docMk/>
            <pc:sldMk cId="2328375638" sldId="259"/>
            <ac:grpSpMk id="8" creationId="{698965A5-D9FF-04DD-AAB8-5317675F6EE0}"/>
          </ac:grpSpMkLst>
        </pc:grpChg>
        <pc:picChg chg="mod">
          <ac:chgData name="Sara Fiori" userId="8d5d1af3-5ce2-49fd-9c82-7afe86d89eed" providerId="ADAL" clId="{70B690B4-4238-415A-8166-6B1BFF735F47}" dt="2023-06-29T13:34:46.730" v="25" actId="14100"/>
          <ac:picMkLst>
            <pc:docMk/>
            <pc:sldMk cId="2328375638" sldId="259"/>
            <ac:picMk id="6" creationId="{429E3F4E-891C-AB03-0BE8-4A2A8C8F9F1B}"/>
          </ac:picMkLst>
        </pc:picChg>
        <pc:picChg chg="add mod">
          <ac:chgData name="Sara Fiori" userId="8d5d1af3-5ce2-49fd-9c82-7afe86d89eed" providerId="ADAL" clId="{70B690B4-4238-415A-8166-6B1BFF735F47}" dt="2023-06-29T13:40:43.980" v="59" actId="1582"/>
          <ac:picMkLst>
            <pc:docMk/>
            <pc:sldMk cId="2328375638" sldId="259"/>
            <ac:picMk id="9" creationId="{0C895F99-249F-2E62-57B1-472CA8210954}"/>
          </ac:picMkLst>
        </pc:picChg>
        <pc:picChg chg="mod">
          <ac:chgData name="Sara Fiori" userId="8d5d1af3-5ce2-49fd-9c82-7afe86d89eed" providerId="ADAL" clId="{70B690B4-4238-415A-8166-6B1BFF735F47}" dt="2023-06-29T13:34:46.730" v="25" actId="14100"/>
          <ac:picMkLst>
            <pc:docMk/>
            <pc:sldMk cId="2328375638" sldId="259"/>
            <ac:picMk id="1026" creationId="{762DAB60-A91F-5A33-2BD1-F583605725A9}"/>
          </ac:picMkLst>
        </pc:picChg>
        <pc:picChg chg="del mod">
          <ac:chgData name="Sara Fiori" userId="8d5d1af3-5ce2-49fd-9c82-7afe86d89eed" providerId="ADAL" clId="{70B690B4-4238-415A-8166-6B1BFF735F47}" dt="2023-06-29T13:40:18.849" v="50" actId="478"/>
          <ac:picMkLst>
            <pc:docMk/>
            <pc:sldMk cId="2328375638" sldId="259"/>
            <ac:picMk id="1027" creationId="{E9979BEB-1B22-6491-F3B3-58819E625A69}"/>
          </ac:picMkLst>
        </pc:picChg>
        <pc:picChg chg="mod">
          <ac:chgData name="Sara Fiori" userId="8d5d1af3-5ce2-49fd-9c82-7afe86d89eed" providerId="ADAL" clId="{70B690B4-4238-415A-8166-6B1BFF735F47}" dt="2023-06-29T13:34:52.372" v="29" actId="1035"/>
          <ac:picMkLst>
            <pc:docMk/>
            <pc:sldMk cId="2328375638" sldId="259"/>
            <ac:picMk id="1028" creationId="{067A148F-3DF3-802B-D8BD-D5484B0ECA41}"/>
          </ac:picMkLst>
        </pc:picChg>
      </pc:sldChg>
      <pc:sldChg chg="addSp modSp mod">
        <pc:chgData name="Sara Fiori" userId="8d5d1af3-5ce2-49fd-9c82-7afe86d89eed" providerId="ADAL" clId="{70B690B4-4238-415A-8166-6B1BFF735F47}" dt="2023-06-29T14:10:02.196" v="318" actId="20577"/>
        <pc:sldMkLst>
          <pc:docMk/>
          <pc:sldMk cId="1778438167" sldId="265"/>
        </pc:sldMkLst>
        <pc:spChg chg="mod">
          <ac:chgData name="Sara Fiori" userId="8d5d1af3-5ce2-49fd-9c82-7afe86d89eed" providerId="ADAL" clId="{70B690B4-4238-415A-8166-6B1BFF735F47}" dt="2023-06-29T14:10:02.196" v="318" actId="20577"/>
          <ac:spMkLst>
            <pc:docMk/>
            <pc:sldMk cId="1778438167" sldId="265"/>
            <ac:spMk id="4" creationId="{324489CB-FA16-84C7-4E79-5890E9C939CD}"/>
          </ac:spMkLst>
        </pc:spChg>
        <pc:picChg chg="add mod">
          <ac:chgData name="Sara Fiori" userId="8d5d1af3-5ce2-49fd-9c82-7afe86d89eed" providerId="ADAL" clId="{70B690B4-4238-415A-8166-6B1BFF735F47}" dt="2023-06-29T14:06:40.916" v="265" actId="1036"/>
          <ac:picMkLst>
            <pc:docMk/>
            <pc:sldMk cId="1778438167" sldId="265"/>
            <ac:picMk id="5" creationId="{2321FD61-51A3-1E7B-0646-FB4966DF0631}"/>
          </ac:picMkLst>
        </pc:picChg>
      </pc:sldChg>
      <pc:sldChg chg="addSp delSp modSp mod">
        <pc:chgData name="Sara Fiori" userId="8d5d1af3-5ce2-49fd-9c82-7afe86d89eed" providerId="ADAL" clId="{70B690B4-4238-415A-8166-6B1BFF735F47}" dt="2023-06-29T14:06:21.527" v="260" actId="478"/>
        <pc:sldMkLst>
          <pc:docMk/>
          <pc:sldMk cId="3715099680" sldId="271"/>
        </pc:sldMkLst>
        <pc:picChg chg="add del mod">
          <ac:chgData name="Sara Fiori" userId="8d5d1af3-5ce2-49fd-9c82-7afe86d89eed" providerId="ADAL" clId="{70B690B4-4238-415A-8166-6B1BFF735F47}" dt="2023-06-29T14:06:21.527" v="260" actId="478"/>
          <ac:picMkLst>
            <pc:docMk/>
            <pc:sldMk cId="3715099680" sldId="271"/>
            <ac:picMk id="2" creationId="{8DA76480-AEFB-171F-F6BE-8477CBBBE9D4}"/>
          </ac:picMkLst>
        </pc:picChg>
      </pc:sldChg>
      <pc:sldChg chg="modSp mod">
        <pc:chgData name="Sara Fiori" userId="8d5d1af3-5ce2-49fd-9c82-7afe86d89eed" providerId="ADAL" clId="{70B690B4-4238-415A-8166-6B1BFF735F47}" dt="2023-06-29T14:04:49.516" v="249" actId="12"/>
        <pc:sldMkLst>
          <pc:docMk/>
          <pc:sldMk cId="2673204370" sldId="273"/>
        </pc:sldMkLst>
        <pc:spChg chg="mod">
          <ac:chgData name="Sara Fiori" userId="8d5d1af3-5ce2-49fd-9c82-7afe86d89eed" providerId="ADAL" clId="{70B690B4-4238-415A-8166-6B1BFF735F47}" dt="2023-06-29T14:04:49.516" v="249" actId="12"/>
          <ac:spMkLst>
            <pc:docMk/>
            <pc:sldMk cId="2673204370" sldId="273"/>
            <ac:spMk id="4" creationId="{324489CB-FA16-84C7-4E79-5890E9C939CD}"/>
          </ac:spMkLst>
        </pc:spChg>
      </pc:sldChg>
    </pc:docChg>
  </pc:docChgLst>
  <pc:docChgLst>
    <pc:chgData name="Sara Fiori" userId="8d5d1af3-5ce2-49fd-9c82-7afe86d89eed" providerId="ADAL" clId="{9388CF03-48A9-4776-8D86-8B3F0E2EF112}"/>
    <pc:docChg chg="undo redo custSel addSld delSld modSld sldOrd">
      <pc:chgData name="Sara Fiori" userId="8d5d1af3-5ce2-49fd-9c82-7afe86d89eed" providerId="ADAL" clId="{9388CF03-48A9-4776-8D86-8B3F0E2EF112}" dt="2023-07-05T08:53:40.901" v="2109"/>
      <pc:docMkLst>
        <pc:docMk/>
      </pc:docMkLst>
      <pc:sldChg chg="modSp mod">
        <pc:chgData name="Sara Fiori" userId="8d5d1af3-5ce2-49fd-9c82-7afe86d89eed" providerId="ADAL" clId="{9388CF03-48A9-4776-8D86-8B3F0E2EF112}" dt="2023-07-04T15:33:06.779" v="0" actId="20577"/>
        <pc:sldMkLst>
          <pc:docMk/>
          <pc:sldMk cId="2874814801" sldId="257"/>
        </pc:sldMkLst>
        <pc:spChg chg="mod">
          <ac:chgData name="Sara Fiori" userId="8d5d1af3-5ce2-49fd-9c82-7afe86d89eed" providerId="ADAL" clId="{9388CF03-48A9-4776-8D86-8B3F0E2EF112}" dt="2023-07-04T15:33:06.779" v="0" actId="20577"/>
          <ac:spMkLst>
            <pc:docMk/>
            <pc:sldMk cId="2874814801" sldId="257"/>
            <ac:spMk id="2" creationId="{9A387BCE-2ADE-517A-216B-0DFF80FA3571}"/>
          </ac:spMkLst>
        </pc:spChg>
      </pc:sldChg>
      <pc:sldChg chg="addSp delSp modSp mod delAnim">
        <pc:chgData name="Sara Fiori" userId="8d5d1af3-5ce2-49fd-9c82-7afe86d89eed" providerId="ADAL" clId="{9388CF03-48A9-4776-8D86-8B3F0E2EF112}" dt="2023-07-05T08:42:43.419" v="1989"/>
        <pc:sldMkLst>
          <pc:docMk/>
          <pc:sldMk cId="3452831472" sldId="258"/>
        </pc:sldMkLst>
        <pc:spChg chg="mod">
          <ac:chgData name="Sara Fiori" userId="8d5d1af3-5ce2-49fd-9c82-7afe86d89eed" providerId="ADAL" clId="{9388CF03-48A9-4776-8D86-8B3F0E2EF112}" dt="2023-07-04T15:33:58.463" v="16" actId="20577"/>
          <ac:spMkLst>
            <pc:docMk/>
            <pc:sldMk cId="3452831472" sldId="258"/>
            <ac:spMk id="2" creationId="{9C3EC4E7-45E2-D2A6-611D-8EC9D6EA916B}"/>
          </ac:spMkLst>
        </pc:spChg>
        <pc:spChg chg="mod">
          <ac:chgData name="Sara Fiori" userId="8d5d1af3-5ce2-49fd-9c82-7afe86d89eed" providerId="ADAL" clId="{9388CF03-48A9-4776-8D86-8B3F0E2EF112}" dt="2023-07-05T08:41:00.727" v="1969" actId="1076"/>
          <ac:spMkLst>
            <pc:docMk/>
            <pc:sldMk cId="3452831472" sldId="258"/>
            <ac:spMk id="3" creationId="{696730B6-C876-5618-E095-B147B5D053B2}"/>
          </ac:spMkLst>
        </pc:spChg>
        <pc:spChg chg="mod">
          <ac:chgData name="Sara Fiori" userId="8d5d1af3-5ce2-49fd-9c82-7afe86d89eed" providerId="ADAL" clId="{9388CF03-48A9-4776-8D86-8B3F0E2EF112}" dt="2023-07-05T08:42:43.419" v="1989"/>
          <ac:spMkLst>
            <pc:docMk/>
            <pc:sldMk cId="3452831472" sldId="258"/>
            <ac:spMk id="4" creationId="{324489CB-FA16-84C7-4E79-5890E9C939CD}"/>
          </ac:spMkLst>
        </pc:spChg>
        <pc:spChg chg="add mod">
          <ac:chgData name="Sara Fiori" userId="8d5d1af3-5ce2-49fd-9c82-7afe86d89eed" providerId="ADAL" clId="{9388CF03-48A9-4776-8D86-8B3F0E2EF112}" dt="2023-07-05T08:36:40.956" v="1926" actId="113"/>
          <ac:spMkLst>
            <pc:docMk/>
            <pc:sldMk cId="3452831472" sldId="258"/>
            <ac:spMk id="5" creationId="{FD25E900-D3DB-30C4-B4E5-A838F25FF335}"/>
          </ac:spMkLst>
        </pc:spChg>
        <pc:spChg chg="add mod">
          <ac:chgData name="Sara Fiori" userId="8d5d1af3-5ce2-49fd-9c82-7afe86d89eed" providerId="ADAL" clId="{9388CF03-48A9-4776-8D86-8B3F0E2EF112}" dt="2023-07-05T08:41:30.723" v="1971" actId="1076"/>
          <ac:spMkLst>
            <pc:docMk/>
            <pc:sldMk cId="3452831472" sldId="258"/>
            <ac:spMk id="7" creationId="{4853FFAB-48A0-DCCD-1588-19A46646B821}"/>
          </ac:spMkLst>
        </pc:spChg>
        <pc:spChg chg="del">
          <ac:chgData name="Sara Fiori" userId="8d5d1af3-5ce2-49fd-9c82-7afe86d89eed" providerId="ADAL" clId="{9388CF03-48A9-4776-8D86-8B3F0E2EF112}" dt="2023-07-04T15:33:49.182" v="1" actId="478"/>
          <ac:spMkLst>
            <pc:docMk/>
            <pc:sldMk cId="3452831472" sldId="258"/>
            <ac:spMk id="21" creationId="{83CD3A86-5E75-96B9-641F-5C5126FFB988}"/>
          </ac:spMkLst>
        </pc:spChg>
        <pc:spChg chg="del">
          <ac:chgData name="Sara Fiori" userId="8d5d1af3-5ce2-49fd-9c82-7afe86d89eed" providerId="ADAL" clId="{9388CF03-48A9-4776-8D86-8B3F0E2EF112}" dt="2023-07-05T08:40:18.329" v="1957" actId="478"/>
          <ac:spMkLst>
            <pc:docMk/>
            <pc:sldMk cId="3452831472" sldId="258"/>
            <ac:spMk id="22" creationId="{4DA88251-83C6-1954-78DD-B95CA8EB1B73}"/>
          </ac:spMkLst>
        </pc:spChg>
        <pc:spChg chg="del">
          <ac:chgData name="Sara Fiori" userId="8d5d1af3-5ce2-49fd-9c82-7afe86d89eed" providerId="ADAL" clId="{9388CF03-48A9-4776-8D86-8B3F0E2EF112}" dt="2023-07-04T15:33:49.182" v="1" actId="478"/>
          <ac:spMkLst>
            <pc:docMk/>
            <pc:sldMk cId="3452831472" sldId="258"/>
            <ac:spMk id="30" creationId="{A5FB4C97-DB1B-9315-8C02-2CB07ED5C2B7}"/>
          </ac:spMkLst>
        </pc:spChg>
        <pc:spChg chg="del">
          <ac:chgData name="Sara Fiori" userId="8d5d1af3-5ce2-49fd-9c82-7afe86d89eed" providerId="ADAL" clId="{9388CF03-48A9-4776-8D86-8B3F0E2EF112}" dt="2023-07-04T15:33:49.182" v="1" actId="478"/>
          <ac:spMkLst>
            <pc:docMk/>
            <pc:sldMk cId="3452831472" sldId="258"/>
            <ac:spMk id="31" creationId="{9CC5309F-0589-A3F8-6F7C-D320809AB0FA}"/>
          </ac:spMkLst>
        </pc:spChg>
        <pc:spChg chg="mod">
          <ac:chgData name="Sara Fiori" userId="8d5d1af3-5ce2-49fd-9c82-7afe86d89eed" providerId="ADAL" clId="{9388CF03-48A9-4776-8D86-8B3F0E2EF112}" dt="2023-07-05T08:40:51.455" v="1967" actId="164"/>
          <ac:spMkLst>
            <pc:docMk/>
            <pc:sldMk cId="3452831472" sldId="258"/>
            <ac:spMk id="46" creationId="{3931F69D-09A7-5DD3-60BF-33B8F6ACB255}"/>
          </ac:spMkLst>
        </pc:spChg>
        <pc:spChg chg="mod">
          <ac:chgData name="Sara Fiori" userId="8d5d1af3-5ce2-49fd-9c82-7afe86d89eed" providerId="ADAL" clId="{9388CF03-48A9-4776-8D86-8B3F0E2EF112}" dt="2023-07-05T08:40:51.455" v="1967" actId="164"/>
          <ac:spMkLst>
            <pc:docMk/>
            <pc:sldMk cId="3452831472" sldId="258"/>
            <ac:spMk id="67" creationId="{CAE3D292-C328-7156-49C4-7367183A0CD4}"/>
          </ac:spMkLst>
        </pc:spChg>
        <pc:spChg chg="del">
          <ac:chgData name="Sara Fiori" userId="8d5d1af3-5ce2-49fd-9c82-7afe86d89eed" providerId="ADAL" clId="{9388CF03-48A9-4776-8D86-8B3F0E2EF112}" dt="2023-07-04T15:33:49.182" v="1" actId="478"/>
          <ac:spMkLst>
            <pc:docMk/>
            <pc:sldMk cId="3452831472" sldId="258"/>
            <ac:spMk id="75" creationId="{F78A6CBF-93EC-66B0-0B25-5C92087AF655}"/>
          </ac:spMkLst>
        </pc:spChg>
        <pc:grpChg chg="add mod">
          <ac:chgData name="Sara Fiori" userId="8d5d1af3-5ce2-49fd-9c82-7afe86d89eed" providerId="ADAL" clId="{9388CF03-48A9-4776-8D86-8B3F0E2EF112}" dt="2023-07-05T08:40:51.455" v="1967" actId="164"/>
          <ac:grpSpMkLst>
            <pc:docMk/>
            <pc:sldMk cId="3452831472" sldId="258"/>
            <ac:grpSpMk id="8" creationId="{AF342657-8D34-B027-2D30-A453377C254D}"/>
          </ac:grpSpMkLst>
        </pc:grpChg>
        <pc:grpChg chg="add mod">
          <ac:chgData name="Sara Fiori" userId="8d5d1af3-5ce2-49fd-9c82-7afe86d89eed" providerId="ADAL" clId="{9388CF03-48A9-4776-8D86-8B3F0E2EF112}" dt="2023-07-05T08:41:36.234" v="1973" actId="1076"/>
          <ac:grpSpMkLst>
            <pc:docMk/>
            <pc:sldMk cId="3452831472" sldId="258"/>
            <ac:grpSpMk id="9" creationId="{6D5355DE-FFCB-E1DC-31EE-3A87E70C81BC}"/>
          </ac:grpSpMkLst>
        </pc:grpChg>
        <pc:grpChg chg="del">
          <ac:chgData name="Sara Fiori" userId="8d5d1af3-5ce2-49fd-9c82-7afe86d89eed" providerId="ADAL" clId="{9388CF03-48A9-4776-8D86-8B3F0E2EF112}" dt="2023-07-04T15:33:49.182" v="1" actId="478"/>
          <ac:grpSpMkLst>
            <pc:docMk/>
            <pc:sldMk cId="3452831472" sldId="258"/>
            <ac:grpSpMk id="25" creationId="{F7619EA1-509E-958C-F491-23C99D2D689F}"/>
          </ac:grpSpMkLst>
        </pc:grpChg>
        <pc:grpChg chg="del">
          <ac:chgData name="Sara Fiori" userId="8d5d1af3-5ce2-49fd-9c82-7afe86d89eed" providerId="ADAL" clId="{9388CF03-48A9-4776-8D86-8B3F0E2EF112}" dt="2023-07-04T15:33:49.182" v="1" actId="478"/>
          <ac:grpSpMkLst>
            <pc:docMk/>
            <pc:sldMk cId="3452831472" sldId="258"/>
            <ac:grpSpMk id="26" creationId="{26AFAF64-D7CB-AD95-7C24-713393D071E7}"/>
          </ac:grpSpMkLst>
        </pc:grpChg>
        <pc:picChg chg="del">
          <ac:chgData name="Sara Fiori" userId="8d5d1af3-5ce2-49fd-9c82-7afe86d89eed" providerId="ADAL" clId="{9388CF03-48A9-4776-8D86-8B3F0E2EF112}" dt="2023-07-04T15:33:49.182" v="1" actId="478"/>
          <ac:picMkLst>
            <pc:docMk/>
            <pc:sldMk cId="3452831472" sldId="258"/>
            <ac:picMk id="17" creationId="{64788E28-F5F0-297C-625D-3F0C89451708}"/>
          </ac:picMkLst>
        </pc:picChg>
        <pc:picChg chg="del">
          <ac:chgData name="Sara Fiori" userId="8d5d1af3-5ce2-49fd-9c82-7afe86d89eed" providerId="ADAL" clId="{9388CF03-48A9-4776-8D86-8B3F0E2EF112}" dt="2023-07-04T15:33:49.182" v="1" actId="478"/>
          <ac:picMkLst>
            <pc:docMk/>
            <pc:sldMk cId="3452831472" sldId="258"/>
            <ac:picMk id="43" creationId="{81803F82-14B1-F4C2-68D7-3B585E7FE7C8}"/>
          </ac:picMkLst>
        </pc:picChg>
        <pc:picChg chg="mod">
          <ac:chgData name="Sara Fiori" userId="8d5d1af3-5ce2-49fd-9c82-7afe86d89eed" providerId="ADAL" clId="{9388CF03-48A9-4776-8D86-8B3F0E2EF112}" dt="2023-07-05T08:40:39.030" v="1961" actId="164"/>
          <ac:picMkLst>
            <pc:docMk/>
            <pc:sldMk cId="3452831472" sldId="258"/>
            <ac:picMk id="47" creationId="{A050136E-5D5C-6862-EEE1-71E5FC6A4778}"/>
          </ac:picMkLst>
        </pc:picChg>
        <pc:picChg chg="mod">
          <ac:chgData name="Sara Fiori" userId="8d5d1af3-5ce2-49fd-9c82-7afe86d89eed" providerId="ADAL" clId="{9388CF03-48A9-4776-8D86-8B3F0E2EF112}" dt="2023-07-05T08:41:47.957" v="1975" actId="14100"/>
          <ac:picMkLst>
            <pc:docMk/>
            <pc:sldMk cId="3452831472" sldId="258"/>
            <ac:picMk id="49" creationId="{E3E61161-800D-35B5-E300-8584D65F2700}"/>
          </ac:picMkLst>
        </pc:picChg>
        <pc:picChg chg="mod">
          <ac:chgData name="Sara Fiori" userId="8d5d1af3-5ce2-49fd-9c82-7afe86d89eed" providerId="ADAL" clId="{9388CF03-48A9-4776-8D86-8B3F0E2EF112}" dt="2023-07-05T08:40:39.030" v="1961" actId="164"/>
          <ac:picMkLst>
            <pc:docMk/>
            <pc:sldMk cId="3452831472" sldId="258"/>
            <ac:picMk id="50" creationId="{07DD2AC4-E34F-2DAD-D981-B5F0369CC9B4}"/>
          </ac:picMkLst>
        </pc:picChg>
        <pc:picChg chg="del">
          <ac:chgData name="Sara Fiori" userId="8d5d1af3-5ce2-49fd-9c82-7afe86d89eed" providerId="ADAL" clId="{9388CF03-48A9-4776-8D86-8B3F0E2EF112}" dt="2023-07-04T15:33:49.182" v="1" actId="478"/>
          <ac:picMkLst>
            <pc:docMk/>
            <pc:sldMk cId="3452831472" sldId="258"/>
            <ac:picMk id="80" creationId="{4F01AA78-E423-9C64-D2A1-B2D14C9621A2}"/>
          </ac:picMkLst>
        </pc:picChg>
        <pc:cxnChg chg="del mod">
          <ac:chgData name="Sara Fiori" userId="8d5d1af3-5ce2-49fd-9c82-7afe86d89eed" providerId="ADAL" clId="{9388CF03-48A9-4776-8D86-8B3F0E2EF112}" dt="2023-07-04T15:33:49.182" v="1" actId="478"/>
          <ac:cxnSpMkLst>
            <pc:docMk/>
            <pc:sldMk cId="3452831472" sldId="258"/>
            <ac:cxnSpMk id="36" creationId="{4F6EDC62-0D96-5930-E663-F29395DAEC8A}"/>
          </ac:cxnSpMkLst>
        </pc:cxnChg>
        <pc:cxnChg chg="del mod">
          <ac:chgData name="Sara Fiori" userId="8d5d1af3-5ce2-49fd-9c82-7afe86d89eed" providerId="ADAL" clId="{9388CF03-48A9-4776-8D86-8B3F0E2EF112}" dt="2023-07-04T15:33:49.182" v="1" actId="478"/>
          <ac:cxnSpMkLst>
            <pc:docMk/>
            <pc:sldMk cId="3452831472" sldId="258"/>
            <ac:cxnSpMk id="37" creationId="{03B3EC43-A8F2-5596-B361-2A0D008618F3}"/>
          </ac:cxnSpMkLst>
        </pc:cxnChg>
        <pc:cxnChg chg="mod">
          <ac:chgData name="Sara Fiori" userId="8d5d1af3-5ce2-49fd-9c82-7afe86d89eed" providerId="ADAL" clId="{9388CF03-48A9-4776-8D86-8B3F0E2EF112}" dt="2023-07-05T08:40:39.030" v="1961" actId="164"/>
          <ac:cxnSpMkLst>
            <pc:docMk/>
            <pc:sldMk cId="3452831472" sldId="258"/>
            <ac:cxnSpMk id="70" creationId="{BDD92E5E-C394-7D12-DA12-B77D6BB8AC4F}"/>
          </ac:cxnSpMkLst>
        </pc:cxnChg>
      </pc:sldChg>
      <pc:sldChg chg="addSp delSp modSp add del mod ord">
        <pc:chgData name="Sara Fiori" userId="8d5d1af3-5ce2-49fd-9c82-7afe86d89eed" providerId="ADAL" clId="{9388CF03-48A9-4776-8D86-8B3F0E2EF112}" dt="2023-07-05T08:50:33.703" v="2107" actId="20577"/>
        <pc:sldMkLst>
          <pc:docMk/>
          <pc:sldMk cId="2328375638" sldId="259"/>
        </pc:sldMkLst>
        <pc:spChg chg="mod">
          <ac:chgData name="Sara Fiori" userId="8d5d1af3-5ce2-49fd-9c82-7afe86d89eed" providerId="ADAL" clId="{9388CF03-48A9-4776-8D86-8B3F0E2EF112}" dt="2023-07-05T07:25:53.389" v="865" actId="20577"/>
          <ac:spMkLst>
            <pc:docMk/>
            <pc:sldMk cId="2328375638" sldId="259"/>
            <ac:spMk id="2" creationId="{9C3EC4E7-45E2-D2A6-611D-8EC9D6EA916B}"/>
          </ac:spMkLst>
        </pc:spChg>
        <pc:spChg chg="mod">
          <ac:chgData name="Sara Fiori" userId="8d5d1af3-5ce2-49fd-9c82-7afe86d89eed" providerId="ADAL" clId="{9388CF03-48A9-4776-8D86-8B3F0E2EF112}" dt="2023-07-05T08:13:20.878" v="1598" actId="13926"/>
          <ac:spMkLst>
            <pc:docMk/>
            <pc:sldMk cId="2328375638" sldId="259"/>
            <ac:spMk id="3" creationId="{035A7E7D-3737-CB84-A152-04E0B7C95361}"/>
          </ac:spMkLst>
        </pc:spChg>
        <pc:spChg chg="add mod">
          <ac:chgData name="Sara Fiori" userId="8d5d1af3-5ce2-49fd-9c82-7afe86d89eed" providerId="ADAL" clId="{9388CF03-48A9-4776-8D86-8B3F0E2EF112}" dt="2023-07-05T08:50:33.703" v="2107" actId="20577"/>
          <ac:spMkLst>
            <pc:docMk/>
            <pc:sldMk cId="2328375638" sldId="259"/>
            <ac:spMk id="5" creationId="{78422385-A632-31EE-1173-6C32F94591F8}"/>
          </ac:spMkLst>
        </pc:spChg>
        <pc:spChg chg="mod">
          <ac:chgData name="Sara Fiori" userId="8d5d1af3-5ce2-49fd-9c82-7afe86d89eed" providerId="ADAL" clId="{9388CF03-48A9-4776-8D86-8B3F0E2EF112}" dt="2023-07-05T08:49:25.308" v="2095" actId="20577"/>
          <ac:spMkLst>
            <pc:docMk/>
            <pc:sldMk cId="2328375638" sldId="259"/>
            <ac:spMk id="7" creationId="{B9302B36-5050-5723-8D0B-9919D294A153}"/>
          </ac:spMkLst>
        </pc:spChg>
        <pc:spChg chg="del mod">
          <ac:chgData name="Sara Fiori" userId="8d5d1af3-5ce2-49fd-9c82-7afe86d89eed" providerId="ADAL" clId="{9388CF03-48A9-4776-8D86-8B3F0E2EF112}" dt="2023-07-05T07:29:37.546" v="1057" actId="478"/>
          <ac:spMkLst>
            <pc:docMk/>
            <pc:sldMk cId="2328375638" sldId="259"/>
            <ac:spMk id="11" creationId="{381B6E5F-8FA2-D889-D280-A9538A4C5476}"/>
          </ac:spMkLst>
        </pc:spChg>
        <pc:graphicFrameChg chg="add del mod modGraphic">
          <ac:chgData name="Sara Fiori" userId="8d5d1af3-5ce2-49fd-9c82-7afe86d89eed" providerId="ADAL" clId="{9388CF03-48A9-4776-8D86-8B3F0E2EF112}" dt="2023-07-05T07:50:04.209" v="1560" actId="478"/>
          <ac:graphicFrameMkLst>
            <pc:docMk/>
            <pc:sldMk cId="2328375638" sldId="259"/>
            <ac:graphicFrameMk id="4" creationId="{2B2A5419-42E6-EF25-6867-0B8C5D194A58}"/>
          </ac:graphicFrameMkLst>
        </pc:graphicFrameChg>
        <pc:picChg chg="del">
          <ac:chgData name="Sara Fiori" userId="8d5d1af3-5ce2-49fd-9c82-7afe86d89eed" providerId="ADAL" clId="{9388CF03-48A9-4776-8D86-8B3F0E2EF112}" dt="2023-07-05T07:29:43.504" v="1058" actId="478"/>
          <ac:picMkLst>
            <pc:docMk/>
            <pc:sldMk cId="2328375638" sldId="259"/>
            <ac:picMk id="6" creationId="{88023B4C-7AF2-89C8-81D4-E2449E1A12E8}"/>
          </ac:picMkLst>
        </pc:picChg>
        <pc:picChg chg="del">
          <ac:chgData name="Sara Fiori" userId="8d5d1af3-5ce2-49fd-9c82-7afe86d89eed" providerId="ADAL" clId="{9388CF03-48A9-4776-8D86-8B3F0E2EF112}" dt="2023-07-05T07:29:45.046" v="1059" actId="478"/>
          <ac:picMkLst>
            <pc:docMk/>
            <pc:sldMk cId="2328375638" sldId="259"/>
            <ac:picMk id="18" creationId="{C9170116-B470-7D32-46B8-43F2DF55A0FB}"/>
          </ac:picMkLst>
        </pc:picChg>
        <pc:picChg chg="del">
          <ac:chgData name="Sara Fiori" userId="8d5d1af3-5ce2-49fd-9c82-7afe86d89eed" providerId="ADAL" clId="{9388CF03-48A9-4776-8D86-8B3F0E2EF112}" dt="2023-07-05T08:46:44.651" v="1990" actId="478"/>
          <ac:picMkLst>
            <pc:docMk/>
            <pc:sldMk cId="2328375638" sldId="259"/>
            <ac:picMk id="19" creationId="{279692FC-29E1-6F6A-551B-BB27A7174A5D}"/>
          </ac:picMkLst>
        </pc:picChg>
        <pc:picChg chg="del">
          <ac:chgData name="Sara Fiori" userId="8d5d1af3-5ce2-49fd-9c82-7afe86d89eed" providerId="ADAL" clId="{9388CF03-48A9-4776-8D86-8B3F0E2EF112}" dt="2023-07-05T08:46:44.651" v="1990" actId="478"/>
          <ac:picMkLst>
            <pc:docMk/>
            <pc:sldMk cId="2328375638" sldId="259"/>
            <ac:picMk id="25" creationId="{CC1AE1AE-2B76-FA34-2078-14D27783DCD2}"/>
          </ac:picMkLst>
        </pc:picChg>
      </pc:sldChg>
      <pc:sldChg chg="modSp mod">
        <pc:chgData name="Sara Fiori" userId="8d5d1af3-5ce2-49fd-9c82-7afe86d89eed" providerId="ADAL" clId="{9388CF03-48A9-4776-8D86-8B3F0E2EF112}" dt="2023-07-04T15:52:15.865" v="352" actId="20577"/>
        <pc:sldMkLst>
          <pc:docMk/>
          <pc:sldMk cId="1778438167" sldId="265"/>
        </pc:sldMkLst>
        <pc:spChg chg="mod">
          <ac:chgData name="Sara Fiori" userId="8d5d1af3-5ce2-49fd-9c82-7afe86d89eed" providerId="ADAL" clId="{9388CF03-48A9-4776-8D86-8B3F0E2EF112}" dt="2023-07-04T15:52:15.865" v="352" actId="20577"/>
          <ac:spMkLst>
            <pc:docMk/>
            <pc:sldMk cId="1778438167" sldId="265"/>
            <ac:spMk id="4" creationId="{324489CB-FA16-84C7-4E79-5890E9C939CD}"/>
          </ac:spMkLst>
        </pc:spChg>
      </pc:sldChg>
      <pc:sldChg chg="del">
        <pc:chgData name="Sara Fiori" userId="8d5d1af3-5ce2-49fd-9c82-7afe86d89eed" providerId="ADAL" clId="{9388CF03-48A9-4776-8D86-8B3F0E2EF112}" dt="2023-07-04T15:43:08.601" v="211" actId="47"/>
        <pc:sldMkLst>
          <pc:docMk/>
          <pc:sldMk cId="4179846393" sldId="266"/>
        </pc:sldMkLst>
      </pc:sldChg>
      <pc:sldChg chg="modSp mod">
        <pc:chgData name="Sara Fiori" userId="8d5d1af3-5ce2-49fd-9c82-7afe86d89eed" providerId="ADAL" clId="{9388CF03-48A9-4776-8D86-8B3F0E2EF112}" dt="2023-07-04T15:43:25.637" v="223" actId="20577"/>
        <pc:sldMkLst>
          <pc:docMk/>
          <pc:sldMk cId="2559083335" sldId="267"/>
        </pc:sldMkLst>
        <pc:spChg chg="mod">
          <ac:chgData name="Sara Fiori" userId="8d5d1af3-5ce2-49fd-9c82-7afe86d89eed" providerId="ADAL" clId="{9388CF03-48A9-4776-8D86-8B3F0E2EF112}" dt="2023-07-04T15:43:25.637" v="223" actId="20577"/>
          <ac:spMkLst>
            <pc:docMk/>
            <pc:sldMk cId="2559083335" sldId="267"/>
            <ac:spMk id="7" creationId="{FB75EE5F-262B-70A0-314B-C2041F067ED4}"/>
          </ac:spMkLst>
        </pc:spChg>
      </pc:sldChg>
      <pc:sldChg chg="addSp modSp mod delCm modCm">
        <pc:chgData name="Sara Fiori" userId="8d5d1af3-5ce2-49fd-9c82-7afe86d89eed" providerId="ADAL" clId="{9388CF03-48A9-4776-8D86-8B3F0E2EF112}" dt="2023-07-05T08:53:40.901" v="2109"/>
        <pc:sldMkLst>
          <pc:docMk/>
          <pc:sldMk cId="2951462240" sldId="268"/>
        </pc:sldMkLst>
        <pc:spChg chg="mod">
          <ac:chgData name="Sara Fiori" userId="8d5d1af3-5ce2-49fd-9c82-7afe86d89eed" providerId="ADAL" clId="{9388CF03-48A9-4776-8D86-8B3F0E2EF112}" dt="2023-07-04T16:18:18.567" v="845" actId="108"/>
          <ac:spMkLst>
            <pc:docMk/>
            <pc:sldMk cId="2951462240" sldId="268"/>
            <ac:spMk id="4" creationId="{324489CB-FA16-84C7-4E79-5890E9C939CD}"/>
          </ac:spMkLst>
        </pc:spChg>
        <pc:spChg chg="mod">
          <ac:chgData name="Sara Fiori" userId="8d5d1af3-5ce2-49fd-9c82-7afe86d89eed" providerId="ADAL" clId="{9388CF03-48A9-4776-8D86-8B3F0E2EF112}" dt="2023-07-04T16:17:38.301" v="844" actId="1036"/>
          <ac:spMkLst>
            <pc:docMk/>
            <pc:sldMk cId="2951462240" sldId="268"/>
            <ac:spMk id="5" creationId="{4AE8312F-AB9A-6BCB-7628-00DA964F5264}"/>
          </ac:spMkLst>
        </pc:spChg>
        <pc:spChg chg="mod">
          <ac:chgData name="Sara Fiori" userId="8d5d1af3-5ce2-49fd-9c82-7afe86d89eed" providerId="ADAL" clId="{9388CF03-48A9-4776-8D86-8B3F0E2EF112}" dt="2023-07-04T16:16:39.563" v="768" actId="20577"/>
          <ac:spMkLst>
            <pc:docMk/>
            <pc:sldMk cId="2951462240" sldId="268"/>
            <ac:spMk id="6" creationId="{74090989-CB43-F09A-17EB-37B8F3FCA46E}"/>
          </ac:spMkLst>
        </pc:spChg>
        <pc:spChg chg="mod">
          <ac:chgData name="Sara Fiori" userId="8d5d1af3-5ce2-49fd-9c82-7afe86d89eed" providerId="ADAL" clId="{9388CF03-48A9-4776-8D86-8B3F0E2EF112}" dt="2023-07-04T16:13:43.397" v="640" actId="1076"/>
          <ac:spMkLst>
            <pc:docMk/>
            <pc:sldMk cId="2951462240" sldId="268"/>
            <ac:spMk id="10" creationId="{4A85D2FB-E569-9FF3-C5AE-0325B541356A}"/>
          </ac:spMkLst>
        </pc:spChg>
        <pc:picChg chg="add mod">
          <ac:chgData name="Sara Fiori" userId="8d5d1af3-5ce2-49fd-9c82-7afe86d89eed" providerId="ADAL" clId="{9388CF03-48A9-4776-8D86-8B3F0E2EF112}" dt="2023-07-04T16:16:54.938" v="770" actId="1076"/>
          <ac:picMkLst>
            <pc:docMk/>
            <pc:sldMk cId="2951462240" sldId="268"/>
            <ac:picMk id="3" creationId="{63BBB325-5230-E2AE-F64D-13010E584BCA}"/>
          </ac:picMkLst>
        </pc:picChg>
      </pc:sldChg>
      <pc:sldChg chg="del">
        <pc:chgData name="Sara Fiori" userId="8d5d1af3-5ce2-49fd-9c82-7afe86d89eed" providerId="ADAL" clId="{9388CF03-48A9-4776-8D86-8B3F0E2EF112}" dt="2023-07-04T15:35:45.442" v="72" actId="2696"/>
        <pc:sldMkLst>
          <pc:docMk/>
          <pc:sldMk cId="2911338030" sldId="272"/>
        </pc:sldMkLst>
      </pc:sldChg>
      <pc:sldChg chg="addSp delSp modSp mod delCm">
        <pc:chgData name="Sara Fiori" userId="8d5d1af3-5ce2-49fd-9c82-7afe86d89eed" providerId="ADAL" clId="{9388CF03-48A9-4776-8D86-8B3F0E2EF112}" dt="2023-07-05T08:53:19.672" v="2108"/>
        <pc:sldMkLst>
          <pc:docMk/>
          <pc:sldMk cId="1627826774" sldId="273"/>
        </pc:sldMkLst>
        <pc:spChg chg="del">
          <ac:chgData name="Sara Fiori" userId="8d5d1af3-5ce2-49fd-9c82-7afe86d89eed" providerId="ADAL" clId="{9388CF03-48A9-4776-8D86-8B3F0E2EF112}" dt="2023-07-04T15:39:53.925" v="162" actId="478"/>
          <ac:spMkLst>
            <pc:docMk/>
            <pc:sldMk cId="1627826774" sldId="273"/>
            <ac:spMk id="3" creationId="{2A9318C6-9A87-7CB7-6400-13BB37047077}"/>
          </ac:spMkLst>
        </pc:spChg>
        <pc:spChg chg="mod">
          <ac:chgData name="Sara Fiori" userId="8d5d1af3-5ce2-49fd-9c82-7afe86d89eed" providerId="ADAL" clId="{9388CF03-48A9-4776-8D86-8B3F0E2EF112}" dt="2023-07-04T15:40:29.852" v="186" actId="1038"/>
          <ac:spMkLst>
            <pc:docMk/>
            <pc:sldMk cId="1627826774" sldId="273"/>
            <ac:spMk id="6" creationId="{58D6F7B8-5AEA-8F1B-3CB7-D4EE55A45B3E}"/>
          </ac:spMkLst>
        </pc:spChg>
        <pc:picChg chg="add mod">
          <ac:chgData name="Sara Fiori" userId="8d5d1af3-5ce2-49fd-9c82-7afe86d89eed" providerId="ADAL" clId="{9388CF03-48A9-4776-8D86-8B3F0E2EF112}" dt="2023-07-04T15:44:01.057" v="230" actId="1076"/>
          <ac:picMkLst>
            <pc:docMk/>
            <pc:sldMk cId="1627826774" sldId="273"/>
            <ac:picMk id="4" creationId="{0E81DDD9-863E-1324-1707-7D7A757CD912}"/>
          </ac:picMkLst>
        </pc:picChg>
      </pc:sldChg>
      <pc:sldChg chg="addSp delSp modSp add mod">
        <pc:chgData name="Sara Fiori" userId="8d5d1af3-5ce2-49fd-9c82-7afe86d89eed" providerId="ADAL" clId="{9388CF03-48A9-4776-8D86-8B3F0E2EF112}" dt="2023-07-05T08:49:13.388" v="2090"/>
        <pc:sldMkLst>
          <pc:docMk/>
          <pc:sldMk cId="2056518471" sldId="274"/>
        </pc:sldMkLst>
        <pc:spChg chg="mod">
          <ac:chgData name="Sara Fiori" userId="8d5d1af3-5ce2-49fd-9c82-7afe86d89eed" providerId="ADAL" clId="{9388CF03-48A9-4776-8D86-8B3F0E2EF112}" dt="2023-07-05T08:27:26.497" v="1843" actId="20577"/>
          <ac:spMkLst>
            <pc:docMk/>
            <pc:sldMk cId="2056518471" sldId="274"/>
            <ac:spMk id="3" creationId="{035A7E7D-3737-CB84-A152-04E0B7C95361}"/>
          </ac:spMkLst>
        </pc:spChg>
        <pc:spChg chg="mod">
          <ac:chgData name="Sara Fiori" userId="8d5d1af3-5ce2-49fd-9c82-7afe86d89eed" providerId="ADAL" clId="{9388CF03-48A9-4776-8D86-8B3F0E2EF112}" dt="2023-07-05T08:49:13.388" v="2090"/>
          <ac:spMkLst>
            <pc:docMk/>
            <pc:sldMk cId="2056518471" sldId="274"/>
            <ac:spMk id="7" creationId="{B9302B36-5050-5723-8D0B-9919D294A153}"/>
          </ac:spMkLst>
        </pc:spChg>
        <pc:spChg chg="mod">
          <ac:chgData name="Sara Fiori" userId="8d5d1af3-5ce2-49fd-9c82-7afe86d89eed" providerId="ADAL" clId="{9388CF03-48A9-4776-8D86-8B3F0E2EF112}" dt="2023-07-05T08:23:08.028" v="1759" actId="1076"/>
          <ac:spMkLst>
            <pc:docMk/>
            <pc:sldMk cId="2056518471" sldId="274"/>
            <ac:spMk id="11" creationId="{381B6E5F-8FA2-D889-D280-A9538A4C5476}"/>
          </ac:spMkLst>
        </pc:spChg>
        <pc:spChg chg="mod">
          <ac:chgData name="Sara Fiori" userId="8d5d1af3-5ce2-49fd-9c82-7afe86d89eed" providerId="ADAL" clId="{9388CF03-48A9-4776-8D86-8B3F0E2EF112}" dt="2023-07-05T08:26:55.090" v="1841" actId="1036"/>
          <ac:spMkLst>
            <pc:docMk/>
            <pc:sldMk cId="2056518471" sldId="274"/>
            <ac:spMk id="12" creationId="{05BE89A9-1177-CA46-F8B5-E23145333562}"/>
          </ac:spMkLst>
        </pc:spChg>
        <pc:grpChg chg="add mod">
          <ac:chgData name="Sara Fiori" userId="8d5d1af3-5ce2-49fd-9c82-7afe86d89eed" providerId="ADAL" clId="{9388CF03-48A9-4776-8D86-8B3F0E2EF112}" dt="2023-07-05T08:23:04.644" v="1758" actId="1076"/>
          <ac:grpSpMkLst>
            <pc:docMk/>
            <pc:sldMk cId="2056518471" sldId="274"/>
            <ac:grpSpMk id="8" creationId="{4F10B021-0B5B-EFF3-06D2-18C9680E3FBD}"/>
          </ac:grpSpMkLst>
        </pc:grpChg>
        <pc:picChg chg="add mod">
          <ac:chgData name="Sara Fiori" userId="8d5d1af3-5ce2-49fd-9c82-7afe86d89eed" providerId="ADAL" clId="{9388CF03-48A9-4776-8D86-8B3F0E2EF112}" dt="2023-07-05T08:16:07.256" v="1656" actId="1037"/>
          <ac:picMkLst>
            <pc:docMk/>
            <pc:sldMk cId="2056518471" sldId="274"/>
            <ac:picMk id="5" creationId="{7C1E6AD6-A500-73EB-6075-D58C74E02687}"/>
          </ac:picMkLst>
        </pc:picChg>
        <pc:picChg chg="del mod">
          <ac:chgData name="Sara Fiori" userId="8d5d1af3-5ce2-49fd-9c82-7afe86d89eed" providerId="ADAL" clId="{9388CF03-48A9-4776-8D86-8B3F0E2EF112}" dt="2023-07-05T08:15:30.998" v="1642" actId="478"/>
          <ac:picMkLst>
            <pc:docMk/>
            <pc:sldMk cId="2056518471" sldId="274"/>
            <ac:picMk id="6" creationId="{88023B4C-7AF2-89C8-81D4-E2449E1A12E8}"/>
          </ac:picMkLst>
        </pc:picChg>
        <pc:picChg chg="add mod ord">
          <ac:chgData name="Sara Fiori" userId="8d5d1af3-5ce2-49fd-9c82-7afe86d89eed" providerId="ADAL" clId="{9388CF03-48A9-4776-8D86-8B3F0E2EF112}" dt="2023-07-05T08:27:04.929" v="1842" actId="29295"/>
          <ac:picMkLst>
            <pc:docMk/>
            <pc:sldMk cId="2056518471" sldId="274"/>
            <ac:picMk id="10" creationId="{04D4344C-9FDD-F4DD-D739-A9C2C1CBD04E}"/>
          </ac:picMkLst>
        </pc:picChg>
        <pc:picChg chg="mod">
          <ac:chgData name="Sara Fiori" userId="8d5d1af3-5ce2-49fd-9c82-7afe86d89eed" providerId="ADAL" clId="{9388CF03-48A9-4776-8D86-8B3F0E2EF112}" dt="2023-07-05T08:26:46.232" v="1832" actId="1035"/>
          <ac:picMkLst>
            <pc:docMk/>
            <pc:sldMk cId="2056518471" sldId="274"/>
            <ac:picMk id="17" creationId="{E22409FA-3925-2B4D-8F47-404DF2F21CF9}"/>
          </ac:picMkLst>
        </pc:picChg>
        <pc:picChg chg="mod ord">
          <ac:chgData name="Sara Fiori" userId="8d5d1af3-5ce2-49fd-9c82-7afe86d89eed" providerId="ADAL" clId="{9388CF03-48A9-4776-8D86-8B3F0E2EF112}" dt="2023-07-05T08:15:53.492" v="1649" actId="164"/>
          <ac:picMkLst>
            <pc:docMk/>
            <pc:sldMk cId="2056518471" sldId="274"/>
            <ac:picMk id="18" creationId="{C9170116-B470-7D32-46B8-43F2DF55A0FB}"/>
          </ac:picMkLst>
        </pc:picChg>
        <pc:picChg chg="mod">
          <ac:chgData name="Sara Fiori" userId="8d5d1af3-5ce2-49fd-9c82-7afe86d89eed" providerId="ADAL" clId="{9388CF03-48A9-4776-8D86-8B3F0E2EF112}" dt="2023-07-05T08:24:26.712" v="1769" actId="1076"/>
          <ac:picMkLst>
            <pc:docMk/>
            <pc:sldMk cId="2056518471" sldId="274"/>
            <ac:picMk id="19" creationId="{279692FC-29E1-6F6A-551B-BB27A7174A5D}"/>
          </ac:picMkLst>
        </pc:picChg>
        <pc:picChg chg="del">
          <ac:chgData name="Sara Fiori" userId="8d5d1af3-5ce2-49fd-9c82-7afe86d89eed" providerId="ADAL" clId="{9388CF03-48A9-4776-8D86-8B3F0E2EF112}" dt="2023-07-05T08:24:12.705" v="1763" actId="478"/>
          <ac:picMkLst>
            <pc:docMk/>
            <pc:sldMk cId="2056518471" sldId="274"/>
            <ac:picMk id="25" creationId="{CC1AE1AE-2B76-FA34-2078-14D27783DCD2}"/>
          </ac:picMkLst>
        </pc:picChg>
      </pc:sldChg>
      <pc:sldChg chg="addSp modSp add mod">
        <pc:chgData name="Sara Fiori" userId="8d5d1af3-5ce2-49fd-9c82-7afe86d89eed" providerId="ADAL" clId="{9388CF03-48A9-4776-8D86-8B3F0E2EF112}" dt="2023-07-04T15:46:47.993" v="234" actId="1036"/>
        <pc:sldMkLst>
          <pc:docMk/>
          <pc:sldMk cId="1572771085" sldId="275"/>
        </pc:sldMkLst>
        <pc:spChg chg="mod">
          <ac:chgData name="Sara Fiori" userId="8d5d1af3-5ce2-49fd-9c82-7afe86d89eed" providerId="ADAL" clId="{9388CF03-48A9-4776-8D86-8B3F0E2EF112}" dt="2023-07-04T15:41:12.770" v="210" actId="6549"/>
          <ac:spMkLst>
            <pc:docMk/>
            <pc:sldMk cId="1572771085" sldId="275"/>
            <ac:spMk id="6" creationId="{58D6F7B8-5AEA-8F1B-3CB7-D4EE55A45B3E}"/>
          </ac:spMkLst>
        </pc:spChg>
        <pc:picChg chg="add mod">
          <ac:chgData name="Sara Fiori" userId="8d5d1af3-5ce2-49fd-9c82-7afe86d89eed" providerId="ADAL" clId="{9388CF03-48A9-4776-8D86-8B3F0E2EF112}" dt="2023-07-04T15:46:47.993" v="234" actId="1036"/>
          <ac:picMkLst>
            <pc:docMk/>
            <pc:sldMk cId="1572771085" sldId="275"/>
            <ac:picMk id="3" creationId="{212CA67B-DD71-F27F-3DD5-13F232B5FDAB}"/>
          </ac:picMkLst>
        </pc:picChg>
      </pc:sldChg>
      <pc:sldChg chg="addSp delSp modSp add mod ord">
        <pc:chgData name="Sara Fiori" userId="8d5d1af3-5ce2-49fd-9c82-7afe86d89eed" providerId="ADAL" clId="{9388CF03-48A9-4776-8D86-8B3F0E2EF112}" dt="2023-07-05T08:27:54.301" v="1845"/>
        <pc:sldMkLst>
          <pc:docMk/>
          <pc:sldMk cId="3044323638" sldId="276"/>
        </pc:sldMkLst>
        <pc:spChg chg="add del mod">
          <ac:chgData name="Sara Fiori" userId="8d5d1af3-5ce2-49fd-9c82-7afe86d89eed" providerId="ADAL" clId="{9388CF03-48A9-4776-8D86-8B3F0E2EF112}" dt="2023-07-05T07:34:29.493" v="1372" actId="478"/>
          <ac:spMkLst>
            <pc:docMk/>
            <pc:sldMk cId="3044323638" sldId="276"/>
            <ac:spMk id="6" creationId="{0B5CB45B-D019-F0AE-18A8-AE8436EE5BF9}"/>
          </ac:spMkLst>
        </pc:spChg>
        <pc:spChg chg="del">
          <ac:chgData name="Sara Fiori" userId="8d5d1af3-5ce2-49fd-9c82-7afe86d89eed" providerId="ADAL" clId="{9388CF03-48A9-4776-8D86-8B3F0E2EF112}" dt="2023-07-05T07:34:25.742" v="1371" actId="478"/>
          <ac:spMkLst>
            <pc:docMk/>
            <pc:sldMk cId="3044323638" sldId="276"/>
            <ac:spMk id="7" creationId="{B9302B36-5050-5723-8D0B-9919D294A153}"/>
          </ac:spMkLst>
        </pc:spChg>
        <pc:spChg chg="del">
          <ac:chgData name="Sara Fiori" userId="8d5d1af3-5ce2-49fd-9c82-7afe86d89eed" providerId="ADAL" clId="{9388CF03-48A9-4776-8D86-8B3F0E2EF112}" dt="2023-07-05T07:34:25.742" v="1371" actId="478"/>
          <ac:spMkLst>
            <pc:docMk/>
            <pc:sldMk cId="3044323638" sldId="276"/>
            <ac:spMk id="12" creationId="{05BE89A9-1177-CA46-F8B5-E23145333562}"/>
          </ac:spMkLst>
        </pc:spChg>
        <pc:graphicFrameChg chg="mod modGraphic">
          <ac:chgData name="Sara Fiori" userId="8d5d1af3-5ce2-49fd-9c82-7afe86d89eed" providerId="ADAL" clId="{9388CF03-48A9-4776-8D86-8B3F0E2EF112}" dt="2023-07-05T07:37:59.670" v="1558" actId="20577"/>
          <ac:graphicFrameMkLst>
            <pc:docMk/>
            <pc:sldMk cId="3044323638" sldId="276"/>
            <ac:graphicFrameMk id="4" creationId="{2B2A5419-42E6-EF25-6867-0B8C5D194A58}"/>
          </ac:graphicFrameMkLst>
        </pc:graphicFrameChg>
        <pc:picChg chg="del">
          <ac:chgData name="Sara Fiori" userId="8d5d1af3-5ce2-49fd-9c82-7afe86d89eed" providerId="ADAL" clId="{9388CF03-48A9-4776-8D86-8B3F0E2EF112}" dt="2023-07-05T07:34:25.742" v="1371" actId="478"/>
          <ac:picMkLst>
            <pc:docMk/>
            <pc:sldMk cId="3044323638" sldId="276"/>
            <ac:picMk id="17" creationId="{E22409FA-3925-2B4D-8F47-404DF2F21CF9}"/>
          </ac:picMkLst>
        </pc:picChg>
        <pc:picChg chg="del">
          <ac:chgData name="Sara Fiori" userId="8d5d1af3-5ce2-49fd-9c82-7afe86d89eed" providerId="ADAL" clId="{9388CF03-48A9-4776-8D86-8B3F0E2EF112}" dt="2023-07-05T07:34:25.742" v="1371" actId="478"/>
          <ac:picMkLst>
            <pc:docMk/>
            <pc:sldMk cId="3044323638" sldId="276"/>
            <ac:picMk id="19" creationId="{279692FC-29E1-6F6A-551B-BB27A7174A5D}"/>
          </ac:picMkLst>
        </pc:picChg>
        <pc:picChg chg="del">
          <ac:chgData name="Sara Fiori" userId="8d5d1af3-5ce2-49fd-9c82-7afe86d89eed" providerId="ADAL" clId="{9388CF03-48A9-4776-8D86-8B3F0E2EF112}" dt="2023-07-05T07:34:25.742" v="1371" actId="478"/>
          <ac:picMkLst>
            <pc:docMk/>
            <pc:sldMk cId="3044323638" sldId="276"/>
            <ac:picMk id="25" creationId="{CC1AE1AE-2B76-FA34-2078-14D27783DCD2}"/>
          </ac:picMkLst>
        </pc:picChg>
      </pc:sldChg>
    </pc:docChg>
  </pc:docChgLst>
  <pc:docChgLst>
    <pc:chgData name="Glenn Strong" userId="513266d9-1981-46d5-98ec-edad0672ac4d" providerId="ADAL" clId="{AC8D80EF-BF60-B54A-8EB8-CEE60C7D3C24}"/>
    <pc:docChg chg="undo redo custSel modSld">
      <pc:chgData name="Glenn Strong" userId="513266d9-1981-46d5-98ec-edad0672ac4d" providerId="ADAL" clId="{AC8D80EF-BF60-B54A-8EB8-CEE60C7D3C24}" dt="2023-08-20T14:13:43.987" v="198" actId="20577"/>
      <pc:docMkLst>
        <pc:docMk/>
      </pc:docMkLst>
      <pc:sldChg chg="addSp delSp modSp mod addCm modCm">
        <pc:chgData name="Glenn Strong" userId="513266d9-1981-46d5-98ec-edad0672ac4d" providerId="ADAL" clId="{AC8D80EF-BF60-B54A-8EB8-CEE60C7D3C24}" dt="2023-08-20T14:12:09.958" v="186" actId="20577"/>
        <pc:sldMkLst>
          <pc:docMk/>
          <pc:sldMk cId="1778438167" sldId="265"/>
        </pc:sldMkLst>
        <pc:spChg chg="mod">
          <ac:chgData name="Glenn Strong" userId="513266d9-1981-46d5-98ec-edad0672ac4d" providerId="ADAL" clId="{AC8D80EF-BF60-B54A-8EB8-CEE60C7D3C24}" dt="2023-08-20T14:12:09.958" v="186" actId="20577"/>
          <ac:spMkLst>
            <pc:docMk/>
            <pc:sldMk cId="1778438167" sldId="265"/>
            <ac:spMk id="4" creationId="{324489CB-FA16-84C7-4E79-5890E9C939CD}"/>
          </ac:spMkLst>
        </pc:spChg>
        <pc:spChg chg="mod">
          <ac:chgData name="Glenn Strong" userId="513266d9-1981-46d5-98ec-edad0672ac4d" providerId="ADAL" clId="{AC8D80EF-BF60-B54A-8EB8-CEE60C7D3C24}" dt="2023-08-20T14:11:10.606" v="146" actId="14100"/>
          <ac:spMkLst>
            <pc:docMk/>
            <pc:sldMk cId="1778438167" sldId="265"/>
            <ac:spMk id="11" creationId="{C13FC37C-0370-2FD6-259F-DCBA1D8BB159}"/>
          </ac:spMkLst>
        </pc:spChg>
        <pc:spChg chg="mod topLvl">
          <ac:chgData name="Glenn Strong" userId="513266d9-1981-46d5-98ec-edad0672ac4d" providerId="ADAL" clId="{AC8D80EF-BF60-B54A-8EB8-CEE60C7D3C24}" dt="2023-08-20T14:10:56.726" v="144" actId="167"/>
          <ac:spMkLst>
            <pc:docMk/>
            <pc:sldMk cId="1778438167" sldId="265"/>
            <ac:spMk id="17" creationId="{D07D77E8-D7A1-E318-AA0D-49E147EFF776}"/>
          </ac:spMkLst>
        </pc:spChg>
        <pc:spChg chg="add del mod topLvl">
          <ac:chgData name="Glenn Strong" userId="513266d9-1981-46d5-98ec-edad0672ac4d" providerId="ADAL" clId="{AC8D80EF-BF60-B54A-8EB8-CEE60C7D3C24}" dt="2023-08-20T14:10:47.774" v="143" actId="478"/>
          <ac:spMkLst>
            <pc:docMk/>
            <pc:sldMk cId="1778438167" sldId="265"/>
            <ac:spMk id="18" creationId="{3B1CEB44-97AD-1D2C-66B8-B7E733EDB46E}"/>
          </ac:spMkLst>
        </pc:spChg>
        <pc:grpChg chg="add del">
          <ac:chgData name="Glenn Strong" userId="513266d9-1981-46d5-98ec-edad0672ac4d" providerId="ADAL" clId="{AC8D80EF-BF60-B54A-8EB8-CEE60C7D3C24}" dt="2023-08-20T14:10:47.774" v="143" actId="478"/>
          <ac:grpSpMkLst>
            <pc:docMk/>
            <pc:sldMk cId="1778438167" sldId="265"/>
            <ac:grpSpMk id="16" creationId="{AE814E48-B394-8762-44FF-AEA2DACE9317}"/>
          </ac:grpSpMkLst>
        </pc:grpChg>
      </pc:sldChg>
      <pc:sldChg chg="modSp mod">
        <pc:chgData name="Glenn Strong" userId="513266d9-1981-46d5-98ec-edad0672ac4d" providerId="ADAL" clId="{AC8D80EF-BF60-B54A-8EB8-CEE60C7D3C24}" dt="2023-08-20T14:12:59.724" v="189" actId="20577"/>
        <pc:sldMkLst>
          <pc:docMk/>
          <pc:sldMk cId="2951462240" sldId="268"/>
        </pc:sldMkLst>
        <pc:spChg chg="mod">
          <ac:chgData name="Glenn Strong" userId="513266d9-1981-46d5-98ec-edad0672ac4d" providerId="ADAL" clId="{AC8D80EF-BF60-B54A-8EB8-CEE60C7D3C24}" dt="2023-08-20T14:12:59.724" v="189" actId="20577"/>
          <ac:spMkLst>
            <pc:docMk/>
            <pc:sldMk cId="2951462240" sldId="268"/>
            <ac:spMk id="4" creationId="{324489CB-FA16-84C7-4E79-5890E9C939CD}"/>
          </ac:spMkLst>
        </pc:spChg>
      </pc:sldChg>
      <pc:sldChg chg="modSp mod modCm">
        <pc:chgData name="Glenn Strong" userId="513266d9-1981-46d5-98ec-edad0672ac4d" providerId="ADAL" clId="{AC8D80EF-BF60-B54A-8EB8-CEE60C7D3C24}" dt="2023-08-20T14:04:46.580" v="82" actId="14100"/>
        <pc:sldMkLst>
          <pc:docMk/>
          <pc:sldMk cId="1627826774" sldId="273"/>
        </pc:sldMkLst>
        <pc:spChg chg="mod">
          <ac:chgData name="Glenn Strong" userId="513266d9-1981-46d5-98ec-edad0672ac4d" providerId="ADAL" clId="{AC8D80EF-BF60-B54A-8EB8-CEE60C7D3C24}" dt="2023-08-20T14:04:38.975" v="81" actId="27636"/>
          <ac:spMkLst>
            <pc:docMk/>
            <pc:sldMk cId="1627826774" sldId="273"/>
            <ac:spMk id="13" creationId="{98FE14ED-D0A5-FFDE-CF5E-99B3343660AD}"/>
          </ac:spMkLst>
        </pc:spChg>
        <pc:spChg chg="mod">
          <ac:chgData name="Glenn Strong" userId="513266d9-1981-46d5-98ec-edad0672ac4d" providerId="ADAL" clId="{AC8D80EF-BF60-B54A-8EB8-CEE60C7D3C24}" dt="2023-08-20T14:04:46.580" v="82" actId="14100"/>
          <ac:spMkLst>
            <pc:docMk/>
            <pc:sldMk cId="1627826774" sldId="273"/>
            <ac:spMk id="14" creationId="{CDD467D0-E413-23D6-821E-3B61359A4F0F}"/>
          </ac:spMkLst>
        </pc:spChg>
      </pc:sldChg>
      <pc:sldChg chg="modSp modAnim">
        <pc:chgData name="Glenn Strong" userId="513266d9-1981-46d5-98ec-edad0672ac4d" providerId="ADAL" clId="{AC8D80EF-BF60-B54A-8EB8-CEE60C7D3C24}" dt="2023-08-20T14:13:43.987" v="198" actId="20577"/>
        <pc:sldMkLst>
          <pc:docMk/>
          <pc:sldMk cId="2390531131" sldId="278"/>
        </pc:sldMkLst>
        <pc:spChg chg="mod">
          <ac:chgData name="Glenn Strong" userId="513266d9-1981-46d5-98ec-edad0672ac4d" providerId="ADAL" clId="{AC8D80EF-BF60-B54A-8EB8-CEE60C7D3C24}" dt="2023-08-20T14:13:43.987" v="198" actId="20577"/>
          <ac:spMkLst>
            <pc:docMk/>
            <pc:sldMk cId="2390531131" sldId="278"/>
            <ac:spMk id="4" creationId="{324489CB-FA16-84C7-4E79-5890E9C939CD}"/>
          </ac:spMkLst>
        </pc:spChg>
      </pc:sldChg>
      <pc:sldChg chg="modSp mod">
        <pc:chgData name="Glenn Strong" userId="513266d9-1981-46d5-98ec-edad0672ac4d" providerId="ADAL" clId="{AC8D80EF-BF60-B54A-8EB8-CEE60C7D3C24}" dt="2023-08-20T13:56:00.622" v="79" actId="20577"/>
        <pc:sldMkLst>
          <pc:docMk/>
          <pc:sldMk cId="80797593" sldId="279"/>
        </pc:sldMkLst>
        <pc:spChg chg="mod">
          <ac:chgData name="Glenn Strong" userId="513266d9-1981-46d5-98ec-edad0672ac4d" providerId="ADAL" clId="{AC8D80EF-BF60-B54A-8EB8-CEE60C7D3C24}" dt="2023-08-20T13:56:00.622" v="79" actId="20577"/>
          <ac:spMkLst>
            <pc:docMk/>
            <pc:sldMk cId="80797593" sldId="279"/>
            <ac:spMk id="4" creationId="{DE722992-B7B6-C14E-741E-CAFAC48AD631}"/>
          </ac:spMkLst>
        </pc:spChg>
      </pc:sldChg>
      <pc:sldChg chg="modSp mod modAnim">
        <pc:chgData name="Glenn Strong" userId="513266d9-1981-46d5-98ec-edad0672ac4d" providerId="ADAL" clId="{AC8D80EF-BF60-B54A-8EB8-CEE60C7D3C24}" dt="2023-08-20T13:54:54.021" v="77" actId="5793"/>
        <pc:sldMkLst>
          <pc:docMk/>
          <pc:sldMk cId="2068093512" sldId="283"/>
        </pc:sldMkLst>
        <pc:spChg chg="mod">
          <ac:chgData name="Glenn Strong" userId="513266d9-1981-46d5-98ec-edad0672ac4d" providerId="ADAL" clId="{AC8D80EF-BF60-B54A-8EB8-CEE60C7D3C24}" dt="2023-08-20T13:53:35.842" v="7" actId="20577"/>
          <ac:spMkLst>
            <pc:docMk/>
            <pc:sldMk cId="2068093512" sldId="283"/>
            <ac:spMk id="3" creationId="{035A7E7D-3737-CB84-A152-04E0B7C95361}"/>
          </ac:spMkLst>
        </pc:spChg>
        <pc:spChg chg="mod">
          <ac:chgData name="Glenn Strong" userId="513266d9-1981-46d5-98ec-edad0672ac4d" providerId="ADAL" clId="{AC8D80EF-BF60-B54A-8EB8-CEE60C7D3C24}" dt="2023-08-20T13:54:29.786" v="48" actId="20577"/>
          <ac:spMkLst>
            <pc:docMk/>
            <pc:sldMk cId="2068093512" sldId="283"/>
            <ac:spMk id="7" creationId="{D3088C60-09B0-CC10-380E-0BF388D5FD86}"/>
          </ac:spMkLst>
        </pc:spChg>
        <pc:spChg chg="mod">
          <ac:chgData name="Glenn Strong" userId="513266d9-1981-46d5-98ec-edad0672ac4d" providerId="ADAL" clId="{AC8D80EF-BF60-B54A-8EB8-CEE60C7D3C24}" dt="2023-08-20T13:54:54.021" v="77" actId="5793"/>
          <ac:spMkLst>
            <pc:docMk/>
            <pc:sldMk cId="2068093512" sldId="283"/>
            <ac:spMk id="19" creationId="{A0AD83D4-8CB0-1AAB-8A15-2D7E4F4A43E7}"/>
          </ac:spMkLst>
        </pc:spChg>
        <pc:grpChg chg="mod">
          <ac:chgData name="Glenn Strong" userId="513266d9-1981-46d5-98ec-edad0672ac4d" providerId="ADAL" clId="{AC8D80EF-BF60-B54A-8EB8-CEE60C7D3C24}" dt="2023-08-20T13:54:16.951" v="39" actId="14100"/>
          <ac:grpSpMkLst>
            <pc:docMk/>
            <pc:sldMk cId="2068093512" sldId="283"/>
            <ac:grpSpMk id="24" creationId="{11452A91-761C-174F-3B88-5B72ACCBDB31}"/>
          </ac:grpSpMkLst>
        </pc:grpChg>
      </pc:sldChg>
    </pc:docChg>
  </pc:docChgLst>
  <pc:docChgLst>
    <pc:chgData name="Sara Fiori" userId="8d5d1af3-5ce2-49fd-9c82-7afe86d89eed" providerId="ADAL" clId="{8EBC2289-77BF-4A47-9670-06E5D7764F6E}"/>
    <pc:docChg chg="undo redo custSel modSld sldOrd modMainMaster">
      <pc:chgData name="Sara Fiori" userId="8d5d1af3-5ce2-49fd-9c82-7afe86d89eed" providerId="ADAL" clId="{8EBC2289-77BF-4A47-9670-06E5D7764F6E}" dt="2023-09-20T15:16:08.990" v="399" actId="20578"/>
      <pc:docMkLst>
        <pc:docMk/>
      </pc:docMkLst>
      <pc:sldChg chg="modSp mod modTransition">
        <pc:chgData name="Sara Fiori" userId="8d5d1af3-5ce2-49fd-9c82-7afe86d89eed" providerId="ADAL" clId="{8EBC2289-77BF-4A47-9670-06E5D7764F6E}" dt="2023-09-18T17:02:09.449" v="341"/>
        <pc:sldMkLst>
          <pc:docMk/>
          <pc:sldMk cId="2874814801" sldId="257"/>
        </pc:sldMkLst>
        <pc:spChg chg="mod">
          <ac:chgData name="Sara Fiori" userId="8d5d1af3-5ce2-49fd-9c82-7afe86d89eed" providerId="ADAL" clId="{8EBC2289-77BF-4A47-9670-06E5D7764F6E}" dt="2023-09-15T15:39:42.753" v="98" actId="120"/>
          <ac:spMkLst>
            <pc:docMk/>
            <pc:sldMk cId="2874814801" sldId="257"/>
            <ac:spMk id="2" creationId="{9A387BCE-2ADE-517A-216B-0DFF80FA3571}"/>
          </ac:spMkLst>
        </pc:spChg>
      </pc:sldChg>
      <pc:sldChg chg="modSp mod modTransition modAnim">
        <pc:chgData name="Sara Fiori" userId="8d5d1af3-5ce2-49fd-9c82-7afe86d89eed" providerId="ADAL" clId="{8EBC2289-77BF-4A47-9670-06E5D7764F6E}" dt="2023-09-18T17:02:09.449" v="341"/>
        <pc:sldMkLst>
          <pc:docMk/>
          <pc:sldMk cId="3452831472" sldId="258"/>
        </pc:sldMkLst>
        <pc:spChg chg="mod">
          <ac:chgData name="Sara Fiori" userId="8d5d1af3-5ce2-49fd-9c82-7afe86d89eed" providerId="ADAL" clId="{8EBC2289-77BF-4A47-9670-06E5D7764F6E}" dt="2023-09-15T11:54:11.279" v="24"/>
          <ac:spMkLst>
            <pc:docMk/>
            <pc:sldMk cId="3452831472" sldId="258"/>
            <ac:spMk id="31" creationId="{E0F63A49-2BEE-3972-7DB8-AE589AE176C5}"/>
          </ac:spMkLst>
        </pc:spChg>
      </pc:sldChg>
      <pc:sldChg chg="delSp mod ord modTransition delCm">
        <pc:chgData name="Sara Fiori" userId="8d5d1af3-5ce2-49fd-9c82-7afe86d89eed" providerId="ADAL" clId="{8EBC2289-77BF-4A47-9670-06E5D7764F6E}" dt="2023-09-20T14:22:32.508" v="397" actId="478"/>
        <pc:sldMkLst>
          <pc:docMk/>
          <pc:sldMk cId="2328375638" sldId="259"/>
        </pc:sldMkLst>
        <pc:picChg chg="del">
          <ac:chgData name="Sara Fiori" userId="8d5d1af3-5ce2-49fd-9c82-7afe86d89eed" providerId="ADAL" clId="{8EBC2289-77BF-4A47-9670-06E5D7764F6E}" dt="2023-09-20T14:22:32.508" v="397" actId="478"/>
          <ac:picMkLst>
            <pc:docMk/>
            <pc:sldMk cId="2328375638" sldId="259"/>
            <ac:picMk id="12" creationId="{859851CA-7534-8F4E-8E67-32379601EEC6}"/>
          </ac:picMkLst>
        </pc:picChg>
      </pc:sldChg>
      <pc:sldChg chg="addSp delSp modSp mod ord modTransition delCm modCm">
        <pc:chgData name="Sara Fiori" userId="8d5d1af3-5ce2-49fd-9c82-7afe86d89eed" providerId="ADAL" clId="{8EBC2289-77BF-4A47-9670-06E5D7764F6E}" dt="2023-09-20T15:16:08.990" v="399" actId="20578"/>
        <pc:sldMkLst>
          <pc:docMk/>
          <pc:sldMk cId="1778438167" sldId="265"/>
        </pc:sldMkLst>
        <pc:spChg chg="mod">
          <ac:chgData name="Sara Fiori" userId="8d5d1af3-5ce2-49fd-9c82-7afe86d89eed" providerId="ADAL" clId="{8EBC2289-77BF-4A47-9670-06E5D7764F6E}" dt="2023-09-18T15:51:51.535" v="258" actId="1037"/>
          <ac:spMkLst>
            <pc:docMk/>
            <pc:sldMk cId="1778438167" sldId="265"/>
            <ac:spMk id="2" creationId="{9C3EC4E7-45E2-D2A6-611D-8EC9D6EA916B}"/>
          </ac:spMkLst>
        </pc:spChg>
        <pc:spChg chg="del">
          <ac:chgData name="Sara Fiori" userId="8d5d1af3-5ce2-49fd-9c82-7afe86d89eed" providerId="ADAL" clId="{8EBC2289-77BF-4A47-9670-06E5D7764F6E}" dt="2023-09-15T11:57:17.600" v="63" actId="478"/>
          <ac:spMkLst>
            <pc:docMk/>
            <pc:sldMk cId="1778438167" sldId="265"/>
            <ac:spMk id="3" creationId="{BF83CC44-54BF-3FA6-E414-F5DCACB7DF51}"/>
          </ac:spMkLst>
        </pc:spChg>
        <pc:spChg chg="mod">
          <ac:chgData name="Sara Fiori" userId="8d5d1af3-5ce2-49fd-9c82-7afe86d89eed" providerId="ADAL" clId="{8EBC2289-77BF-4A47-9670-06E5D7764F6E}" dt="2023-09-20T15:16:08.990" v="399" actId="20578"/>
          <ac:spMkLst>
            <pc:docMk/>
            <pc:sldMk cId="1778438167" sldId="265"/>
            <ac:spMk id="4" creationId="{324489CB-FA16-84C7-4E79-5890E9C939CD}"/>
          </ac:spMkLst>
        </pc:spChg>
        <pc:spChg chg="add del mod">
          <ac:chgData name="Sara Fiori" userId="8d5d1af3-5ce2-49fd-9c82-7afe86d89eed" providerId="ADAL" clId="{8EBC2289-77BF-4A47-9670-06E5D7764F6E}" dt="2023-09-15T11:57:22.988" v="66" actId="478"/>
          <ac:spMkLst>
            <pc:docMk/>
            <pc:sldMk cId="1778438167" sldId="265"/>
            <ac:spMk id="9" creationId="{800F6BAE-EA42-084C-7CA6-0A0AE3B72738}"/>
          </ac:spMkLst>
        </pc:spChg>
        <pc:spChg chg="mod">
          <ac:chgData name="Sara Fiori" userId="8d5d1af3-5ce2-49fd-9c82-7afe86d89eed" providerId="ADAL" clId="{8EBC2289-77BF-4A47-9670-06E5D7764F6E}" dt="2023-09-19T11:12:42.273" v="364" actId="1038"/>
          <ac:spMkLst>
            <pc:docMk/>
            <pc:sldMk cId="1778438167" sldId="265"/>
            <ac:spMk id="11" creationId="{C13FC37C-0370-2FD6-259F-DCBA1D8BB159}"/>
          </ac:spMkLst>
        </pc:spChg>
        <pc:spChg chg="add mod">
          <ac:chgData name="Sara Fiori" userId="8d5d1af3-5ce2-49fd-9c82-7afe86d89eed" providerId="ADAL" clId="{8EBC2289-77BF-4A47-9670-06E5D7764F6E}" dt="2023-09-19T11:14:17.264" v="387" actId="1037"/>
          <ac:spMkLst>
            <pc:docMk/>
            <pc:sldMk cId="1778438167" sldId="265"/>
            <ac:spMk id="12" creationId="{DBD8B659-06F0-0E32-1605-949AD355EC3F}"/>
          </ac:spMkLst>
        </pc:spChg>
        <pc:spChg chg="mod">
          <ac:chgData name="Sara Fiori" userId="8d5d1af3-5ce2-49fd-9c82-7afe86d89eed" providerId="ADAL" clId="{8EBC2289-77BF-4A47-9670-06E5D7764F6E}" dt="2023-09-19T11:12:42.273" v="364" actId="1038"/>
          <ac:spMkLst>
            <pc:docMk/>
            <pc:sldMk cId="1778438167" sldId="265"/>
            <ac:spMk id="15" creationId="{0C90F0DA-5FDB-9161-7EEF-26C905DA07C4}"/>
          </ac:spMkLst>
        </pc:spChg>
        <pc:spChg chg="mod ord">
          <ac:chgData name="Sara Fiori" userId="8d5d1af3-5ce2-49fd-9c82-7afe86d89eed" providerId="ADAL" clId="{8EBC2289-77BF-4A47-9670-06E5D7764F6E}" dt="2023-09-19T11:12:42.273" v="364" actId="1038"/>
          <ac:spMkLst>
            <pc:docMk/>
            <pc:sldMk cId="1778438167" sldId="265"/>
            <ac:spMk id="17" creationId="{D07D77E8-D7A1-E318-AA0D-49E147EFF776}"/>
          </ac:spMkLst>
        </pc:spChg>
        <pc:cxnChg chg="add mod">
          <ac:chgData name="Sara Fiori" userId="8d5d1af3-5ce2-49fd-9c82-7afe86d89eed" providerId="ADAL" clId="{8EBC2289-77BF-4A47-9670-06E5D7764F6E}" dt="2023-09-19T11:12:42.273" v="364" actId="1038"/>
          <ac:cxnSpMkLst>
            <pc:docMk/>
            <pc:sldMk cId="1778438167" sldId="265"/>
            <ac:cxnSpMk id="7" creationId="{92F7D669-975C-B072-69C7-D1FA03625469}"/>
          </ac:cxnSpMkLst>
        </pc:cxnChg>
      </pc:sldChg>
      <pc:sldChg chg="addSp delSp modSp mod modTransition delCm modCm">
        <pc:chgData name="Sara Fiori" userId="8d5d1af3-5ce2-49fd-9c82-7afe86d89eed" providerId="ADAL" clId="{8EBC2289-77BF-4A47-9670-06E5D7764F6E}" dt="2023-09-18T17:02:09.449" v="341"/>
        <pc:sldMkLst>
          <pc:docMk/>
          <pc:sldMk cId="2559083335" sldId="267"/>
        </pc:sldMkLst>
        <pc:spChg chg="add mod">
          <ac:chgData name="Sara Fiori" userId="8d5d1af3-5ce2-49fd-9c82-7afe86d89eed" providerId="ADAL" clId="{8EBC2289-77BF-4A47-9670-06E5D7764F6E}" dt="2023-09-18T15:55:40.809" v="327" actId="1076"/>
          <ac:spMkLst>
            <pc:docMk/>
            <pc:sldMk cId="2559083335" sldId="267"/>
            <ac:spMk id="6" creationId="{348AD217-45FC-83FE-A86B-C3338E29AC9B}"/>
          </ac:spMkLst>
        </pc:spChg>
        <pc:spChg chg="add del mod">
          <ac:chgData name="Sara Fiori" userId="8d5d1af3-5ce2-49fd-9c82-7afe86d89eed" providerId="ADAL" clId="{8EBC2289-77BF-4A47-9670-06E5D7764F6E}" dt="2023-09-15T11:56:28.918" v="56"/>
          <ac:spMkLst>
            <pc:docMk/>
            <pc:sldMk cId="2559083335" sldId="267"/>
            <ac:spMk id="6" creationId="{53B79863-657E-8732-45BD-AF369D2428E0}"/>
          </ac:spMkLst>
        </pc:spChg>
        <pc:spChg chg="mod">
          <ac:chgData name="Sara Fiori" userId="8d5d1af3-5ce2-49fd-9c82-7afe86d89eed" providerId="ADAL" clId="{8EBC2289-77BF-4A47-9670-06E5D7764F6E}" dt="2023-09-15T15:40:59.077" v="118" actId="20577"/>
          <ac:spMkLst>
            <pc:docMk/>
            <pc:sldMk cId="2559083335" sldId="267"/>
            <ac:spMk id="7" creationId="{FB75EE5F-262B-70A0-314B-C2041F067ED4}"/>
          </ac:spMkLst>
        </pc:spChg>
        <pc:spChg chg="del">
          <ac:chgData name="Sara Fiori" userId="8d5d1af3-5ce2-49fd-9c82-7afe86d89eed" providerId="ADAL" clId="{8EBC2289-77BF-4A47-9670-06E5D7764F6E}" dt="2023-09-15T11:56:28.918" v="54" actId="478"/>
          <ac:spMkLst>
            <pc:docMk/>
            <pc:sldMk cId="2559083335" sldId="267"/>
            <ac:spMk id="8" creationId="{7358AA15-BD39-0F59-73C4-23D65395BD55}"/>
          </ac:spMkLst>
        </pc:spChg>
        <pc:spChg chg="add del mod">
          <ac:chgData name="Sara Fiori" userId="8d5d1af3-5ce2-49fd-9c82-7afe86d89eed" providerId="ADAL" clId="{8EBC2289-77BF-4A47-9670-06E5D7764F6E}" dt="2023-09-18T15:55:35.407" v="326" actId="478"/>
          <ac:spMkLst>
            <pc:docMk/>
            <pc:sldMk cId="2559083335" sldId="267"/>
            <ac:spMk id="9" creationId="{722D3E9B-49D3-9A60-2D36-3AFE1FE8AE06}"/>
          </ac:spMkLst>
        </pc:spChg>
        <pc:spChg chg="add del mod">
          <ac:chgData name="Sara Fiori" userId="8d5d1af3-5ce2-49fd-9c82-7afe86d89eed" providerId="ADAL" clId="{8EBC2289-77BF-4A47-9670-06E5D7764F6E}" dt="2023-09-15T11:56:31.917" v="59" actId="478"/>
          <ac:spMkLst>
            <pc:docMk/>
            <pc:sldMk cId="2559083335" sldId="267"/>
            <ac:spMk id="11" creationId="{F0994069-E363-BA78-F023-A7E275DB9802}"/>
          </ac:spMkLst>
        </pc:spChg>
      </pc:sldChg>
      <pc:sldChg chg="modSp mod modTransition delCm modCm">
        <pc:chgData name="Sara Fiori" userId="8d5d1af3-5ce2-49fd-9c82-7afe86d89eed" providerId="ADAL" clId="{8EBC2289-77BF-4A47-9670-06E5D7764F6E}" dt="2023-09-20T14:22:00.884" v="394"/>
        <pc:sldMkLst>
          <pc:docMk/>
          <pc:sldMk cId="2951462240" sldId="268"/>
        </pc:sldMkLst>
        <pc:spChg chg="mod">
          <ac:chgData name="Sara Fiori" userId="8d5d1af3-5ce2-49fd-9c82-7afe86d89eed" providerId="ADAL" clId="{8EBC2289-77BF-4A47-9670-06E5D7764F6E}" dt="2023-09-18T11:17:32.459" v="138" actId="108"/>
          <ac:spMkLst>
            <pc:docMk/>
            <pc:sldMk cId="2951462240" sldId="268"/>
            <ac:spMk id="4" creationId="{324489CB-FA16-84C7-4E79-5890E9C939CD}"/>
          </ac:spMkLst>
        </pc:spChg>
        <pc:spChg chg="mod">
          <ac:chgData name="Sara Fiori" userId="8d5d1af3-5ce2-49fd-9c82-7afe86d89eed" providerId="ADAL" clId="{8EBC2289-77BF-4A47-9670-06E5D7764F6E}" dt="2023-09-15T11:57:41.474" v="74" actId="1035"/>
          <ac:spMkLst>
            <pc:docMk/>
            <pc:sldMk cId="2951462240" sldId="268"/>
            <ac:spMk id="5" creationId="{4AE8312F-AB9A-6BCB-7628-00DA964F5264}"/>
          </ac:spMkLst>
        </pc:spChg>
        <pc:spChg chg="mod">
          <ac:chgData name="Sara Fiori" userId="8d5d1af3-5ce2-49fd-9c82-7afe86d89eed" providerId="ADAL" clId="{8EBC2289-77BF-4A47-9670-06E5D7764F6E}" dt="2023-09-18T11:16:34.418" v="133" actId="108"/>
          <ac:spMkLst>
            <pc:docMk/>
            <pc:sldMk cId="2951462240" sldId="268"/>
            <ac:spMk id="6" creationId="{74090989-CB43-F09A-17EB-37B8F3FCA46E}"/>
          </ac:spMkLst>
        </pc:spChg>
        <pc:picChg chg="mod">
          <ac:chgData name="Sara Fiori" userId="8d5d1af3-5ce2-49fd-9c82-7afe86d89eed" providerId="ADAL" clId="{8EBC2289-77BF-4A47-9670-06E5D7764F6E}" dt="2023-09-15T11:57:41.474" v="74" actId="1035"/>
          <ac:picMkLst>
            <pc:docMk/>
            <pc:sldMk cId="2951462240" sldId="268"/>
            <ac:picMk id="3" creationId="{63BBB325-5230-E2AE-F64D-13010E584BCA}"/>
          </ac:picMkLst>
        </pc:picChg>
        <pc:picChg chg="mod">
          <ac:chgData name="Sara Fiori" userId="8d5d1af3-5ce2-49fd-9c82-7afe86d89eed" providerId="ADAL" clId="{8EBC2289-77BF-4A47-9670-06E5D7764F6E}" dt="2023-09-15T11:58:05.040" v="82" actId="1076"/>
          <ac:picMkLst>
            <pc:docMk/>
            <pc:sldMk cId="2951462240" sldId="268"/>
            <ac:picMk id="15" creationId="{35FADA3C-2582-CBA0-92EE-3139EB70B8BA}"/>
          </ac:picMkLst>
        </pc:picChg>
      </pc:sldChg>
      <pc:sldChg chg="modSp mod modTransition modAnim delCm modCm">
        <pc:chgData name="Sara Fiori" userId="8d5d1af3-5ce2-49fd-9c82-7afe86d89eed" providerId="ADAL" clId="{8EBC2289-77BF-4A47-9670-06E5D7764F6E}" dt="2023-09-20T14:15:20.817" v="390"/>
        <pc:sldMkLst>
          <pc:docMk/>
          <pc:sldMk cId="1627826774" sldId="273"/>
        </pc:sldMkLst>
        <pc:spChg chg="mod">
          <ac:chgData name="Sara Fiori" userId="8d5d1af3-5ce2-49fd-9c82-7afe86d89eed" providerId="ADAL" clId="{8EBC2289-77BF-4A47-9670-06E5D7764F6E}" dt="2023-09-18T15:53:18.927" v="300" actId="1037"/>
          <ac:spMkLst>
            <pc:docMk/>
            <pc:sldMk cId="1627826774" sldId="273"/>
            <ac:spMk id="6" creationId="{58D6F7B8-5AEA-8F1B-3CB7-D4EE55A45B3E}"/>
          </ac:spMkLst>
        </pc:spChg>
        <pc:spChg chg="mod">
          <ac:chgData name="Sara Fiori" userId="8d5d1af3-5ce2-49fd-9c82-7afe86d89eed" providerId="ADAL" clId="{8EBC2289-77BF-4A47-9670-06E5D7764F6E}" dt="2023-09-15T15:40:29.375" v="101" actId="1076"/>
          <ac:spMkLst>
            <pc:docMk/>
            <pc:sldMk cId="1627826774" sldId="273"/>
            <ac:spMk id="9" creationId="{D4F93317-CD63-15A9-FE07-126DBC24A55E}"/>
          </ac:spMkLst>
        </pc:spChg>
        <pc:spChg chg="mod">
          <ac:chgData name="Sara Fiori" userId="8d5d1af3-5ce2-49fd-9c82-7afe86d89eed" providerId="ADAL" clId="{8EBC2289-77BF-4A47-9670-06E5D7764F6E}" dt="2023-09-15T15:40:29.375" v="101" actId="1076"/>
          <ac:spMkLst>
            <pc:docMk/>
            <pc:sldMk cId="1627826774" sldId="273"/>
            <ac:spMk id="13" creationId="{98FE14ED-D0A5-FFDE-CF5E-99B3343660AD}"/>
          </ac:spMkLst>
        </pc:spChg>
        <pc:spChg chg="mod">
          <ac:chgData name="Sara Fiori" userId="8d5d1af3-5ce2-49fd-9c82-7afe86d89eed" providerId="ADAL" clId="{8EBC2289-77BF-4A47-9670-06E5D7764F6E}" dt="2023-09-18T15:53:18.927" v="300" actId="1037"/>
          <ac:spMkLst>
            <pc:docMk/>
            <pc:sldMk cId="1627826774" sldId="273"/>
            <ac:spMk id="14" creationId="{CDD467D0-E413-23D6-821E-3B61359A4F0F}"/>
          </ac:spMkLst>
        </pc:spChg>
        <pc:spChg chg="mod">
          <ac:chgData name="Sara Fiori" userId="8d5d1af3-5ce2-49fd-9c82-7afe86d89eed" providerId="ADAL" clId="{8EBC2289-77BF-4A47-9670-06E5D7764F6E}" dt="2023-09-15T15:40:35.498" v="103" actId="1076"/>
          <ac:spMkLst>
            <pc:docMk/>
            <pc:sldMk cId="1627826774" sldId="273"/>
            <ac:spMk id="16" creationId="{2317C6D2-E92E-E9F3-BA12-668E04CDC563}"/>
          </ac:spMkLst>
        </pc:spChg>
        <pc:spChg chg="mod">
          <ac:chgData name="Sara Fiori" userId="8d5d1af3-5ce2-49fd-9c82-7afe86d89eed" providerId="ADAL" clId="{8EBC2289-77BF-4A47-9670-06E5D7764F6E}" dt="2023-09-18T15:53:23.276" v="301" actId="14100"/>
          <ac:spMkLst>
            <pc:docMk/>
            <pc:sldMk cId="1627826774" sldId="273"/>
            <ac:spMk id="22" creationId="{573855CB-44B1-96DD-35D2-A56F197380F9}"/>
          </ac:spMkLst>
        </pc:spChg>
        <pc:picChg chg="mod">
          <ac:chgData name="Sara Fiori" userId="8d5d1af3-5ce2-49fd-9c82-7afe86d89eed" providerId="ADAL" clId="{8EBC2289-77BF-4A47-9670-06E5D7764F6E}" dt="2023-09-18T15:53:18.927" v="300" actId="1037"/>
          <ac:picMkLst>
            <pc:docMk/>
            <pc:sldMk cId="1627826774" sldId="273"/>
            <ac:picMk id="15" creationId="{ECCE8F72-E5C1-DD97-95CE-1CEF20AB54EC}"/>
          </ac:picMkLst>
        </pc:picChg>
        <pc:picChg chg="mod">
          <ac:chgData name="Sara Fiori" userId="8d5d1af3-5ce2-49fd-9c82-7afe86d89eed" providerId="ADAL" clId="{8EBC2289-77BF-4A47-9670-06E5D7764F6E}" dt="2023-09-18T15:53:18.927" v="300" actId="1037"/>
          <ac:picMkLst>
            <pc:docMk/>
            <pc:sldMk cId="1627826774" sldId="273"/>
            <ac:picMk id="25" creationId="{A1EB27DD-F68E-893B-254A-6696581C5C85}"/>
          </ac:picMkLst>
        </pc:picChg>
      </pc:sldChg>
      <pc:sldChg chg="modTransition delCm">
        <pc:chgData name="Sara Fiori" userId="8d5d1af3-5ce2-49fd-9c82-7afe86d89eed" providerId="ADAL" clId="{8EBC2289-77BF-4A47-9670-06E5D7764F6E}" dt="2023-09-20T14:22:39.741" v="398"/>
        <pc:sldMkLst>
          <pc:docMk/>
          <pc:sldMk cId="2056518471" sldId="274"/>
        </pc:sldMkLst>
      </pc:sldChg>
      <pc:sldChg chg="modTransition">
        <pc:chgData name="Sara Fiori" userId="8d5d1af3-5ce2-49fd-9c82-7afe86d89eed" providerId="ADAL" clId="{8EBC2289-77BF-4A47-9670-06E5D7764F6E}" dt="2023-09-18T17:02:09.449" v="341"/>
        <pc:sldMkLst>
          <pc:docMk/>
          <pc:sldMk cId="4024279126" sldId="275"/>
        </pc:sldMkLst>
      </pc:sldChg>
      <pc:sldChg chg="modTransition">
        <pc:chgData name="Sara Fiori" userId="8d5d1af3-5ce2-49fd-9c82-7afe86d89eed" providerId="ADAL" clId="{8EBC2289-77BF-4A47-9670-06E5D7764F6E}" dt="2023-09-18T17:02:09.449" v="341"/>
        <pc:sldMkLst>
          <pc:docMk/>
          <pc:sldMk cId="3793917762" sldId="276"/>
        </pc:sldMkLst>
      </pc:sldChg>
      <pc:sldChg chg="modSp mod modTransition modAnim">
        <pc:chgData name="Sara Fiori" userId="8d5d1af3-5ce2-49fd-9c82-7afe86d89eed" providerId="ADAL" clId="{8EBC2289-77BF-4A47-9670-06E5D7764F6E}" dt="2023-09-18T17:02:09.449" v="341"/>
        <pc:sldMkLst>
          <pc:docMk/>
          <pc:sldMk cId="2324708992" sldId="277"/>
        </pc:sldMkLst>
        <pc:spChg chg="mod">
          <ac:chgData name="Sara Fiori" userId="8d5d1af3-5ce2-49fd-9c82-7afe86d89eed" providerId="ADAL" clId="{8EBC2289-77BF-4A47-9670-06E5D7764F6E}" dt="2023-09-18T15:43:44.569" v="204" actId="1036"/>
          <ac:spMkLst>
            <pc:docMk/>
            <pc:sldMk cId="2324708992" sldId="277"/>
            <ac:spMk id="69" creationId="{D13C8238-F8EB-7484-A761-1CCC9A097A02}"/>
          </ac:spMkLst>
        </pc:spChg>
        <pc:grpChg chg="mod">
          <ac:chgData name="Sara Fiori" userId="8d5d1af3-5ce2-49fd-9c82-7afe86d89eed" providerId="ADAL" clId="{8EBC2289-77BF-4A47-9670-06E5D7764F6E}" dt="2023-09-18T15:43:44.569" v="204" actId="1036"/>
          <ac:grpSpMkLst>
            <pc:docMk/>
            <pc:sldMk cId="2324708992" sldId="277"/>
            <ac:grpSpMk id="20" creationId="{06895F68-B1BD-F8D4-A728-33E6D15D6F44}"/>
          </ac:grpSpMkLst>
        </pc:grpChg>
      </pc:sldChg>
      <pc:sldChg chg="modTransition">
        <pc:chgData name="Sara Fiori" userId="8d5d1af3-5ce2-49fd-9c82-7afe86d89eed" providerId="ADAL" clId="{8EBC2289-77BF-4A47-9670-06E5D7764F6E}" dt="2023-09-18T17:02:09.449" v="341"/>
        <pc:sldMkLst>
          <pc:docMk/>
          <pc:sldMk cId="2390531131" sldId="278"/>
        </pc:sldMkLst>
      </pc:sldChg>
      <pc:sldChg chg="modSp mod modTransition">
        <pc:chgData name="Sara Fiori" userId="8d5d1af3-5ce2-49fd-9c82-7afe86d89eed" providerId="ADAL" clId="{8EBC2289-77BF-4A47-9670-06E5D7764F6E}" dt="2023-09-18T17:02:09.449" v="341"/>
        <pc:sldMkLst>
          <pc:docMk/>
          <pc:sldMk cId="80797593" sldId="279"/>
        </pc:sldMkLst>
        <pc:spChg chg="mod">
          <ac:chgData name="Sara Fiori" userId="8d5d1af3-5ce2-49fd-9c82-7afe86d89eed" providerId="ADAL" clId="{8EBC2289-77BF-4A47-9670-06E5D7764F6E}" dt="2023-09-15T11:53:10.126" v="17" actId="108"/>
          <ac:spMkLst>
            <pc:docMk/>
            <pc:sldMk cId="80797593" sldId="279"/>
            <ac:spMk id="4" creationId="{DE722992-B7B6-C14E-741E-CAFAC48AD631}"/>
          </ac:spMkLst>
        </pc:spChg>
      </pc:sldChg>
      <pc:sldChg chg="modTransition">
        <pc:chgData name="Sara Fiori" userId="8d5d1af3-5ce2-49fd-9c82-7afe86d89eed" providerId="ADAL" clId="{8EBC2289-77BF-4A47-9670-06E5D7764F6E}" dt="2023-09-18T17:02:09.449" v="341"/>
        <pc:sldMkLst>
          <pc:docMk/>
          <pc:sldMk cId="720684530" sldId="280"/>
        </pc:sldMkLst>
      </pc:sldChg>
      <pc:sldChg chg="modTransition">
        <pc:chgData name="Sara Fiori" userId="8d5d1af3-5ce2-49fd-9c82-7afe86d89eed" providerId="ADAL" clId="{8EBC2289-77BF-4A47-9670-06E5D7764F6E}" dt="2023-09-18T17:02:09.449" v="341"/>
        <pc:sldMkLst>
          <pc:docMk/>
          <pc:sldMk cId="3030158832" sldId="281"/>
        </pc:sldMkLst>
      </pc:sldChg>
      <pc:sldChg chg="modTransition">
        <pc:chgData name="Sara Fiori" userId="8d5d1af3-5ce2-49fd-9c82-7afe86d89eed" providerId="ADAL" clId="{8EBC2289-77BF-4A47-9670-06E5D7764F6E}" dt="2023-09-18T17:02:09.449" v="341"/>
        <pc:sldMkLst>
          <pc:docMk/>
          <pc:sldMk cId="2692041614" sldId="282"/>
        </pc:sldMkLst>
      </pc:sldChg>
      <pc:sldChg chg="modSp mod modTransition modAnim">
        <pc:chgData name="Sara Fiori" userId="8d5d1af3-5ce2-49fd-9c82-7afe86d89eed" providerId="ADAL" clId="{8EBC2289-77BF-4A47-9670-06E5D7764F6E}" dt="2023-09-18T17:02:09.449" v="341"/>
        <pc:sldMkLst>
          <pc:docMk/>
          <pc:sldMk cId="2068093512" sldId="283"/>
        </pc:sldMkLst>
        <pc:spChg chg="mod">
          <ac:chgData name="Sara Fiori" userId="8d5d1af3-5ce2-49fd-9c82-7afe86d89eed" providerId="ADAL" clId="{8EBC2289-77BF-4A47-9670-06E5D7764F6E}" dt="2023-09-18T15:42:40.413" v="182" actId="113"/>
          <ac:spMkLst>
            <pc:docMk/>
            <pc:sldMk cId="2068093512" sldId="283"/>
            <ac:spMk id="7" creationId="{D3088C60-09B0-CC10-380E-0BF388D5FD86}"/>
          </ac:spMkLst>
        </pc:spChg>
        <pc:spChg chg="mod">
          <ac:chgData name="Sara Fiori" userId="8d5d1af3-5ce2-49fd-9c82-7afe86d89eed" providerId="ADAL" clId="{8EBC2289-77BF-4A47-9670-06E5D7764F6E}" dt="2023-09-15T11:51:57.522" v="6" actId="108"/>
          <ac:spMkLst>
            <pc:docMk/>
            <pc:sldMk cId="2068093512" sldId="283"/>
            <ac:spMk id="8" creationId="{B2BE1DD4-DE3D-CD52-7577-88E0A8AFB3F6}"/>
          </ac:spMkLst>
        </pc:spChg>
        <pc:spChg chg="mod">
          <ac:chgData name="Sara Fiori" userId="8d5d1af3-5ce2-49fd-9c82-7afe86d89eed" providerId="ADAL" clId="{8EBC2289-77BF-4A47-9670-06E5D7764F6E}" dt="2023-09-15T11:51:58.815" v="8" actId="108"/>
          <ac:spMkLst>
            <pc:docMk/>
            <pc:sldMk cId="2068093512" sldId="283"/>
            <ac:spMk id="11" creationId="{381B6E5F-8FA2-D889-D280-A9538A4C5476}"/>
          </ac:spMkLst>
        </pc:spChg>
        <pc:spChg chg="mod">
          <ac:chgData name="Sara Fiori" userId="8d5d1af3-5ce2-49fd-9c82-7afe86d89eed" providerId="ADAL" clId="{8EBC2289-77BF-4A47-9670-06E5D7764F6E}" dt="2023-09-18T15:59:41.160" v="339" actId="113"/>
          <ac:spMkLst>
            <pc:docMk/>
            <pc:sldMk cId="2068093512" sldId="283"/>
            <ac:spMk id="19" creationId="{A0AD83D4-8CB0-1AAB-8A15-2D7E4F4A43E7}"/>
          </ac:spMkLst>
        </pc:spChg>
        <pc:spChg chg="mod">
          <ac:chgData name="Sara Fiori" userId="8d5d1af3-5ce2-49fd-9c82-7afe86d89eed" providerId="ADAL" clId="{8EBC2289-77BF-4A47-9670-06E5D7764F6E}" dt="2023-09-15T11:51:49.682" v="1" actId="14100"/>
          <ac:spMkLst>
            <pc:docMk/>
            <pc:sldMk cId="2068093512" sldId="283"/>
            <ac:spMk id="26" creationId="{B476DB48-C945-A41D-2E26-E8D484F0D349}"/>
          </ac:spMkLst>
        </pc:spChg>
        <pc:cxnChg chg="mod">
          <ac:chgData name="Sara Fiori" userId="8d5d1af3-5ce2-49fd-9c82-7afe86d89eed" providerId="ADAL" clId="{8EBC2289-77BF-4A47-9670-06E5D7764F6E}" dt="2023-09-18T15:43:12.604" v="188" actId="1037"/>
          <ac:cxnSpMkLst>
            <pc:docMk/>
            <pc:sldMk cId="2068093512" sldId="283"/>
            <ac:cxnSpMk id="10" creationId="{13E324EB-980F-0606-9596-43F03D4B6AE0}"/>
          </ac:cxnSpMkLst>
        </pc:cxnChg>
        <pc:cxnChg chg="mod">
          <ac:chgData name="Sara Fiori" userId="8d5d1af3-5ce2-49fd-9c82-7afe86d89eed" providerId="ADAL" clId="{8EBC2289-77BF-4A47-9670-06E5D7764F6E}" dt="2023-09-18T15:43:26.975" v="194" actId="14100"/>
          <ac:cxnSpMkLst>
            <pc:docMk/>
            <pc:sldMk cId="2068093512" sldId="283"/>
            <ac:cxnSpMk id="15" creationId="{B97F23F7-994C-1939-F159-1C867413E4B7}"/>
          </ac:cxnSpMkLst>
        </pc:cxnChg>
        <pc:cxnChg chg="mod">
          <ac:chgData name="Sara Fiori" userId="8d5d1af3-5ce2-49fd-9c82-7afe86d89eed" providerId="ADAL" clId="{8EBC2289-77BF-4A47-9670-06E5D7764F6E}" dt="2023-09-18T15:43:07.337" v="184" actId="1076"/>
          <ac:cxnSpMkLst>
            <pc:docMk/>
            <pc:sldMk cId="2068093512" sldId="283"/>
            <ac:cxnSpMk id="20" creationId="{DE62886D-C065-644D-967B-D55C92DB6116}"/>
          </ac:cxnSpMkLst>
        </pc:cxnChg>
      </pc:sldChg>
      <pc:sldMasterChg chg="modTransition modSldLayout">
        <pc:chgData name="Sara Fiori" userId="8d5d1af3-5ce2-49fd-9c82-7afe86d89eed" providerId="ADAL" clId="{8EBC2289-77BF-4A47-9670-06E5D7764F6E}" dt="2023-09-18T17:02:09.449" v="341"/>
        <pc:sldMasterMkLst>
          <pc:docMk/>
          <pc:sldMasterMk cId="3355883472" sldId="2147483648"/>
        </pc:sldMasterMkLst>
        <pc:sldLayoutChg chg="modTransition">
          <pc:chgData name="Sara Fiori" userId="8d5d1af3-5ce2-49fd-9c82-7afe86d89eed" providerId="ADAL" clId="{8EBC2289-77BF-4A47-9670-06E5D7764F6E}" dt="2023-09-18T17:02:09.449" v="341"/>
          <pc:sldLayoutMkLst>
            <pc:docMk/>
            <pc:sldMasterMk cId="3355883472" sldId="2147483648"/>
            <pc:sldLayoutMk cId="311143668" sldId="2147483649"/>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779107556" sldId="2147483650"/>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4091572860" sldId="2147483651"/>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164552858" sldId="2147483652"/>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425690004" sldId="2147483653"/>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3155100059" sldId="2147483654"/>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009656234" sldId="2147483655"/>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413696455" sldId="2147483656"/>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301004494" sldId="2147483657"/>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3185699442" sldId="2147483658"/>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45304932" sldId="2147483659"/>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383360203" sldId="2147483660"/>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67897615" sldId="2147483661"/>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499655893" sldId="2147483662"/>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353784799" sldId="2147483663"/>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451276965" sldId="2147483664"/>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869888859" sldId="2147483665"/>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421214031" sldId="2147483666"/>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120063489" sldId="2147483667"/>
          </pc:sldLayoutMkLst>
        </pc:sldLayoutChg>
        <pc:sldLayoutChg chg="modTransition">
          <pc:chgData name="Sara Fiori" userId="8d5d1af3-5ce2-49fd-9c82-7afe86d89eed" providerId="ADAL" clId="{8EBC2289-77BF-4A47-9670-06E5D7764F6E}" dt="2023-09-18T17:02:09.449" v="341"/>
          <pc:sldLayoutMkLst>
            <pc:docMk/>
            <pc:sldMasterMk cId="3355883472" sldId="2147483648"/>
            <pc:sldLayoutMk cId="2479186155" sldId="2147483668"/>
          </pc:sldLayoutMkLst>
        </pc:sldLayoutChg>
      </pc:sldMasterChg>
    </pc:docChg>
  </pc:docChgLst>
  <pc:docChgLst>
    <pc:chgData name="Sara Fiori" userId="8d5d1af3-5ce2-49fd-9c82-7afe86d89eed" providerId="ADAL" clId="{D82D455B-3389-4254-8E4C-C1863727FE2A}"/>
    <pc:docChg chg="undo redo custSel addSld modSld sldOrd">
      <pc:chgData name="Sara Fiori" userId="8d5d1af3-5ce2-49fd-9c82-7afe86d89eed" providerId="ADAL" clId="{D82D455B-3389-4254-8E4C-C1863727FE2A}" dt="2023-06-29T13:31:42.485" v="3829" actId="1076"/>
      <pc:docMkLst>
        <pc:docMk/>
      </pc:docMkLst>
      <pc:sldChg chg="modSp mod">
        <pc:chgData name="Sara Fiori" userId="8d5d1af3-5ce2-49fd-9c82-7afe86d89eed" providerId="ADAL" clId="{D82D455B-3389-4254-8E4C-C1863727FE2A}" dt="2023-06-29T10:04:53.205" v="7" actId="20577"/>
        <pc:sldMkLst>
          <pc:docMk/>
          <pc:sldMk cId="2874814801" sldId="257"/>
        </pc:sldMkLst>
        <pc:spChg chg="mod">
          <ac:chgData name="Sara Fiori" userId="8d5d1af3-5ce2-49fd-9c82-7afe86d89eed" providerId="ADAL" clId="{D82D455B-3389-4254-8E4C-C1863727FE2A}" dt="2023-06-29T10:04:53.205" v="7" actId="20577"/>
          <ac:spMkLst>
            <pc:docMk/>
            <pc:sldMk cId="2874814801" sldId="257"/>
            <ac:spMk id="2" creationId="{9A387BCE-2ADE-517A-216B-0DFF80FA3571}"/>
          </ac:spMkLst>
        </pc:spChg>
      </pc:sldChg>
      <pc:sldChg chg="modSp mod">
        <pc:chgData name="Sara Fiori" userId="8d5d1af3-5ce2-49fd-9c82-7afe86d89eed" providerId="ADAL" clId="{D82D455B-3389-4254-8E4C-C1863727FE2A}" dt="2023-06-29T13:31:31.620" v="3828" actId="20577"/>
        <pc:sldMkLst>
          <pc:docMk/>
          <pc:sldMk cId="3452831472" sldId="258"/>
        </pc:sldMkLst>
        <pc:spChg chg="mod">
          <ac:chgData name="Sara Fiori" userId="8d5d1af3-5ce2-49fd-9c82-7afe86d89eed" providerId="ADAL" clId="{D82D455B-3389-4254-8E4C-C1863727FE2A}" dt="2023-06-29T10:06:08.623" v="71" actId="20577"/>
          <ac:spMkLst>
            <pc:docMk/>
            <pc:sldMk cId="3452831472" sldId="258"/>
            <ac:spMk id="2" creationId="{9C3EC4E7-45E2-D2A6-611D-8EC9D6EA916B}"/>
          </ac:spMkLst>
        </pc:spChg>
        <pc:spChg chg="mod">
          <ac:chgData name="Sara Fiori" userId="8d5d1af3-5ce2-49fd-9c82-7afe86d89eed" providerId="ADAL" clId="{D82D455B-3389-4254-8E4C-C1863727FE2A}" dt="2023-06-29T13:31:31.620" v="3828" actId="20577"/>
          <ac:spMkLst>
            <pc:docMk/>
            <pc:sldMk cId="3452831472" sldId="258"/>
            <ac:spMk id="3" creationId="{696730B6-C876-5618-E095-B147B5D053B2}"/>
          </ac:spMkLst>
        </pc:spChg>
      </pc:sldChg>
      <pc:sldChg chg="addSp delSp modSp mod delAnim modAnim">
        <pc:chgData name="Sara Fiori" userId="8d5d1af3-5ce2-49fd-9c82-7afe86d89eed" providerId="ADAL" clId="{D82D455B-3389-4254-8E4C-C1863727FE2A}" dt="2023-06-29T13:31:42.485" v="3829" actId="1076"/>
        <pc:sldMkLst>
          <pc:docMk/>
          <pc:sldMk cId="2328375638" sldId="259"/>
        </pc:sldMkLst>
        <pc:spChg chg="mod">
          <ac:chgData name="Sara Fiori" userId="8d5d1af3-5ce2-49fd-9c82-7afe86d89eed" providerId="ADAL" clId="{D82D455B-3389-4254-8E4C-C1863727FE2A}" dt="2023-06-29T13:31:42.485" v="3829" actId="1076"/>
          <ac:spMkLst>
            <pc:docMk/>
            <pc:sldMk cId="2328375638" sldId="259"/>
            <ac:spMk id="2" creationId="{9C3EC4E7-45E2-D2A6-611D-8EC9D6EA916B}"/>
          </ac:spMkLst>
        </pc:spChg>
        <pc:spChg chg="mod">
          <ac:chgData name="Sara Fiori" userId="8d5d1af3-5ce2-49fd-9c82-7afe86d89eed" providerId="ADAL" clId="{D82D455B-3389-4254-8E4C-C1863727FE2A}" dt="2023-06-29T10:31:32.887" v="620" actId="20577"/>
          <ac:spMkLst>
            <pc:docMk/>
            <pc:sldMk cId="2328375638" sldId="259"/>
            <ac:spMk id="4" creationId="{324489CB-FA16-84C7-4E79-5890E9C939CD}"/>
          </ac:spMkLst>
        </pc:spChg>
        <pc:spChg chg="add mod">
          <ac:chgData name="Sara Fiori" userId="8d5d1af3-5ce2-49fd-9c82-7afe86d89eed" providerId="ADAL" clId="{D82D455B-3389-4254-8E4C-C1863727FE2A}" dt="2023-06-29T10:52:58.248" v="756" actId="1076"/>
          <ac:spMkLst>
            <pc:docMk/>
            <pc:sldMk cId="2328375638" sldId="259"/>
            <ac:spMk id="7" creationId="{8DA21CDF-E4BF-4F34-C567-A136C8C3C8FE}"/>
          </ac:spMkLst>
        </pc:spChg>
        <pc:spChg chg="del">
          <ac:chgData name="Sara Fiori" userId="8d5d1af3-5ce2-49fd-9c82-7afe86d89eed" providerId="ADAL" clId="{D82D455B-3389-4254-8E4C-C1863727FE2A}" dt="2023-06-29T10:20:51.741" v="397" actId="478"/>
          <ac:spMkLst>
            <pc:docMk/>
            <pc:sldMk cId="2328375638" sldId="259"/>
            <ac:spMk id="9" creationId="{EA0BBC85-0308-C63B-185F-58998CB41600}"/>
          </ac:spMkLst>
        </pc:spChg>
        <pc:spChg chg="mod">
          <ac:chgData name="Sara Fiori" userId="8d5d1af3-5ce2-49fd-9c82-7afe86d89eed" providerId="ADAL" clId="{D82D455B-3389-4254-8E4C-C1863727FE2A}" dt="2023-06-29T10:24:17.425" v="561" actId="14100"/>
          <ac:spMkLst>
            <pc:docMk/>
            <pc:sldMk cId="2328375638" sldId="259"/>
            <ac:spMk id="10" creationId="{E7DEE2C5-2B61-A78B-287F-0B4CDF3B876F}"/>
          </ac:spMkLst>
        </pc:spChg>
        <pc:spChg chg="del mod">
          <ac:chgData name="Sara Fiori" userId="8d5d1af3-5ce2-49fd-9c82-7afe86d89eed" providerId="ADAL" clId="{D82D455B-3389-4254-8E4C-C1863727FE2A}" dt="2023-06-29T10:33:24.091" v="741" actId="478"/>
          <ac:spMkLst>
            <pc:docMk/>
            <pc:sldMk cId="2328375638" sldId="259"/>
            <ac:spMk id="11" creationId="{FD556624-FCA0-B372-597F-79A3380B61CA}"/>
          </ac:spMkLst>
        </pc:spChg>
        <pc:spChg chg="del">
          <ac:chgData name="Sara Fiori" userId="8d5d1af3-5ce2-49fd-9c82-7afe86d89eed" providerId="ADAL" clId="{D82D455B-3389-4254-8E4C-C1863727FE2A}" dt="2023-06-29T10:52:51.120" v="753" actId="478"/>
          <ac:spMkLst>
            <pc:docMk/>
            <pc:sldMk cId="2328375638" sldId="259"/>
            <ac:spMk id="12" creationId="{F74164C2-E12E-8B77-22BC-894D10C4B06E}"/>
          </ac:spMkLst>
        </pc:spChg>
        <pc:spChg chg="add del">
          <ac:chgData name="Sara Fiori" userId="8d5d1af3-5ce2-49fd-9c82-7afe86d89eed" providerId="ADAL" clId="{D82D455B-3389-4254-8E4C-C1863727FE2A}" dt="2023-06-29T10:24:50.732" v="572" actId="478"/>
          <ac:spMkLst>
            <pc:docMk/>
            <pc:sldMk cId="2328375638" sldId="259"/>
            <ac:spMk id="15" creationId="{4F8BA8F2-0346-81E1-DEEB-BA188DF8DA9E}"/>
          </ac:spMkLst>
        </pc:spChg>
        <pc:spChg chg="add mod">
          <ac:chgData name="Sara Fiori" userId="8d5d1af3-5ce2-49fd-9c82-7afe86d89eed" providerId="ADAL" clId="{D82D455B-3389-4254-8E4C-C1863727FE2A}" dt="2023-06-29T10:32:50.753" v="738" actId="20577"/>
          <ac:spMkLst>
            <pc:docMk/>
            <pc:sldMk cId="2328375638" sldId="259"/>
            <ac:spMk id="16" creationId="{7C263346-6BB3-9C13-8AA2-0C5A16E85815}"/>
          </ac:spMkLst>
        </pc:spChg>
        <pc:spChg chg="add mod">
          <ac:chgData name="Sara Fiori" userId="8d5d1af3-5ce2-49fd-9c82-7afe86d89eed" providerId="ADAL" clId="{D82D455B-3389-4254-8E4C-C1863727FE2A}" dt="2023-06-29T10:55:58.017" v="923" actId="1076"/>
          <ac:spMkLst>
            <pc:docMk/>
            <pc:sldMk cId="2328375638" sldId="259"/>
            <ac:spMk id="17" creationId="{34C99477-6B48-A885-16D4-4D5906BAECBA}"/>
          </ac:spMkLst>
        </pc:spChg>
        <pc:spChg chg="del mod ord">
          <ac:chgData name="Sara Fiori" userId="8d5d1af3-5ce2-49fd-9c82-7afe86d89eed" providerId="ADAL" clId="{D82D455B-3389-4254-8E4C-C1863727FE2A}" dt="2023-06-29T10:33:20.724" v="740" actId="478"/>
          <ac:spMkLst>
            <pc:docMk/>
            <pc:sldMk cId="2328375638" sldId="259"/>
            <ac:spMk id="31" creationId="{53410EE0-F850-DD29-4800-D0A93F3963DF}"/>
          </ac:spMkLst>
        </pc:spChg>
        <pc:spChg chg="mod ord">
          <ac:chgData name="Sara Fiori" userId="8d5d1af3-5ce2-49fd-9c82-7afe86d89eed" providerId="ADAL" clId="{D82D455B-3389-4254-8E4C-C1863727FE2A}" dt="2023-06-29T10:58:37.027" v="1002" actId="1036"/>
          <ac:spMkLst>
            <pc:docMk/>
            <pc:sldMk cId="2328375638" sldId="259"/>
            <ac:spMk id="32" creationId="{41D6FF16-3E82-5E17-C259-BF5DC833E50C}"/>
          </ac:spMkLst>
        </pc:spChg>
        <pc:spChg chg="mod">
          <ac:chgData name="Sara Fiori" userId="8d5d1af3-5ce2-49fd-9c82-7afe86d89eed" providerId="ADAL" clId="{D82D455B-3389-4254-8E4C-C1863727FE2A}" dt="2023-06-29T10:56:45.270" v="999" actId="20577"/>
          <ac:spMkLst>
            <pc:docMk/>
            <pc:sldMk cId="2328375638" sldId="259"/>
            <ac:spMk id="33" creationId="{70B7911F-E79E-70D1-1838-4E9699946A7A}"/>
          </ac:spMkLst>
        </pc:spChg>
        <pc:spChg chg="del mod ord">
          <ac:chgData name="Sara Fiori" userId="8d5d1af3-5ce2-49fd-9c82-7afe86d89eed" providerId="ADAL" clId="{D82D455B-3389-4254-8E4C-C1863727FE2A}" dt="2023-06-29T10:54:04.047" v="778" actId="478"/>
          <ac:spMkLst>
            <pc:docMk/>
            <pc:sldMk cId="2328375638" sldId="259"/>
            <ac:spMk id="34" creationId="{E2C0959D-F247-4564-546C-CF37A39EA538}"/>
          </ac:spMkLst>
        </pc:spChg>
        <pc:grpChg chg="add mod">
          <ac:chgData name="Sara Fiori" userId="8d5d1af3-5ce2-49fd-9c82-7afe86d89eed" providerId="ADAL" clId="{D82D455B-3389-4254-8E4C-C1863727FE2A}" dt="2023-06-29T10:52:58.248" v="756" actId="1076"/>
          <ac:grpSpMkLst>
            <pc:docMk/>
            <pc:sldMk cId="2328375638" sldId="259"/>
            <ac:grpSpMk id="8" creationId="{698965A5-D9FF-04DD-AAB8-5317675F6EE0}"/>
          </ac:grpSpMkLst>
        </pc:grpChg>
        <pc:picChg chg="del mod">
          <ac:chgData name="Sara Fiori" userId="8d5d1af3-5ce2-49fd-9c82-7afe86d89eed" providerId="ADAL" clId="{D82D455B-3389-4254-8E4C-C1863727FE2A}" dt="2023-06-29T10:08:40.797" v="134" actId="478"/>
          <ac:picMkLst>
            <pc:docMk/>
            <pc:sldMk cId="2328375638" sldId="259"/>
            <ac:picMk id="5" creationId="{5A87EB0D-02FE-3D73-93E9-F4D3842C9B3E}"/>
          </ac:picMkLst>
        </pc:picChg>
        <pc:picChg chg="add mod ord">
          <ac:chgData name="Sara Fiori" userId="8d5d1af3-5ce2-49fd-9c82-7afe86d89eed" providerId="ADAL" clId="{D82D455B-3389-4254-8E4C-C1863727FE2A}" dt="2023-06-29T10:52:58.248" v="756" actId="1076"/>
          <ac:picMkLst>
            <pc:docMk/>
            <pc:sldMk cId="2328375638" sldId="259"/>
            <ac:picMk id="6" creationId="{429E3F4E-891C-AB03-0BE8-4A2A8C8F9F1B}"/>
          </ac:picMkLst>
        </pc:picChg>
        <pc:picChg chg="add del mod">
          <ac:chgData name="Sara Fiori" userId="8d5d1af3-5ce2-49fd-9c82-7afe86d89eed" providerId="ADAL" clId="{D82D455B-3389-4254-8E4C-C1863727FE2A}" dt="2023-06-29T10:13:37.775" v="189"/>
          <ac:picMkLst>
            <pc:docMk/>
            <pc:sldMk cId="2328375638" sldId="259"/>
            <ac:picMk id="13" creationId="{835250C2-D3B0-D7EA-D642-36ADB1EF2071}"/>
          </ac:picMkLst>
        </pc:picChg>
        <pc:picChg chg="add mod">
          <ac:chgData name="Sara Fiori" userId="8d5d1af3-5ce2-49fd-9c82-7afe86d89eed" providerId="ADAL" clId="{D82D455B-3389-4254-8E4C-C1863727FE2A}" dt="2023-06-29T10:52:58.248" v="756" actId="1076"/>
          <ac:picMkLst>
            <pc:docMk/>
            <pc:sldMk cId="2328375638" sldId="259"/>
            <ac:picMk id="1026" creationId="{762DAB60-A91F-5A33-2BD1-F583605725A9}"/>
          </ac:picMkLst>
        </pc:picChg>
        <pc:picChg chg="add mod">
          <ac:chgData name="Sara Fiori" userId="8d5d1af3-5ce2-49fd-9c82-7afe86d89eed" providerId="ADAL" clId="{D82D455B-3389-4254-8E4C-C1863727FE2A}" dt="2023-06-29T10:24:26.360" v="565" actId="1076"/>
          <ac:picMkLst>
            <pc:docMk/>
            <pc:sldMk cId="2328375638" sldId="259"/>
            <ac:picMk id="1027" creationId="{E9979BEB-1B22-6491-F3B3-58819E625A69}"/>
          </ac:picMkLst>
        </pc:picChg>
        <pc:picChg chg="add mod">
          <ac:chgData name="Sara Fiori" userId="8d5d1af3-5ce2-49fd-9c82-7afe86d89eed" providerId="ADAL" clId="{D82D455B-3389-4254-8E4C-C1863727FE2A}" dt="2023-06-29T10:55:42.042" v="918" actId="1076"/>
          <ac:picMkLst>
            <pc:docMk/>
            <pc:sldMk cId="2328375638" sldId="259"/>
            <ac:picMk id="1028" creationId="{067A148F-3DF3-802B-D8BD-D5484B0ECA41}"/>
          </ac:picMkLst>
        </pc:picChg>
      </pc:sldChg>
      <pc:sldChg chg="modSp mod addCm delCm modCm">
        <pc:chgData name="Sara Fiori" userId="8d5d1af3-5ce2-49fd-9c82-7afe86d89eed" providerId="ADAL" clId="{D82D455B-3389-4254-8E4C-C1863727FE2A}" dt="2023-06-29T12:43:17.065" v="3182" actId="114"/>
        <pc:sldMkLst>
          <pc:docMk/>
          <pc:sldMk cId="1778438167" sldId="265"/>
        </pc:sldMkLst>
        <pc:spChg chg="mod">
          <ac:chgData name="Sara Fiori" userId="8d5d1af3-5ce2-49fd-9c82-7afe86d89eed" providerId="ADAL" clId="{D82D455B-3389-4254-8E4C-C1863727FE2A}" dt="2023-06-29T12:43:17.065" v="3182" actId="114"/>
          <ac:spMkLst>
            <pc:docMk/>
            <pc:sldMk cId="1778438167" sldId="265"/>
            <ac:spMk id="4" creationId="{324489CB-FA16-84C7-4E79-5890E9C939CD}"/>
          </ac:spMkLst>
        </pc:spChg>
      </pc:sldChg>
      <pc:sldChg chg="addSp delSp modSp mod modAnim addCm">
        <pc:chgData name="Sara Fiori" userId="8d5d1af3-5ce2-49fd-9c82-7afe86d89eed" providerId="ADAL" clId="{D82D455B-3389-4254-8E4C-C1863727FE2A}" dt="2023-06-29T12:10:23.823" v="1912" actId="13822"/>
        <pc:sldMkLst>
          <pc:docMk/>
          <pc:sldMk cId="4179846393" sldId="266"/>
        </pc:sldMkLst>
        <pc:spChg chg="del mod">
          <ac:chgData name="Sara Fiori" userId="8d5d1af3-5ce2-49fd-9c82-7afe86d89eed" providerId="ADAL" clId="{D82D455B-3389-4254-8E4C-C1863727FE2A}" dt="2023-06-29T11:03:11.367" v="1038" actId="478"/>
          <ac:spMkLst>
            <pc:docMk/>
            <pc:sldMk cId="4179846393" sldId="266"/>
            <ac:spMk id="3" creationId="{696730B6-C876-5618-E095-B147B5D053B2}"/>
          </ac:spMkLst>
        </pc:spChg>
        <pc:spChg chg="add del mod">
          <ac:chgData name="Sara Fiori" userId="8d5d1af3-5ce2-49fd-9c82-7afe86d89eed" providerId="ADAL" clId="{D82D455B-3389-4254-8E4C-C1863727FE2A}" dt="2023-06-29T11:10:21.755" v="1156"/>
          <ac:spMkLst>
            <pc:docMk/>
            <pc:sldMk cId="4179846393" sldId="266"/>
            <ac:spMk id="4" creationId="{121DF237-E3E3-5A93-C94E-BEBF4C69D95A}"/>
          </ac:spMkLst>
        </pc:spChg>
        <pc:spChg chg="add mod">
          <ac:chgData name="Sara Fiori" userId="8d5d1af3-5ce2-49fd-9c82-7afe86d89eed" providerId="ADAL" clId="{D82D455B-3389-4254-8E4C-C1863727FE2A}" dt="2023-06-29T12:04:51.860" v="1715" actId="14100"/>
          <ac:spMkLst>
            <pc:docMk/>
            <pc:sldMk cId="4179846393" sldId="266"/>
            <ac:spMk id="6" creationId="{58D6F7B8-5AEA-8F1B-3CB7-D4EE55A45B3E}"/>
          </ac:spMkLst>
        </pc:spChg>
        <pc:spChg chg="mod">
          <ac:chgData name="Sara Fiori" userId="8d5d1af3-5ce2-49fd-9c82-7afe86d89eed" providerId="ADAL" clId="{D82D455B-3389-4254-8E4C-C1863727FE2A}" dt="2023-06-29T12:08:38.103" v="1875" actId="20577"/>
          <ac:spMkLst>
            <pc:docMk/>
            <pc:sldMk cId="4179846393" sldId="266"/>
            <ac:spMk id="7" creationId="{FB75EE5F-262B-70A0-314B-C2041F067ED4}"/>
          </ac:spMkLst>
        </pc:spChg>
        <pc:spChg chg="add mod">
          <ac:chgData name="Sara Fiori" userId="8d5d1af3-5ce2-49fd-9c82-7afe86d89eed" providerId="ADAL" clId="{D82D455B-3389-4254-8E4C-C1863727FE2A}" dt="2023-06-29T12:00:49.885" v="1562" actId="20577"/>
          <ac:spMkLst>
            <pc:docMk/>
            <pc:sldMk cId="4179846393" sldId="266"/>
            <ac:spMk id="8" creationId="{0999D066-ACCD-E003-C3BB-10E15E63F212}"/>
          </ac:spMkLst>
        </pc:spChg>
        <pc:spChg chg="add mod">
          <ac:chgData name="Sara Fiori" userId="8d5d1af3-5ce2-49fd-9c82-7afe86d89eed" providerId="ADAL" clId="{D82D455B-3389-4254-8E4C-C1863727FE2A}" dt="2023-06-29T12:03:20.813" v="1706" actId="20577"/>
          <ac:spMkLst>
            <pc:docMk/>
            <pc:sldMk cId="4179846393" sldId="266"/>
            <ac:spMk id="9" creationId="{D4F93317-CD63-15A9-FE07-126DBC24A55E}"/>
          </ac:spMkLst>
        </pc:spChg>
        <pc:spChg chg="add mod">
          <ac:chgData name="Sara Fiori" userId="8d5d1af3-5ce2-49fd-9c82-7afe86d89eed" providerId="ADAL" clId="{D82D455B-3389-4254-8E4C-C1863727FE2A}" dt="2023-06-29T12:10:23.823" v="1912" actId="13822"/>
          <ac:spMkLst>
            <pc:docMk/>
            <pc:sldMk cId="4179846393" sldId="266"/>
            <ac:spMk id="10" creationId="{0798701A-909D-831C-C2A4-F2ADC1D8A957}"/>
          </ac:spMkLst>
        </pc:spChg>
        <pc:spChg chg="mod">
          <ac:chgData name="Sara Fiori" userId="8d5d1af3-5ce2-49fd-9c82-7afe86d89eed" providerId="ADAL" clId="{D82D455B-3389-4254-8E4C-C1863727FE2A}" dt="2023-06-29T12:02:29.274" v="1674" actId="20577"/>
          <ac:spMkLst>
            <pc:docMk/>
            <pc:sldMk cId="4179846393" sldId="266"/>
            <ac:spMk id="16" creationId="{2317C6D2-E92E-E9F3-BA12-668E04CDC563}"/>
          </ac:spMkLst>
        </pc:spChg>
      </pc:sldChg>
      <pc:sldChg chg="modSp mod">
        <pc:chgData name="Sara Fiori" userId="8d5d1af3-5ce2-49fd-9c82-7afe86d89eed" providerId="ADAL" clId="{D82D455B-3389-4254-8E4C-C1863727FE2A}" dt="2023-06-29T11:14:39.049" v="1198" actId="20577"/>
        <pc:sldMkLst>
          <pc:docMk/>
          <pc:sldMk cId="2559083335" sldId="267"/>
        </pc:sldMkLst>
        <pc:spChg chg="mod">
          <ac:chgData name="Sara Fiori" userId="8d5d1af3-5ce2-49fd-9c82-7afe86d89eed" providerId="ADAL" clId="{D82D455B-3389-4254-8E4C-C1863727FE2A}" dt="2023-06-29T11:14:39.049" v="1198" actId="20577"/>
          <ac:spMkLst>
            <pc:docMk/>
            <pc:sldMk cId="2559083335" sldId="267"/>
            <ac:spMk id="8" creationId="{7358AA15-BD39-0F59-73C4-23D65395BD55}"/>
          </ac:spMkLst>
        </pc:spChg>
      </pc:sldChg>
      <pc:sldChg chg="addSp modSp mod">
        <pc:chgData name="Sara Fiori" userId="8d5d1af3-5ce2-49fd-9c82-7afe86d89eed" providerId="ADAL" clId="{D82D455B-3389-4254-8E4C-C1863727FE2A}" dt="2023-06-29T13:24:18.044" v="3820" actId="208"/>
        <pc:sldMkLst>
          <pc:docMk/>
          <pc:sldMk cId="2951462240" sldId="268"/>
        </pc:sldMkLst>
        <pc:spChg chg="mod">
          <ac:chgData name="Sara Fiori" userId="8d5d1af3-5ce2-49fd-9c82-7afe86d89eed" providerId="ADAL" clId="{D82D455B-3389-4254-8E4C-C1863727FE2A}" dt="2023-06-29T13:10:23.907" v="3534" actId="1076"/>
          <ac:spMkLst>
            <pc:docMk/>
            <pc:sldMk cId="2951462240" sldId="268"/>
            <ac:spMk id="2" creationId="{9C3EC4E7-45E2-D2A6-611D-8EC9D6EA916B}"/>
          </ac:spMkLst>
        </pc:spChg>
        <pc:spChg chg="mod">
          <ac:chgData name="Sara Fiori" userId="8d5d1af3-5ce2-49fd-9c82-7afe86d89eed" providerId="ADAL" clId="{D82D455B-3389-4254-8E4C-C1863727FE2A}" dt="2023-06-29T13:11:27.655" v="3552" actId="14100"/>
          <ac:spMkLst>
            <pc:docMk/>
            <pc:sldMk cId="2951462240" sldId="268"/>
            <ac:spMk id="4" creationId="{324489CB-FA16-84C7-4E79-5890E9C939CD}"/>
          </ac:spMkLst>
        </pc:spChg>
        <pc:spChg chg="mod">
          <ac:chgData name="Sara Fiori" userId="8d5d1af3-5ce2-49fd-9c82-7afe86d89eed" providerId="ADAL" clId="{D82D455B-3389-4254-8E4C-C1863727FE2A}" dt="2023-06-29T13:10:39.451" v="3541" actId="1036"/>
          <ac:spMkLst>
            <pc:docMk/>
            <pc:sldMk cId="2951462240" sldId="268"/>
            <ac:spMk id="5" creationId="{4AE8312F-AB9A-6BCB-7628-00DA964F5264}"/>
          </ac:spMkLst>
        </pc:spChg>
        <pc:spChg chg="mod">
          <ac:chgData name="Sara Fiori" userId="8d5d1af3-5ce2-49fd-9c82-7afe86d89eed" providerId="ADAL" clId="{D82D455B-3389-4254-8E4C-C1863727FE2A}" dt="2023-06-29T13:10:39.451" v="3541" actId="1036"/>
          <ac:spMkLst>
            <pc:docMk/>
            <pc:sldMk cId="2951462240" sldId="268"/>
            <ac:spMk id="6" creationId="{74090989-CB43-F09A-17EB-37B8F3FCA46E}"/>
          </ac:spMkLst>
        </pc:spChg>
        <pc:spChg chg="add mod">
          <ac:chgData name="Sara Fiori" userId="8d5d1af3-5ce2-49fd-9c82-7afe86d89eed" providerId="ADAL" clId="{D82D455B-3389-4254-8E4C-C1863727FE2A}" dt="2023-06-29T13:21:19.584" v="3817" actId="6549"/>
          <ac:spMkLst>
            <pc:docMk/>
            <pc:sldMk cId="2951462240" sldId="268"/>
            <ac:spMk id="10" creationId="{4A85D2FB-E569-9FF3-C5AE-0325B541356A}"/>
          </ac:spMkLst>
        </pc:spChg>
        <pc:spChg chg="add mod">
          <ac:chgData name="Sara Fiori" userId="8d5d1af3-5ce2-49fd-9c82-7afe86d89eed" providerId="ADAL" clId="{D82D455B-3389-4254-8E4C-C1863727FE2A}" dt="2023-06-29T13:24:18.044" v="3820" actId="208"/>
          <ac:spMkLst>
            <pc:docMk/>
            <pc:sldMk cId="2951462240" sldId="268"/>
            <ac:spMk id="13" creationId="{172D4444-BBDB-B1D4-DB87-133994E319AC}"/>
          </ac:spMkLst>
        </pc:spChg>
        <pc:grpChg chg="add mod">
          <ac:chgData name="Sara Fiori" userId="8d5d1af3-5ce2-49fd-9c82-7afe86d89eed" providerId="ADAL" clId="{D82D455B-3389-4254-8E4C-C1863727FE2A}" dt="2023-06-29T13:18:06.573" v="3770" actId="1076"/>
          <ac:grpSpMkLst>
            <pc:docMk/>
            <pc:sldMk cId="2951462240" sldId="268"/>
            <ac:grpSpMk id="14" creationId="{5A3175D1-9FF2-3141-005E-324DD67AD538}"/>
          </ac:grpSpMkLst>
        </pc:grpChg>
        <pc:picChg chg="add mod">
          <ac:chgData name="Sara Fiori" userId="8d5d1af3-5ce2-49fd-9c82-7afe86d89eed" providerId="ADAL" clId="{D82D455B-3389-4254-8E4C-C1863727FE2A}" dt="2023-06-29T13:10:39.451" v="3541" actId="1036"/>
          <ac:picMkLst>
            <pc:docMk/>
            <pc:sldMk cId="2951462240" sldId="268"/>
            <ac:picMk id="7" creationId="{28C9BE12-74AE-D575-8DB9-3C442180A065}"/>
          </ac:picMkLst>
        </pc:picChg>
        <pc:picChg chg="add mod ord">
          <ac:chgData name="Sara Fiori" userId="8d5d1af3-5ce2-49fd-9c82-7afe86d89eed" providerId="ADAL" clId="{D82D455B-3389-4254-8E4C-C1863727FE2A}" dt="2023-06-29T13:21:15.798" v="3810" actId="1076"/>
          <ac:picMkLst>
            <pc:docMk/>
            <pc:sldMk cId="2951462240" sldId="268"/>
            <ac:picMk id="9" creationId="{8F08BB82-ECDF-3A3E-47BB-EA35C24FB13B}"/>
          </ac:picMkLst>
        </pc:picChg>
        <pc:picChg chg="add mod">
          <ac:chgData name="Sara Fiori" userId="8d5d1af3-5ce2-49fd-9c82-7afe86d89eed" providerId="ADAL" clId="{D82D455B-3389-4254-8E4C-C1863727FE2A}" dt="2023-06-29T13:17:17.019" v="3669" actId="164"/>
          <ac:picMkLst>
            <pc:docMk/>
            <pc:sldMk cId="2951462240" sldId="268"/>
            <ac:picMk id="12" creationId="{F3D4FBF8-EC77-2114-701E-3F38E2B617AB}"/>
          </ac:picMkLst>
        </pc:picChg>
      </pc:sldChg>
      <pc:sldChg chg="modSp add mod">
        <pc:chgData name="Sara Fiori" userId="8d5d1af3-5ce2-49fd-9c82-7afe86d89eed" providerId="ADAL" clId="{D82D455B-3389-4254-8E4C-C1863727FE2A}" dt="2023-06-29T10:07:19.597" v="123" actId="20577"/>
        <pc:sldMkLst>
          <pc:docMk/>
          <pc:sldMk cId="551474124" sldId="270"/>
        </pc:sldMkLst>
        <pc:spChg chg="mod">
          <ac:chgData name="Sara Fiori" userId="8d5d1af3-5ce2-49fd-9c82-7afe86d89eed" providerId="ADAL" clId="{D82D455B-3389-4254-8E4C-C1863727FE2A}" dt="2023-06-29T10:07:19.597" v="123" actId="20577"/>
          <ac:spMkLst>
            <pc:docMk/>
            <pc:sldMk cId="551474124" sldId="270"/>
            <ac:spMk id="2" creationId="{9C3EC4E7-45E2-D2A6-611D-8EC9D6EA916B}"/>
          </ac:spMkLst>
        </pc:spChg>
      </pc:sldChg>
      <pc:sldChg chg="addSp delSp modSp add mod ord">
        <pc:chgData name="Sara Fiori" userId="8d5d1af3-5ce2-49fd-9c82-7afe86d89eed" providerId="ADAL" clId="{D82D455B-3389-4254-8E4C-C1863727FE2A}" dt="2023-06-29T12:15:03.861" v="2077" actId="20577"/>
        <pc:sldMkLst>
          <pc:docMk/>
          <pc:sldMk cId="3715099680" sldId="271"/>
        </pc:sldMkLst>
        <pc:spChg chg="add del">
          <ac:chgData name="Sara Fiori" userId="8d5d1af3-5ce2-49fd-9c82-7afe86d89eed" providerId="ADAL" clId="{D82D455B-3389-4254-8E4C-C1863727FE2A}" dt="2023-06-29T12:07:52.598" v="1858" actId="22"/>
          <ac:spMkLst>
            <pc:docMk/>
            <pc:sldMk cId="3715099680" sldId="271"/>
            <ac:spMk id="3" creationId="{0C7F6CAC-F832-9D5D-DB38-6A56B740C047}"/>
          </ac:spMkLst>
        </pc:spChg>
        <pc:spChg chg="add mod">
          <ac:chgData name="Sara Fiori" userId="8d5d1af3-5ce2-49fd-9c82-7afe86d89eed" providerId="ADAL" clId="{D82D455B-3389-4254-8E4C-C1863727FE2A}" dt="2023-06-29T12:15:03.861" v="2077" actId="20577"/>
          <ac:spMkLst>
            <pc:docMk/>
            <pc:sldMk cId="3715099680" sldId="271"/>
            <ac:spMk id="5" creationId="{701069AD-E735-2E6D-3E65-B4FAD076C86F}"/>
          </ac:spMkLst>
        </pc:spChg>
        <pc:spChg chg="mod">
          <ac:chgData name="Sara Fiori" userId="8d5d1af3-5ce2-49fd-9c82-7afe86d89eed" providerId="ADAL" clId="{D82D455B-3389-4254-8E4C-C1863727FE2A}" dt="2023-06-29T12:10:35.017" v="1914" actId="1076"/>
          <ac:spMkLst>
            <pc:docMk/>
            <pc:sldMk cId="3715099680" sldId="271"/>
            <ac:spMk id="6" creationId="{58D6F7B8-5AEA-8F1B-3CB7-D4EE55A45B3E}"/>
          </ac:spMkLst>
        </pc:spChg>
        <pc:spChg chg="mod">
          <ac:chgData name="Sara Fiori" userId="8d5d1af3-5ce2-49fd-9c82-7afe86d89eed" providerId="ADAL" clId="{D82D455B-3389-4254-8E4C-C1863727FE2A}" dt="2023-06-29T12:10:08.643" v="1910" actId="20577"/>
          <ac:spMkLst>
            <pc:docMk/>
            <pc:sldMk cId="3715099680" sldId="271"/>
            <ac:spMk id="7" creationId="{FB75EE5F-262B-70A0-314B-C2041F067ED4}"/>
          </ac:spMkLst>
        </pc:spChg>
        <pc:spChg chg="mod">
          <ac:chgData name="Sara Fiori" userId="8d5d1af3-5ce2-49fd-9c82-7afe86d89eed" providerId="ADAL" clId="{D82D455B-3389-4254-8E4C-C1863727FE2A}" dt="2023-06-29T12:08:06.433" v="1867" actId="14100"/>
          <ac:spMkLst>
            <pc:docMk/>
            <pc:sldMk cId="3715099680" sldId="271"/>
            <ac:spMk id="8" creationId="{0999D066-ACCD-E003-C3BB-10E15E63F212}"/>
          </ac:spMkLst>
        </pc:spChg>
        <pc:spChg chg="add mod">
          <ac:chgData name="Sara Fiori" userId="8d5d1af3-5ce2-49fd-9c82-7afe86d89eed" providerId="ADAL" clId="{D82D455B-3389-4254-8E4C-C1863727FE2A}" dt="2023-06-29T12:10:40.169" v="1915" actId="14100"/>
          <ac:spMkLst>
            <pc:docMk/>
            <pc:sldMk cId="3715099680" sldId="271"/>
            <ac:spMk id="9" creationId="{F9DE1059-C82D-06E4-B69C-48D2178CACDB}"/>
          </ac:spMkLst>
        </pc:spChg>
        <pc:spChg chg="mod">
          <ac:chgData name="Sara Fiori" userId="8d5d1af3-5ce2-49fd-9c82-7afe86d89eed" providerId="ADAL" clId="{D82D455B-3389-4254-8E4C-C1863727FE2A}" dt="2023-06-29T12:02:13.633" v="1653" actId="20577"/>
          <ac:spMkLst>
            <pc:docMk/>
            <pc:sldMk cId="3715099680" sldId="271"/>
            <ac:spMk id="16" creationId="{2317C6D2-E92E-E9F3-BA12-668E04CDC563}"/>
          </ac:spMkLst>
        </pc:spChg>
      </pc:sldChg>
      <pc:sldChg chg="modSp add mod ord">
        <pc:chgData name="Sara Fiori" userId="8d5d1af3-5ce2-49fd-9c82-7afe86d89eed" providerId="ADAL" clId="{D82D455B-3389-4254-8E4C-C1863727FE2A}" dt="2023-06-29T12:12:25.165" v="1917" actId="20577"/>
        <pc:sldMkLst>
          <pc:docMk/>
          <pc:sldMk cId="1591454381" sldId="272"/>
        </pc:sldMkLst>
        <pc:spChg chg="mod">
          <ac:chgData name="Sara Fiori" userId="8d5d1af3-5ce2-49fd-9c82-7afe86d89eed" providerId="ADAL" clId="{D82D455B-3389-4254-8E4C-C1863727FE2A}" dt="2023-06-29T12:12:25.165" v="1917" actId="20577"/>
          <ac:spMkLst>
            <pc:docMk/>
            <pc:sldMk cId="1591454381" sldId="272"/>
            <ac:spMk id="8" creationId="{7358AA15-BD39-0F59-73C4-23D65395BD55}"/>
          </ac:spMkLst>
        </pc:spChg>
      </pc:sldChg>
      <pc:sldChg chg="modSp add mod ord">
        <pc:chgData name="Sara Fiori" userId="8d5d1af3-5ce2-49fd-9c82-7afe86d89eed" providerId="ADAL" clId="{D82D455B-3389-4254-8E4C-C1863727FE2A}" dt="2023-06-29T12:23:38.977" v="2640" actId="14100"/>
        <pc:sldMkLst>
          <pc:docMk/>
          <pc:sldMk cId="2673204370" sldId="273"/>
        </pc:sldMkLst>
        <pc:spChg chg="mod">
          <ac:chgData name="Sara Fiori" userId="8d5d1af3-5ce2-49fd-9c82-7afe86d89eed" providerId="ADAL" clId="{D82D455B-3389-4254-8E4C-C1863727FE2A}" dt="2023-06-29T12:23:38.977" v="2640" actId="14100"/>
          <ac:spMkLst>
            <pc:docMk/>
            <pc:sldMk cId="2673204370" sldId="273"/>
            <ac:spMk id="3" creationId="{BF83CC44-54BF-3FA6-E414-F5DCACB7DF51}"/>
          </ac:spMkLst>
        </pc:spChg>
        <pc:spChg chg="mod">
          <ac:chgData name="Sara Fiori" userId="8d5d1af3-5ce2-49fd-9c82-7afe86d89eed" providerId="ADAL" clId="{D82D455B-3389-4254-8E4C-C1863727FE2A}" dt="2023-06-29T12:22:56.748" v="2637" actId="20577"/>
          <ac:spMkLst>
            <pc:docMk/>
            <pc:sldMk cId="2673204370" sldId="273"/>
            <ac:spMk id="4" creationId="{324489CB-FA16-84C7-4E79-5890E9C939CD}"/>
          </ac:spMkLst>
        </pc:spChg>
      </pc:sldChg>
    </pc:docChg>
  </pc:docChgLst>
  <pc:docChgLst>
    <pc:chgData name="Duncan Wallace" userId="S::wallacdu@tcd.ie::0c736025-ae64-453b-b0dc-967271438fb1" providerId="AD" clId="Web-{E42D33F8-2AA1-EA31-6F4D-9A9476122977}"/>
    <pc:docChg chg="mod modSld sldOrd">
      <pc:chgData name="Duncan Wallace" userId="S::wallacdu@tcd.ie::0c736025-ae64-453b-b0dc-967271438fb1" providerId="AD" clId="Web-{E42D33F8-2AA1-EA31-6F4D-9A9476122977}" dt="2023-09-19T20:05:26.248" v="231"/>
      <pc:docMkLst>
        <pc:docMk/>
      </pc:docMkLst>
      <pc:sldChg chg="modSp ord modCm">
        <pc:chgData name="Duncan Wallace" userId="S::wallacdu@tcd.ie::0c736025-ae64-453b-b0dc-967271438fb1" providerId="AD" clId="Web-{E42D33F8-2AA1-EA31-6F4D-9A9476122977}" dt="2023-09-19T20:05:26.248" v="231"/>
        <pc:sldMkLst>
          <pc:docMk/>
          <pc:sldMk cId="2951462240" sldId="268"/>
        </pc:sldMkLst>
        <pc:spChg chg="mod">
          <ac:chgData name="Duncan Wallace" userId="S::wallacdu@tcd.ie::0c736025-ae64-453b-b0dc-967271438fb1" providerId="AD" clId="Web-{E42D33F8-2AA1-EA31-6F4D-9A9476122977}" dt="2023-09-19T20:05:03.404" v="230" actId="20577"/>
          <ac:spMkLst>
            <pc:docMk/>
            <pc:sldMk cId="2951462240" sldId="268"/>
            <ac:spMk id="6" creationId="{74090989-CB43-F09A-17EB-37B8F3FCA46E}"/>
          </ac:spMkLst>
        </pc:spChg>
      </pc:sldChg>
      <pc:sldChg chg="addCm delCm">
        <pc:chgData name="Duncan Wallace" userId="S::wallacdu@tcd.ie::0c736025-ae64-453b-b0dc-967271438fb1" providerId="AD" clId="Web-{E42D33F8-2AA1-EA31-6F4D-9A9476122977}" dt="2023-09-19T10:55:22.346" v="2"/>
        <pc:sldMkLst>
          <pc:docMk/>
          <pc:sldMk cId="1627826774" sldId="273"/>
        </pc:sldMkLst>
      </pc:sldChg>
    </pc:docChg>
  </pc:docChgLst>
  <pc:docChgLst>
    <pc:chgData name="Sara Fiori" userId="8d5d1af3-5ce2-49fd-9c82-7afe86d89eed" providerId="ADAL" clId="{31155270-9BE8-4FA2-B9D2-96B4ACB09C86}"/>
    <pc:docChg chg="undo redo custSel delSld modSld sldOrd">
      <pc:chgData name="Sara Fiori" userId="8d5d1af3-5ce2-49fd-9c82-7afe86d89eed" providerId="ADAL" clId="{31155270-9BE8-4FA2-B9D2-96B4ACB09C86}" dt="2023-07-05T16:13:43.676" v="4772" actId="47"/>
      <pc:docMkLst>
        <pc:docMk/>
      </pc:docMkLst>
      <pc:sldChg chg="modSp mod ord">
        <pc:chgData name="Sara Fiori" userId="8d5d1af3-5ce2-49fd-9c82-7afe86d89eed" providerId="ADAL" clId="{31155270-9BE8-4FA2-B9D2-96B4ACB09C86}" dt="2023-07-05T10:41:30.560" v="849"/>
        <pc:sldMkLst>
          <pc:docMk/>
          <pc:sldMk cId="3452831472" sldId="258"/>
        </pc:sldMkLst>
        <pc:spChg chg="mod">
          <ac:chgData name="Sara Fiori" userId="8d5d1af3-5ce2-49fd-9c82-7afe86d89eed" providerId="ADAL" clId="{31155270-9BE8-4FA2-B9D2-96B4ACB09C86}" dt="2023-07-05T10:41:26.938" v="847" actId="20577"/>
          <ac:spMkLst>
            <pc:docMk/>
            <pc:sldMk cId="3452831472" sldId="258"/>
            <ac:spMk id="2" creationId="{9C3EC4E7-45E2-D2A6-611D-8EC9D6EA916B}"/>
          </ac:spMkLst>
        </pc:spChg>
      </pc:sldChg>
      <pc:sldChg chg="del">
        <pc:chgData name="Sara Fiori" userId="8d5d1af3-5ce2-49fd-9c82-7afe86d89eed" providerId="ADAL" clId="{31155270-9BE8-4FA2-B9D2-96B4ACB09C86}" dt="2023-07-05T16:13:43.676" v="4772" actId="47"/>
        <pc:sldMkLst>
          <pc:docMk/>
          <pc:sldMk cId="2328375638" sldId="259"/>
        </pc:sldMkLst>
      </pc:sldChg>
      <pc:sldChg chg="addSp delSp modSp mod">
        <pc:chgData name="Sara Fiori" userId="8d5d1af3-5ce2-49fd-9c82-7afe86d89eed" providerId="ADAL" clId="{31155270-9BE8-4FA2-B9D2-96B4ACB09C86}" dt="2023-07-05T14:51:06.067" v="3829" actId="20577"/>
        <pc:sldMkLst>
          <pc:docMk/>
          <pc:sldMk cId="1778438167" sldId="265"/>
        </pc:sldMkLst>
        <pc:spChg chg="mod">
          <ac:chgData name="Sara Fiori" userId="8d5d1af3-5ce2-49fd-9c82-7afe86d89eed" providerId="ADAL" clId="{31155270-9BE8-4FA2-B9D2-96B4ACB09C86}" dt="2023-07-05T11:54:52.691" v="1852" actId="1035"/>
          <ac:spMkLst>
            <pc:docMk/>
            <pc:sldMk cId="1778438167" sldId="265"/>
            <ac:spMk id="2" creationId="{9C3EC4E7-45E2-D2A6-611D-8EC9D6EA916B}"/>
          </ac:spMkLst>
        </pc:spChg>
        <pc:spChg chg="mod">
          <ac:chgData name="Sara Fiori" userId="8d5d1af3-5ce2-49fd-9c82-7afe86d89eed" providerId="ADAL" clId="{31155270-9BE8-4FA2-B9D2-96B4ACB09C86}" dt="2023-07-05T14:51:06.067" v="3829" actId="20577"/>
          <ac:spMkLst>
            <pc:docMk/>
            <pc:sldMk cId="1778438167" sldId="265"/>
            <ac:spMk id="4" creationId="{324489CB-FA16-84C7-4E79-5890E9C939CD}"/>
          </ac:spMkLst>
        </pc:spChg>
        <pc:spChg chg="add mod">
          <ac:chgData name="Sara Fiori" userId="8d5d1af3-5ce2-49fd-9c82-7afe86d89eed" providerId="ADAL" clId="{31155270-9BE8-4FA2-B9D2-96B4ACB09C86}" dt="2023-07-05T12:02:04.255" v="2168" actId="14861"/>
          <ac:spMkLst>
            <pc:docMk/>
            <pc:sldMk cId="1778438167" sldId="265"/>
            <ac:spMk id="7" creationId="{302DC738-A909-7549-FEDF-9E8E8E84BFF3}"/>
          </ac:spMkLst>
        </pc:spChg>
        <pc:spChg chg="add del mod">
          <ac:chgData name="Sara Fiori" userId="8d5d1af3-5ce2-49fd-9c82-7afe86d89eed" providerId="ADAL" clId="{31155270-9BE8-4FA2-B9D2-96B4ACB09C86}" dt="2023-07-05T11:56:02.177" v="1894" actId="478"/>
          <ac:spMkLst>
            <pc:docMk/>
            <pc:sldMk cId="1778438167" sldId="265"/>
            <ac:spMk id="8" creationId="{9DE6722D-DBF7-8D29-19E9-9A95D0AC9610}"/>
          </ac:spMkLst>
        </pc:spChg>
        <pc:spChg chg="add mod">
          <ac:chgData name="Sara Fiori" userId="8d5d1af3-5ce2-49fd-9c82-7afe86d89eed" providerId="ADAL" clId="{31155270-9BE8-4FA2-B9D2-96B4ACB09C86}" dt="2023-07-05T12:02:24.478" v="2176" actId="1037"/>
          <ac:spMkLst>
            <pc:docMk/>
            <pc:sldMk cId="1778438167" sldId="265"/>
            <ac:spMk id="9" creationId="{8E81CC11-1EB7-6948-64BD-D8C68776E1BC}"/>
          </ac:spMkLst>
        </pc:spChg>
        <pc:picChg chg="del mod">
          <ac:chgData name="Sara Fiori" userId="8d5d1af3-5ce2-49fd-9c82-7afe86d89eed" providerId="ADAL" clId="{31155270-9BE8-4FA2-B9D2-96B4ACB09C86}" dt="2023-07-05T12:02:58.770" v="2195" actId="478"/>
          <ac:picMkLst>
            <pc:docMk/>
            <pc:sldMk cId="1778438167" sldId="265"/>
            <ac:picMk id="5" creationId="{2321FD61-51A3-1E7B-0646-FB4966DF0631}"/>
          </ac:picMkLst>
        </pc:picChg>
      </pc:sldChg>
      <pc:sldChg chg="modSp mod">
        <pc:chgData name="Sara Fiori" userId="8d5d1af3-5ce2-49fd-9c82-7afe86d89eed" providerId="ADAL" clId="{31155270-9BE8-4FA2-B9D2-96B4ACB09C86}" dt="2023-07-05T11:09:44.609" v="876" actId="20577"/>
        <pc:sldMkLst>
          <pc:docMk/>
          <pc:sldMk cId="2559083335" sldId="267"/>
        </pc:sldMkLst>
        <pc:spChg chg="mod">
          <ac:chgData name="Sara Fiori" userId="8d5d1af3-5ce2-49fd-9c82-7afe86d89eed" providerId="ADAL" clId="{31155270-9BE8-4FA2-B9D2-96B4ACB09C86}" dt="2023-07-05T11:09:44.609" v="876" actId="20577"/>
          <ac:spMkLst>
            <pc:docMk/>
            <pc:sldMk cId="2559083335" sldId="267"/>
            <ac:spMk id="7" creationId="{FB75EE5F-262B-70A0-314B-C2041F067ED4}"/>
          </ac:spMkLst>
        </pc:spChg>
      </pc:sldChg>
      <pc:sldChg chg="addSp delSp modSp mod">
        <pc:chgData name="Sara Fiori" userId="8d5d1af3-5ce2-49fd-9c82-7afe86d89eed" providerId="ADAL" clId="{31155270-9BE8-4FA2-B9D2-96B4ACB09C86}" dt="2023-07-05T15:34:58.913" v="4045" actId="14100"/>
        <pc:sldMkLst>
          <pc:docMk/>
          <pc:sldMk cId="2951462240" sldId="268"/>
        </pc:sldMkLst>
        <pc:spChg chg="mod">
          <ac:chgData name="Sara Fiori" userId="8d5d1af3-5ce2-49fd-9c82-7afe86d89eed" providerId="ADAL" clId="{31155270-9BE8-4FA2-B9D2-96B4ACB09C86}" dt="2023-07-05T15:34:58.913" v="4045" actId="14100"/>
          <ac:spMkLst>
            <pc:docMk/>
            <pc:sldMk cId="2951462240" sldId="268"/>
            <ac:spMk id="4" creationId="{324489CB-FA16-84C7-4E79-5890E9C939CD}"/>
          </ac:spMkLst>
        </pc:spChg>
        <pc:spChg chg="mod">
          <ac:chgData name="Sara Fiori" userId="8d5d1af3-5ce2-49fd-9c82-7afe86d89eed" providerId="ADAL" clId="{31155270-9BE8-4FA2-B9D2-96B4ACB09C86}" dt="2023-07-05T15:32:26.850" v="4016" actId="1036"/>
          <ac:spMkLst>
            <pc:docMk/>
            <pc:sldMk cId="2951462240" sldId="268"/>
            <ac:spMk id="5" creationId="{4AE8312F-AB9A-6BCB-7628-00DA964F5264}"/>
          </ac:spMkLst>
        </pc:spChg>
        <pc:spChg chg="mod">
          <ac:chgData name="Sara Fiori" userId="8d5d1af3-5ce2-49fd-9c82-7afe86d89eed" providerId="ADAL" clId="{31155270-9BE8-4FA2-B9D2-96B4ACB09C86}" dt="2023-07-05T15:31:21.506" v="3998" actId="1036"/>
          <ac:spMkLst>
            <pc:docMk/>
            <pc:sldMk cId="2951462240" sldId="268"/>
            <ac:spMk id="6" creationId="{74090989-CB43-F09A-17EB-37B8F3FCA46E}"/>
          </ac:spMkLst>
        </pc:spChg>
        <pc:spChg chg="add del">
          <ac:chgData name="Sara Fiori" userId="8d5d1af3-5ce2-49fd-9c82-7afe86d89eed" providerId="ADAL" clId="{31155270-9BE8-4FA2-B9D2-96B4ACB09C86}" dt="2023-07-05T12:10:38.595" v="3085"/>
          <ac:spMkLst>
            <pc:docMk/>
            <pc:sldMk cId="2951462240" sldId="268"/>
            <ac:spMk id="8" creationId="{5057BAC1-FC61-8374-C255-A91029FC72E5}"/>
          </ac:spMkLst>
        </pc:spChg>
        <pc:spChg chg="mod">
          <ac:chgData name="Sara Fiori" userId="8d5d1af3-5ce2-49fd-9c82-7afe86d89eed" providerId="ADAL" clId="{31155270-9BE8-4FA2-B9D2-96B4ACB09C86}" dt="2023-07-05T15:31:51.163" v="4011" actId="1038"/>
          <ac:spMkLst>
            <pc:docMk/>
            <pc:sldMk cId="2951462240" sldId="268"/>
            <ac:spMk id="10" creationId="{4A85D2FB-E569-9FF3-C5AE-0325B541356A}"/>
          </ac:spMkLst>
        </pc:spChg>
        <pc:grpChg chg="add mod">
          <ac:chgData name="Sara Fiori" userId="8d5d1af3-5ce2-49fd-9c82-7afe86d89eed" providerId="ADAL" clId="{31155270-9BE8-4FA2-B9D2-96B4ACB09C86}" dt="2023-07-05T15:31:51.163" v="4011" actId="1038"/>
          <ac:grpSpMkLst>
            <pc:docMk/>
            <pc:sldMk cId="2951462240" sldId="268"/>
            <ac:grpSpMk id="14" creationId="{A7407734-3222-A60E-5409-938551F43C70}"/>
          </ac:grpSpMkLst>
        </pc:grpChg>
        <pc:picChg chg="mod">
          <ac:chgData name="Sara Fiori" userId="8d5d1af3-5ce2-49fd-9c82-7afe86d89eed" providerId="ADAL" clId="{31155270-9BE8-4FA2-B9D2-96B4ACB09C86}" dt="2023-07-05T15:31:21.506" v="3998" actId="1036"/>
          <ac:picMkLst>
            <pc:docMk/>
            <pc:sldMk cId="2951462240" sldId="268"/>
            <ac:picMk id="3" creationId="{63BBB325-5230-E2AE-F64D-13010E584BCA}"/>
          </ac:picMkLst>
        </pc:picChg>
        <pc:picChg chg="del mod">
          <ac:chgData name="Sara Fiori" userId="8d5d1af3-5ce2-49fd-9c82-7afe86d89eed" providerId="ADAL" clId="{31155270-9BE8-4FA2-B9D2-96B4ACB09C86}" dt="2023-07-05T12:15:59.049" v="3512" actId="478"/>
          <ac:picMkLst>
            <pc:docMk/>
            <pc:sldMk cId="2951462240" sldId="268"/>
            <ac:picMk id="7" creationId="{28C9BE12-74AE-D575-8DB9-3C442180A065}"/>
          </ac:picMkLst>
        </pc:picChg>
        <pc:picChg chg="add mod">
          <ac:chgData name="Sara Fiori" userId="8d5d1af3-5ce2-49fd-9c82-7afe86d89eed" providerId="ADAL" clId="{31155270-9BE8-4FA2-B9D2-96B4ACB09C86}" dt="2023-07-05T14:59:10.957" v="3991" actId="164"/>
          <ac:picMkLst>
            <pc:docMk/>
            <pc:sldMk cId="2951462240" sldId="268"/>
            <ac:picMk id="11" creationId="{97B89492-8054-F6D2-912B-3F12B7435935}"/>
          </ac:picMkLst>
        </pc:picChg>
        <pc:picChg chg="add mod">
          <ac:chgData name="Sara Fiori" userId="8d5d1af3-5ce2-49fd-9c82-7afe86d89eed" providerId="ADAL" clId="{31155270-9BE8-4FA2-B9D2-96B4ACB09C86}" dt="2023-07-05T14:59:10.957" v="3991" actId="164"/>
          <ac:picMkLst>
            <pc:docMk/>
            <pc:sldMk cId="2951462240" sldId="268"/>
            <ac:picMk id="13" creationId="{8BB2DB46-1BF2-BBC7-25C5-B23EFBEA9674}"/>
          </ac:picMkLst>
        </pc:picChg>
        <pc:picChg chg="add mod">
          <ac:chgData name="Sara Fiori" userId="8d5d1af3-5ce2-49fd-9c82-7afe86d89eed" providerId="ADAL" clId="{31155270-9BE8-4FA2-B9D2-96B4ACB09C86}" dt="2023-07-05T15:34:29.078" v="4040" actId="1036"/>
          <ac:picMkLst>
            <pc:docMk/>
            <pc:sldMk cId="2951462240" sldId="268"/>
            <ac:picMk id="15" creationId="{35FADA3C-2582-CBA0-92EE-3139EB70B8BA}"/>
          </ac:picMkLst>
        </pc:picChg>
      </pc:sldChg>
      <pc:sldChg chg="addSp delSp modSp mod">
        <pc:chgData name="Sara Fiori" userId="8d5d1af3-5ce2-49fd-9c82-7afe86d89eed" providerId="ADAL" clId="{31155270-9BE8-4FA2-B9D2-96B4ACB09C86}" dt="2023-07-05T12:02:42.806" v="2194" actId="20577"/>
        <pc:sldMkLst>
          <pc:docMk/>
          <pc:sldMk cId="1627826774" sldId="273"/>
        </pc:sldMkLst>
        <pc:spChg chg="add del mod">
          <ac:chgData name="Sara Fiori" userId="8d5d1af3-5ce2-49fd-9c82-7afe86d89eed" providerId="ADAL" clId="{31155270-9BE8-4FA2-B9D2-96B4ACB09C86}" dt="2023-07-05T10:03:54.638" v="170" actId="478"/>
          <ac:spMkLst>
            <pc:docMk/>
            <pc:sldMk cId="1627826774" sldId="273"/>
            <ac:spMk id="3" creationId="{4E15225D-B935-5DF8-7E98-0B4D929E8F4A}"/>
          </ac:spMkLst>
        </pc:spChg>
        <pc:spChg chg="add mod">
          <ac:chgData name="Sara Fiori" userId="8d5d1af3-5ce2-49fd-9c82-7afe86d89eed" providerId="ADAL" clId="{31155270-9BE8-4FA2-B9D2-96B4ACB09C86}" dt="2023-07-05T10:27:43.125" v="827" actId="1038"/>
          <ac:spMkLst>
            <pc:docMk/>
            <pc:sldMk cId="1627826774" sldId="273"/>
            <ac:spMk id="5" creationId="{B3D59386-EA6B-F6BC-9F7C-06CFAC92F5EF}"/>
          </ac:spMkLst>
        </pc:spChg>
        <pc:spChg chg="mod">
          <ac:chgData name="Sara Fiori" userId="8d5d1af3-5ce2-49fd-9c82-7afe86d89eed" providerId="ADAL" clId="{31155270-9BE8-4FA2-B9D2-96B4ACB09C86}" dt="2023-07-05T12:02:42.806" v="2194" actId="20577"/>
          <ac:spMkLst>
            <pc:docMk/>
            <pc:sldMk cId="1627826774" sldId="273"/>
            <ac:spMk id="6" creationId="{58D6F7B8-5AEA-8F1B-3CB7-D4EE55A45B3E}"/>
          </ac:spMkLst>
        </pc:spChg>
        <pc:spChg chg="del mod">
          <ac:chgData name="Sara Fiori" userId="8d5d1af3-5ce2-49fd-9c82-7afe86d89eed" providerId="ADAL" clId="{31155270-9BE8-4FA2-B9D2-96B4ACB09C86}" dt="2023-07-05T10:03:49.587" v="168" actId="478"/>
          <ac:spMkLst>
            <pc:docMk/>
            <pc:sldMk cId="1627826774" sldId="273"/>
            <ac:spMk id="7" creationId="{FB75EE5F-262B-70A0-314B-C2041F067ED4}"/>
          </ac:spMkLst>
        </pc:spChg>
        <pc:spChg chg="add mod ord">
          <ac:chgData name="Sara Fiori" userId="8d5d1af3-5ce2-49fd-9c82-7afe86d89eed" providerId="ADAL" clId="{31155270-9BE8-4FA2-B9D2-96B4ACB09C86}" dt="2023-07-05T11:36:34.569" v="937" actId="1035"/>
          <ac:spMkLst>
            <pc:docMk/>
            <pc:sldMk cId="1627826774" sldId="273"/>
            <ac:spMk id="8" creationId="{A2CF47CA-C119-B945-57F3-3E81FAFA741B}"/>
          </ac:spMkLst>
        </pc:spChg>
        <pc:spChg chg="mod">
          <ac:chgData name="Sara Fiori" userId="8d5d1af3-5ce2-49fd-9c82-7afe86d89eed" providerId="ADAL" clId="{31155270-9BE8-4FA2-B9D2-96B4ACB09C86}" dt="2023-07-05T10:12:14.142" v="385" actId="20577"/>
          <ac:spMkLst>
            <pc:docMk/>
            <pc:sldMk cId="1627826774" sldId="273"/>
            <ac:spMk id="9" creationId="{D4F93317-CD63-15A9-FE07-126DBC24A55E}"/>
          </ac:spMkLst>
        </pc:spChg>
        <pc:spChg chg="del mod">
          <ac:chgData name="Sara Fiori" userId="8d5d1af3-5ce2-49fd-9c82-7afe86d89eed" providerId="ADAL" clId="{31155270-9BE8-4FA2-B9D2-96B4ACB09C86}" dt="2023-07-05T10:03:24.620" v="130" actId="478"/>
          <ac:spMkLst>
            <pc:docMk/>
            <pc:sldMk cId="1627826774" sldId="273"/>
            <ac:spMk id="10" creationId="{0798701A-909D-831C-C2A4-F2ADC1D8A957}"/>
          </ac:spMkLst>
        </pc:spChg>
        <pc:spChg chg="add mod ord">
          <ac:chgData name="Sara Fiori" userId="8d5d1af3-5ce2-49fd-9c82-7afe86d89eed" providerId="ADAL" clId="{31155270-9BE8-4FA2-B9D2-96B4ACB09C86}" dt="2023-07-05T11:37:17.805" v="942" actId="14100"/>
          <ac:spMkLst>
            <pc:docMk/>
            <pc:sldMk cId="1627826774" sldId="273"/>
            <ac:spMk id="11" creationId="{8A0459A7-BF79-FEE3-AD88-52E010B10442}"/>
          </ac:spMkLst>
        </pc:spChg>
        <pc:spChg chg="add mod ord">
          <ac:chgData name="Sara Fiori" userId="8d5d1af3-5ce2-49fd-9c82-7afe86d89eed" providerId="ADAL" clId="{31155270-9BE8-4FA2-B9D2-96B4ACB09C86}" dt="2023-07-05T11:37:03.129" v="940" actId="14100"/>
          <ac:spMkLst>
            <pc:docMk/>
            <pc:sldMk cId="1627826774" sldId="273"/>
            <ac:spMk id="12" creationId="{4C866C80-004F-DAA6-9802-729F93985D9C}"/>
          </ac:spMkLst>
        </pc:spChg>
        <pc:spChg chg="add mod">
          <ac:chgData name="Sara Fiori" userId="8d5d1af3-5ce2-49fd-9c82-7afe86d89eed" providerId="ADAL" clId="{31155270-9BE8-4FA2-B9D2-96B4ACB09C86}" dt="2023-07-05T11:08:51.932" v="868" actId="20577"/>
          <ac:spMkLst>
            <pc:docMk/>
            <pc:sldMk cId="1627826774" sldId="273"/>
            <ac:spMk id="13" creationId="{98FE14ED-D0A5-FFDE-CF5E-99B3343660AD}"/>
          </ac:spMkLst>
        </pc:spChg>
        <pc:spChg chg="add mod">
          <ac:chgData name="Sara Fiori" userId="8d5d1af3-5ce2-49fd-9c82-7afe86d89eed" providerId="ADAL" clId="{31155270-9BE8-4FA2-B9D2-96B4ACB09C86}" dt="2023-07-05T11:36:34.569" v="937" actId="1035"/>
          <ac:spMkLst>
            <pc:docMk/>
            <pc:sldMk cId="1627826774" sldId="273"/>
            <ac:spMk id="14" creationId="{CDD467D0-E413-23D6-821E-3B61359A4F0F}"/>
          </ac:spMkLst>
        </pc:spChg>
        <pc:spChg chg="add mod">
          <ac:chgData name="Sara Fiori" userId="8d5d1af3-5ce2-49fd-9c82-7afe86d89eed" providerId="ADAL" clId="{31155270-9BE8-4FA2-B9D2-96B4ACB09C86}" dt="2023-07-05T10:24:20.751" v="771" actId="164"/>
          <ac:spMkLst>
            <pc:docMk/>
            <pc:sldMk cId="1627826774" sldId="273"/>
            <ac:spMk id="17" creationId="{86A667C7-3D18-35C6-6AF9-467FA21BF9AC}"/>
          </ac:spMkLst>
        </pc:spChg>
        <pc:spChg chg="add del mod">
          <ac:chgData name="Sara Fiori" userId="8d5d1af3-5ce2-49fd-9c82-7afe86d89eed" providerId="ADAL" clId="{31155270-9BE8-4FA2-B9D2-96B4ACB09C86}" dt="2023-07-05T10:24:33.087" v="774" actId="478"/>
          <ac:spMkLst>
            <pc:docMk/>
            <pc:sldMk cId="1627826774" sldId="273"/>
            <ac:spMk id="18" creationId="{3CD832DC-E452-A33B-6B80-8DB03945E5DC}"/>
          </ac:spMkLst>
        </pc:spChg>
        <pc:spChg chg="add mod ord">
          <ac:chgData name="Sara Fiori" userId="8d5d1af3-5ce2-49fd-9c82-7afe86d89eed" providerId="ADAL" clId="{31155270-9BE8-4FA2-B9D2-96B4ACB09C86}" dt="2023-07-05T10:24:20.751" v="771" actId="164"/>
          <ac:spMkLst>
            <pc:docMk/>
            <pc:sldMk cId="1627826774" sldId="273"/>
            <ac:spMk id="19" creationId="{483C371F-4831-4F8A-FBC7-580135A82FE0}"/>
          </ac:spMkLst>
        </pc:spChg>
        <pc:spChg chg="mod">
          <ac:chgData name="Sara Fiori" userId="8d5d1af3-5ce2-49fd-9c82-7afe86d89eed" providerId="ADAL" clId="{31155270-9BE8-4FA2-B9D2-96B4ACB09C86}" dt="2023-07-05T10:25:02.754" v="787" actId="14100"/>
          <ac:spMkLst>
            <pc:docMk/>
            <pc:sldMk cId="1627826774" sldId="273"/>
            <ac:spMk id="22" creationId="{573855CB-44B1-96DD-35D2-A56F197380F9}"/>
          </ac:spMkLst>
        </pc:spChg>
        <pc:spChg chg="mod">
          <ac:chgData name="Sara Fiori" userId="8d5d1af3-5ce2-49fd-9c82-7afe86d89eed" providerId="ADAL" clId="{31155270-9BE8-4FA2-B9D2-96B4ACB09C86}" dt="2023-07-05T10:25:50.534" v="806" actId="1035"/>
          <ac:spMkLst>
            <pc:docMk/>
            <pc:sldMk cId="1627826774" sldId="273"/>
            <ac:spMk id="23" creationId="{7FB1908D-FF36-0DD8-66CC-B30011029960}"/>
          </ac:spMkLst>
        </pc:spChg>
        <pc:grpChg chg="add mod">
          <ac:chgData name="Sara Fiori" userId="8d5d1af3-5ce2-49fd-9c82-7afe86d89eed" providerId="ADAL" clId="{31155270-9BE8-4FA2-B9D2-96B4ACB09C86}" dt="2023-07-05T10:27:43.125" v="827" actId="1038"/>
          <ac:grpSpMkLst>
            <pc:docMk/>
            <pc:sldMk cId="1627826774" sldId="273"/>
            <ac:grpSpMk id="20" creationId="{157737DD-FA57-F769-1C61-659895CB1D7C}"/>
          </ac:grpSpMkLst>
        </pc:grpChg>
        <pc:grpChg chg="add mod">
          <ac:chgData name="Sara Fiori" userId="8d5d1af3-5ce2-49fd-9c82-7afe86d89eed" providerId="ADAL" clId="{31155270-9BE8-4FA2-B9D2-96B4ACB09C86}" dt="2023-07-05T11:36:34.569" v="937" actId="1035"/>
          <ac:grpSpMkLst>
            <pc:docMk/>
            <pc:sldMk cId="1627826774" sldId="273"/>
            <ac:grpSpMk id="21" creationId="{FECFE8D8-922A-EA6D-7300-E843F4514CCE}"/>
          </ac:grpSpMkLst>
        </pc:grpChg>
        <pc:picChg chg="del mod">
          <ac:chgData name="Sara Fiori" userId="8d5d1af3-5ce2-49fd-9c82-7afe86d89eed" providerId="ADAL" clId="{31155270-9BE8-4FA2-B9D2-96B4ACB09C86}" dt="2023-07-05T10:03:18.560" v="128" actId="478"/>
          <ac:picMkLst>
            <pc:docMk/>
            <pc:sldMk cId="1627826774" sldId="273"/>
            <ac:picMk id="4" creationId="{0E81DDD9-863E-1324-1707-7D7A757CD912}"/>
          </ac:picMkLst>
        </pc:picChg>
        <pc:picChg chg="add mod">
          <ac:chgData name="Sara Fiori" userId="8d5d1af3-5ce2-49fd-9c82-7afe86d89eed" providerId="ADAL" clId="{31155270-9BE8-4FA2-B9D2-96B4ACB09C86}" dt="2023-07-05T11:36:34.569" v="937" actId="1035"/>
          <ac:picMkLst>
            <pc:docMk/>
            <pc:sldMk cId="1627826774" sldId="273"/>
            <ac:picMk id="15" creationId="{ECCE8F72-E5C1-DD97-95CE-1CEF20AB54EC}"/>
          </ac:picMkLst>
        </pc:picChg>
        <pc:picChg chg="add mod">
          <ac:chgData name="Sara Fiori" userId="8d5d1af3-5ce2-49fd-9c82-7afe86d89eed" providerId="ADAL" clId="{31155270-9BE8-4FA2-B9D2-96B4ACB09C86}" dt="2023-07-05T11:36:34.569" v="937" actId="1035"/>
          <ac:picMkLst>
            <pc:docMk/>
            <pc:sldMk cId="1627826774" sldId="273"/>
            <ac:picMk id="25" creationId="{A1EB27DD-F68E-893B-254A-6696581C5C85}"/>
          </ac:picMkLst>
        </pc:picChg>
        <pc:picChg chg="add mod">
          <ac:chgData name="Sara Fiori" userId="8d5d1af3-5ce2-49fd-9c82-7afe86d89eed" providerId="ADAL" clId="{31155270-9BE8-4FA2-B9D2-96B4ACB09C86}" dt="2023-07-05T11:34:23.044" v="919" actId="1076"/>
          <ac:picMkLst>
            <pc:docMk/>
            <pc:sldMk cId="1627826774" sldId="273"/>
            <ac:picMk id="26" creationId="{FADA5B52-5A5A-1C07-86C4-D918BC707C2F}"/>
          </ac:picMkLst>
        </pc:picChg>
      </pc:sldChg>
      <pc:sldChg chg="addSp delSp modSp mod">
        <pc:chgData name="Sara Fiori" userId="8d5d1af3-5ce2-49fd-9c82-7afe86d89eed" providerId="ADAL" clId="{31155270-9BE8-4FA2-B9D2-96B4ACB09C86}" dt="2023-07-05T16:11:08.748" v="4770" actId="108"/>
        <pc:sldMkLst>
          <pc:docMk/>
          <pc:sldMk cId="2056518471" sldId="274"/>
        </pc:sldMkLst>
        <pc:spChg chg="mod">
          <ac:chgData name="Sara Fiori" userId="8d5d1af3-5ce2-49fd-9c82-7afe86d89eed" providerId="ADAL" clId="{31155270-9BE8-4FA2-B9D2-96B4ACB09C86}" dt="2023-07-05T15:40:16.916" v="4106" actId="20577"/>
          <ac:spMkLst>
            <pc:docMk/>
            <pc:sldMk cId="2056518471" sldId="274"/>
            <ac:spMk id="2" creationId="{9C3EC4E7-45E2-D2A6-611D-8EC9D6EA916B}"/>
          </ac:spMkLst>
        </pc:spChg>
        <pc:spChg chg="mod">
          <ac:chgData name="Sara Fiori" userId="8d5d1af3-5ce2-49fd-9c82-7afe86d89eed" providerId="ADAL" clId="{31155270-9BE8-4FA2-B9D2-96B4ACB09C86}" dt="2023-07-05T16:07:05.393" v="4744" actId="20577"/>
          <ac:spMkLst>
            <pc:docMk/>
            <pc:sldMk cId="2056518471" sldId="274"/>
            <ac:spMk id="3" creationId="{035A7E7D-3737-CB84-A152-04E0B7C95361}"/>
          </ac:spMkLst>
        </pc:spChg>
        <pc:spChg chg="mod">
          <ac:chgData name="Sara Fiori" userId="8d5d1af3-5ce2-49fd-9c82-7afe86d89eed" providerId="ADAL" clId="{31155270-9BE8-4FA2-B9D2-96B4ACB09C86}" dt="2023-07-05T16:11:08.748" v="4770" actId="108"/>
          <ac:spMkLst>
            <pc:docMk/>
            <pc:sldMk cId="2056518471" sldId="274"/>
            <ac:spMk id="7" creationId="{B9302B36-5050-5723-8D0B-9919D294A153}"/>
          </ac:spMkLst>
        </pc:spChg>
        <pc:spChg chg="del mod">
          <ac:chgData name="Sara Fiori" userId="8d5d1af3-5ce2-49fd-9c82-7afe86d89eed" providerId="ADAL" clId="{31155270-9BE8-4FA2-B9D2-96B4ACB09C86}" dt="2023-07-05T15:43:34.984" v="4314" actId="478"/>
          <ac:spMkLst>
            <pc:docMk/>
            <pc:sldMk cId="2056518471" sldId="274"/>
            <ac:spMk id="11" creationId="{381B6E5F-8FA2-D889-D280-A9538A4C5476}"/>
          </ac:spMkLst>
        </pc:spChg>
        <pc:spChg chg="mod">
          <ac:chgData name="Sara Fiori" userId="8d5d1af3-5ce2-49fd-9c82-7afe86d89eed" providerId="ADAL" clId="{31155270-9BE8-4FA2-B9D2-96B4ACB09C86}" dt="2023-07-05T15:55:51.347" v="4544" actId="1076"/>
          <ac:spMkLst>
            <pc:docMk/>
            <pc:sldMk cId="2056518471" sldId="274"/>
            <ac:spMk id="12" creationId="{05BE89A9-1177-CA46-F8B5-E23145333562}"/>
          </ac:spMkLst>
        </pc:spChg>
        <pc:spChg chg="add mod">
          <ac:chgData name="Sara Fiori" userId="8d5d1af3-5ce2-49fd-9c82-7afe86d89eed" providerId="ADAL" clId="{31155270-9BE8-4FA2-B9D2-96B4ACB09C86}" dt="2023-07-05T15:48:18.228" v="4491" actId="20577"/>
          <ac:spMkLst>
            <pc:docMk/>
            <pc:sldMk cId="2056518471" sldId="274"/>
            <ac:spMk id="14" creationId="{3FCD5A54-AA9F-D112-B071-35EE923754BF}"/>
          </ac:spMkLst>
        </pc:spChg>
        <pc:spChg chg="add del mod">
          <ac:chgData name="Sara Fiori" userId="8d5d1af3-5ce2-49fd-9c82-7afe86d89eed" providerId="ADAL" clId="{31155270-9BE8-4FA2-B9D2-96B4ACB09C86}" dt="2023-07-05T15:50:04.867" v="4505" actId="478"/>
          <ac:spMkLst>
            <pc:docMk/>
            <pc:sldMk cId="2056518471" sldId="274"/>
            <ac:spMk id="15" creationId="{BD31109F-82F7-F2C1-F12A-A175384460BA}"/>
          </ac:spMkLst>
        </pc:spChg>
        <pc:spChg chg="add mod">
          <ac:chgData name="Sara Fiori" userId="8d5d1af3-5ce2-49fd-9c82-7afe86d89eed" providerId="ADAL" clId="{31155270-9BE8-4FA2-B9D2-96B4ACB09C86}" dt="2023-07-05T16:07:32.260" v="4753" actId="1037"/>
          <ac:spMkLst>
            <pc:docMk/>
            <pc:sldMk cId="2056518471" sldId="274"/>
            <ac:spMk id="16" creationId="{79A9EA86-6638-6B87-8BB9-2326BE5EEC6E}"/>
          </ac:spMkLst>
        </pc:spChg>
        <pc:spChg chg="add mod">
          <ac:chgData name="Sara Fiori" userId="8d5d1af3-5ce2-49fd-9c82-7afe86d89eed" providerId="ADAL" clId="{31155270-9BE8-4FA2-B9D2-96B4ACB09C86}" dt="2023-07-05T16:07:27.785" v="4752" actId="1038"/>
          <ac:spMkLst>
            <pc:docMk/>
            <pc:sldMk cId="2056518471" sldId="274"/>
            <ac:spMk id="20" creationId="{83BADDF4-7633-20F1-7278-A42F013D6ADB}"/>
          </ac:spMkLst>
        </pc:spChg>
        <pc:spChg chg="add mod">
          <ac:chgData name="Sara Fiori" userId="8d5d1af3-5ce2-49fd-9c82-7afe86d89eed" providerId="ADAL" clId="{31155270-9BE8-4FA2-B9D2-96B4ACB09C86}" dt="2023-07-05T16:07:35.864" v="4755" actId="1038"/>
          <ac:spMkLst>
            <pc:docMk/>
            <pc:sldMk cId="2056518471" sldId="274"/>
            <ac:spMk id="21" creationId="{7AB93770-D6CC-DAC4-F9BE-8415834F159E}"/>
          </ac:spMkLst>
        </pc:spChg>
        <pc:spChg chg="add mod">
          <ac:chgData name="Sara Fiori" userId="8d5d1af3-5ce2-49fd-9c82-7afe86d89eed" providerId="ADAL" clId="{31155270-9BE8-4FA2-B9D2-96B4ACB09C86}" dt="2023-07-05T16:00:07.751" v="4618" actId="164"/>
          <ac:spMkLst>
            <pc:docMk/>
            <pc:sldMk cId="2056518471" sldId="274"/>
            <ac:spMk id="22" creationId="{D5E5CC9B-93AB-5E96-37B5-D35E0E9C5E62}"/>
          </ac:spMkLst>
        </pc:spChg>
        <pc:spChg chg="add mod">
          <ac:chgData name="Sara Fiori" userId="8d5d1af3-5ce2-49fd-9c82-7afe86d89eed" providerId="ADAL" clId="{31155270-9BE8-4FA2-B9D2-96B4ACB09C86}" dt="2023-07-05T16:00:07.751" v="4618" actId="164"/>
          <ac:spMkLst>
            <pc:docMk/>
            <pc:sldMk cId="2056518471" sldId="274"/>
            <ac:spMk id="23" creationId="{14ACBA73-4857-93B0-A509-0B4A8AA584FC}"/>
          </ac:spMkLst>
        </pc:spChg>
        <pc:spChg chg="add mod">
          <ac:chgData name="Sara Fiori" userId="8d5d1af3-5ce2-49fd-9c82-7afe86d89eed" providerId="ADAL" clId="{31155270-9BE8-4FA2-B9D2-96B4ACB09C86}" dt="2023-07-05T16:00:07.751" v="4618" actId="164"/>
          <ac:spMkLst>
            <pc:docMk/>
            <pc:sldMk cId="2056518471" sldId="274"/>
            <ac:spMk id="24" creationId="{77DBE2FF-2478-D699-87B7-06ED43C5954D}"/>
          </ac:spMkLst>
        </pc:spChg>
        <pc:spChg chg="add mod">
          <ac:chgData name="Sara Fiori" userId="8d5d1af3-5ce2-49fd-9c82-7afe86d89eed" providerId="ADAL" clId="{31155270-9BE8-4FA2-B9D2-96B4ACB09C86}" dt="2023-07-05T16:00:07.751" v="4618" actId="164"/>
          <ac:spMkLst>
            <pc:docMk/>
            <pc:sldMk cId="2056518471" sldId="274"/>
            <ac:spMk id="26" creationId="{29335D33-386E-4BD7-E090-A6DCD3AA4C11}"/>
          </ac:spMkLst>
        </pc:spChg>
        <pc:spChg chg="add mod">
          <ac:chgData name="Sara Fiori" userId="8d5d1af3-5ce2-49fd-9c82-7afe86d89eed" providerId="ADAL" clId="{31155270-9BE8-4FA2-B9D2-96B4ACB09C86}" dt="2023-07-05T16:00:07.751" v="4618" actId="164"/>
          <ac:spMkLst>
            <pc:docMk/>
            <pc:sldMk cId="2056518471" sldId="274"/>
            <ac:spMk id="28" creationId="{F18C9A0E-29DE-E97E-5CAB-A8EF5EAA94C3}"/>
          </ac:spMkLst>
        </pc:spChg>
        <pc:spChg chg="add mod">
          <ac:chgData name="Sara Fiori" userId="8d5d1af3-5ce2-49fd-9c82-7afe86d89eed" providerId="ADAL" clId="{31155270-9BE8-4FA2-B9D2-96B4ACB09C86}" dt="2023-07-05T16:00:07.751" v="4618" actId="164"/>
          <ac:spMkLst>
            <pc:docMk/>
            <pc:sldMk cId="2056518471" sldId="274"/>
            <ac:spMk id="30" creationId="{510309E3-798D-F7CB-AE41-296812265565}"/>
          </ac:spMkLst>
        </pc:spChg>
        <pc:spChg chg="add mod">
          <ac:chgData name="Sara Fiori" userId="8d5d1af3-5ce2-49fd-9c82-7afe86d89eed" providerId="ADAL" clId="{31155270-9BE8-4FA2-B9D2-96B4ACB09C86}" dt="2023-07-05T16:00:07.751" v="4618" actId="164"/>
          <ac:spMkLst>
            <pc:docMk/>
            <pc:sldMk cId="2056518471" sldId="274"/>
            <ac:spMk id="32" creationId="{5F482102-FA5A-4427-F87D-4762323696CD}"/>
          </ac:spMkLst>
        </pc:spChg>
        <pc:spChg chg="add del">
          <ac:chgData name="Sara Fiori" userId="8d5d1af3-5ce2-49fd-9c82-7afe86d89eed" providerId="ADAL" clId="{31155270-9BE8-4FA2-B9D2-96B4ACB09C86}" dt="2023-07-05T16:02:42.589" v="4625"/>
          <ac:spMkLst>
            <pc:docMk/>
            <pc:sldMk cId="2056518471" sldId="274"/>
            <ac:spMk id="42" creationId="{E800B086-2C96-50A1-C9F1-B4D4D4ACDD80}"/>
          </ac:spMkLst>
        </pc:spChg>
        <pc:spChg chg="add mod">
          <ac:chgData name="Sara Fiori" userId="8d5d1af3-5ce2-49fd-9c82-7afe86d89eed" providerId="ADAL" clId="{31155270-9BE8-4FA2-B9D2-96B4ACB09C86}" dt="2023-07-05T16:10:19.532" v="4762" actId="1038"/>
          <ac:spMkLst>
            <pc:docMk/>
            <pc:sldMk cId="2056518471" sldId="274"/>
            <ac:spMk id="45" creationId="{7AC9F33A-E53B-883F-1A65-AB6466548C19}"/>
          </ac:spMkLst>
        </pc:spChg>
        <pc:grpChg chg="del">
          <ac:chgData name="Sara Fiori" userId="8d5d1af3-5ce2-49fd-9c82-7afe86d89eed" providerId="ADAL" clId="{31155270-9BE8-4FA2-B9D2-96B4ACB09C86}" dt="2023-07-05T15:36:15.628" v="4046" actId="478"/>
          <ac:grpSpMkLst>
            <pc:docMk/>
            <pc:sldMk cId="2056518471" sldId="274"/>
            <ac:grpSpMk id="8" creationId="{4F10B021-0B5B-EFF3-06D2-18C9680E3FBD}"/>
          </ac:grpSpMkLst>
        </pc:grpChg>
        <pc:grpChg chg="add mod">
          <ac:chgData name="Sara Fiori" userId="8d5d1af3-5ce2-49fd-9c82-7afe86d89eed" providerId="ADAL" clId="{31155270-9BE8-4FA2-B9D2-96B4ACB09C86}" dt="2023-07-05T16:00:10.499" v="4619" actId="1076"/>
          <ac:grpSpMkLst>
            <pc:docMk/>
            <pc:sldMk cId="2056518471" sldId="274"/>
            <ac:grpSpMk id="41" creationId="{6B51E706-3C8F-98BC-642F-774F101639E4}"/>
          </ac:grpSpMkLst>
        </pc:grpChg>
        <pc:grpChg chg="add mod">
          <ac:chgData name="Sara Fiori" userId="8d5d1af3-5ce2-49fd-9c82-7afe86d89eed" providerId="ADAL" clId="{31155270-9BE8-4FA2-B9D2-96B4ACB09C86}" dt="2023-07-05T16:10:40.367" v="4768" actId="1038"/>
          <ac:grpSpMkLst>
            <pc:docMk/>
            <pc:sldMk cId="2056518471" sldId="274"/>
            <ac:grpSpMk id="46" creationId="{BD2A5C64-6E9A-82D6-9F43-DE71238D42DD}"/>
          </ac:grpSpMkLst>
        </pc:grpChg>
        <pc:picChg chg="add del mod">
          <ac:chgData name="Sara Fiori" userId="8d5d1af3-5ce2-49fd-9c82-7afe86d89eed" providerId="ADAL" clId="{31155270-9BE8-4FA2-B9D2-96B4ACB09C86}" dt="2023-07-05T09:41:39.431" v="33" actId="478"/>
          <ac:picMkLst>
            <pc:docMk/>
            <pc:sldMk cId="2056518471" sldId="274"/>
            <ac:picMk id="6" creationId="{A693BBBD-5ED9-847C-92AD-F0DF9F18F040}"/>
          </ac:picMkLst>
        </pc:picChg>
        <pc:picChg chg="add del mod">
          <ac:chgData name="Sara Fiori" userId="8d5d1af3-5ce2-49fd-9c82-7afe86d89eed" providerId="ADAL" clId="{31155270-9BE8-4FA2-B9D2-96B4ACB09C86}" dt="2023-07-05T09:41:39.431" v="33" actId="478"/>
          <ac:picMkLst>
            <pc:docMk/>
            <pc:sldMk cId="2056518471" sldId="274"/>
            <ac:picMk id="9" creationId="{0C86CA0D-D96B-6A8F-4B8E-A71B26F93F4A}"/>
          </ac:picMkLst>
        </pc:picChg>
        <pc:picChg chg="del mod">
          <ac:chgData name="Sara Fiori" userId="8d5d1af3-5ce2-49fd-9c82-7afe86d89eed" providerId="ADAL" clId="{31155270-9BE8-4FA2-B9D2-96B4ACB09C86}" dt="2023-07-05T15:36:16.574" v="4047" actId="478"/>
          <ac:picMkLst>
            <pc:docMk/>
            <pc:sldMk cId="2056518471" sldId="274"/>
            <ac:picMk id="10" creationId="{04D4344C-9FDD-F4DD-D739-A9C2C1CBD04E}"/>
          </ac:picMkLst>
        </pc:picChg>
        <pc:picChg chg="mod">
          <ac:chgData name="Sara Fiori" userId="8d5d1af3-5ce2-49fd-9c82-7afe86d89eed" providerId="ADAL" clId="{31155270-9BE8-4FA2-B9D2-96B4ACB09C86}" dt="2023-07-05T09:37:34.935" v="25" actId="1036"/>
          <ac:picMkLst>
            <pc:docMk/>
            <pc:sldMk cId="2056518471" sldId="274"/>
            <ac:picMk id="17" creationId="{E22409FA-3925-2B4D-8F47-404DF2F21CF9}"/>
          </ac:picMkLst>
        </pc:picChg>
        <pc:picChg chg="del">
          <ac:chgData name="Sara Fiori" userId="8d5d1af3-5ce2-49fd-9c82-7afe86d89eed" providerId="ADAL" clId="{31155270-9BE8-4FA2-B9D2-96B4ACB09C86}" dt="2023-07-05T09:41:39.431" v="33" actId="478"/>
          <ac:picMkLst>
            <pc:docMk/>
            <pc:sldMk cId="2056518471" sldId="274"/>
            <ac:picMk id="19" creationId="{279692FC-29E1-6F6A-551B-BB27A7174A5D}"/>
          </ac:picMkLst>
        </pc:picChg>
        <pc:cxnChg chg="add mod">
          <ac:chgData name="Sara Fiori" userId="8d5d1af3-5ce2-49fd-9c82-7afe86d89eed" providerId="ADAL" clId="{31155270-9BE8-4FA2-B9D2-96B4ACB09C86}" dt="2023-07-05T16:00:07.751" v="4618" actId="164"/>
          <ac:cxnSpMkLst>
            <pc:docMk/>
            <pc:sldMk cId="2056518471" sldId="274"/>
            <ac:cxnSpMk id="34" creationId="{CA34851E-8D36-517D-B6D6-03C8BCA2F5EE}"/>
          </ac:cxnSpMkLst>
        </pc:cxnChg>
        <pc:cxnChg chg="add mod">
          <ac:chgData name="Sara Fiori" userId="8d5d1af3-5ce2-49fd-9c82-7afe86d89eed" providerId="ADAL" clId="{31155270-9BE8-4FA2-B9D2-96B4ACB09C86}" dt="2023-07-05T16:00:07.751" v="4618" actId="164"/>
          <ac:cxnSpMkLst>
            <pc:docMk/>
            <pc:sldMk cId="2056518471" sldId="274"/>
            <ac:cxnSpMk id="35" creationId="{AF8FDAC4-56C4-BF2B-B615-EA1992D01AF5}"/>
          </ac:cxnSpMkLst>
        </pc:cxnChg>
        <pc:cxnChg chg="add mod">
          <ac:chgData name="Sara Fiori" userId="8d5d1af3-5ce2-49fd-9c82-7afe86d89eed" providerId="ADAL" clId="{31155270-9BE8-4FA2-B9D2-96B4ACB09C86}" dt="2023-07-05T16:00:07.751" v="4618" actId="164"/>
          <ac:cxnSpMkLst>
            <pc:docMk/>
            <pc:sldMk cId="2056518471" sldId="274"/>
            <ac:cxnSpMk id="38" creationId="{72E35B88-EB0B-8A2F-7723-C5F55FE12283}"/>
          </ac:cxnSpMkLst>
        </pc:cxnChg>
        <pc:cxnChg chg="add mod">
          <ac:chgData name="Sara Fiori" userId="8d5d1af3-5ce2-49fd-9c82-7afe86d89eed" providerId="ADAL" clId="{31155270-9BE8-4FA2-B9D2-96B4ACB09C86}" dt="2023-07-05T16:10:16.309" v="4758" actId="1038"/>
          <ac:cxnSpMkLst>
            <pc:docMk/>
            <pc:sldMk cId="2056518471" sldId="274"/>
            <ac:cxnSpMk id="43" creationId="{DCF9A379-95A8-59B8-09CF-3D300226A63C}"/>
          </ac:cxnSpMkLst>
        </pc:cxnChg>
      </pc:sldChg>
      <pc:sldChg chg="modSp del mod">
        <pc:chgData name="Sara Fiori" userId="8d5d1af3-5ce2-49fd-9c82-7afe86d89eed" providerId="ADAL" clId="{31155270-9BE8-4FA2-B9D2-96B4ACB09C86}" dt="2023-07-05T11:09:12.416" v="869" actId="2696"/>
        <pc:sldMkLst>
          <pc:docMk/>
          <pc:sldMk cId="1572771085" sldId="275"/>
        </pc:sldMkLst>
        <pc:spChg chg="mod">
          <ac:chgData name="Sara Fiori" userId="8d5d1af3-5ce2-49fd-9c82-7afe86d89eed" providerId="ADAL" clId="{31155270-9BE8-4FA2-B9D2-96B4ACB09C86}" dt="2023-07-05T09:43:33.921" v="64" actId="1035"/>
          <ac:spMkLst>
            <pc:docMk/>
            <pc:sldMk cId="1572771085" sldId="275"/>
            <ac:spMk id="6" creationId="{58D6F7B8-5AEA-8F1B-3CB7-D4EE55A45B3E}"/>
          </ac:spMkLst>
        </pc:spChg>
        <pc:spChg chg="mod">
          <ac:chgData name="Sara Fiori" userId="8d5d1af3-5ce2-49fd-9c82-7afe86d89eed" providerId="ADAL" clId="{31155270-9BE8-4FA2-B9D2-96B4ACB09C86}" dt="2023-07-05T09:43:48.641" v="67" actId="14100"/>
          <ac:spMkLst>
            <pc:docMk/>
            <pc:sldMk cId="1572771085" sldId="275"/>
            <ac:spMk id="10" creationId="{0798701A-909D-831C-C2A4-F2ADC1D8A957}"/>
          </ac:spMkLst>
        </pc:spChg>
        <pc:picChg chg="mod">
          <ac:chgData name="Sara Fiori" userId="8d5d1af3-5ce2-49fd-9c82-7afe86d89eed" providerId="ADAL" clId="{31155270-9BE8-4FA2-B9D2-96B4ACB09C86}" dt="2023-07-05T09:43:33.921" v="64" actId="1035"/>
          <ac:picMkLst>
            <pc:docMk/>
            <pc:sldMk cId="1572771085" sldId="275"/>
            <ac:picMk id="3" creationId="{212CA67B-DD71-F27F-3DD5-13F232B5FDAB}"/>
          </ac:picMkLst>
        </pc:picChg>
      </pc:sldChg>
      <pc:sldChg chg="del">
        <pc:chgData name="Sara Fiori" userId="8d5d1af3-5ce2-49fd-9c82-7afe86d89eed" providerId="ADAL" clId="{31155270-9BE8-4FA2-B9D2-96B4ACB09C86}" dt="2023-07-05T16:13:38.393" v="4771" actId="47"/>
        <pc:sldMkLst>
          <pc:docMk/>
          <pc:sldMk cId="3044323638" sldId="27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9/20/2023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Hi, and welcome to the seventh and last of our lessons on Python and Pytch. Today we are going to add some new features to the game we started last time.</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3460240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to wrap up </a:t>
            </a:r>
            <a:r>
              <a:rPr lang="en-US" b="0"/>
              <a:t>- we have seen how to nest loops, and how to work with lists in Python.</a:t>
            </a:r>
          </a:p>
          <a:p>
            <a:endParaRPr lang="en-US" b="0"/>
          </a:p>
          <a:p>
            <a:r>
              <a:rPr lang="en-US" b="1"/>
              <a:t>[next animation]</a:t>
            </a:r>
            <a:endParaRPr lang="en-US" b="0"/>
          </a:p>
          <a:p>
            <a:endParaRPr lang="en-US" b="0"/>
          </a:p>
          <a:p>
            <a:r>
              <a:rPr lang="en-US" b="0"/>
              <a:t>But more than that, over the last few weeks we have seen how to make whole programs in Python, and hopefully had some fun while doing it!</a:t>
            </a:r>
          </a:p>
          <a:p>
            <a:endParaRPr lang="en-US" b="0"/>
          </a:p>
          <a:p>
            <a:r>
              <a:rPr lang="en-US" b="0"/>
              <a:t>Next week we won’t be doing any new Python, we will instead do some exercises.</a:t>
            </a:r>
          </a:p>
          <a:p>
            <a:endParaRPr lang="en-US" b="0"/>
          </a:p>
          <a:p>
            <a:r>
              <a:rPr lang="en-US" b="0"/>
              <a:t>Thank you!</a:t>
            </a:r>
            <a:endParaRPr lang="en-US" b="1"/>
          </a:p>
        </p:txBody>
      </p:sp>
      <p:sp>
        <p:nvSpPr>
          <p:cNvPr id="4" name="Slide Number Placeholder 3"/>
          <p:cNvSpPr>
            <a:spLocks noGrp="1"/>
          </p:cNvSpPr>
          <p:nvPr>
            <p:ph type="sldNum" sz="quarter" idx="5"/>
          </p:nvPr>
        </p:nvSpPr>
        <p:spPr/>
        <p:txBody>
          <a:bodyPr/>
          <a:lstStyle/>
          <a:p>
            <a:fld id="{951DB7C7-5DC4-544E-95C2-F2BCFCA30900}" type="slidenum">
              <a:rPr lang="en-US" smtClean="0"/>
              <a:t>10</a:t>
            </a:fld>
            <a:endParaRPr lang="en-US"/>
          </a:p>
        </p:txBody>
      </p:sp>
    </p:spTree>
    <p:extLst>
      <p:ext uri="{BB962C8B-B14F-4D97-AF65-F5344CB8AC3E}">
        <p14:creationId xmlns:p14="http://schemas.microsoft.com/office/powerpoint/2010/main" val="1378271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If you remember, we left it last week with our game showing an apple that fell down the stage, and vanished at the end. At the very least we’d like to set it up so that the apple re-appears once it has reached the end.</a:t>
            </a:r>
          </a:p>
          <a:p>
            <a:endParaRPr lang="en-US" b="0"/>
          </a:p>
          <a:p>
            <a:r>
              <a:rPr lang="en-US" b="0"/>
              <a:t>For that I want to talk a little about how While loops work in Python and Pytch. We’ve used “While True” as a way to get some commands to repeat themselves over and over, forever.</a:t>
            </a:r>
          </a:p>
          <a:p>
            <a:endParaRPr lang="en-US" b="0"/>
          </a:p>
          <a:p>
            <a:r>
              <a:rPr lang="en-US" b="0"/>
              <a:t>You have probably guessed by now that this isn’t the only way a While loop can be set up. If ‘True’ is a Boolean, then we should be able to use </a:t>
            </a:r>
            <a:r>
              <a:rPr lang="en-US" b="0" i="1"/>
              <a:t>other</a:t>
            </a:r>
            <a:r>
              <a:rPr lang="en-US" b="0" i="0"/>
              <a:t> Booleans in the While as well.</a:t>
            </a:r>
          </a:p>
          <a:p>
            <a:endParaRPr lang="en-US" b="0" i="0"/>
          </a:p>
          <a:p>
            <a:r>
              <a:rPr lang="en-US" b="1" i="0"/>
              <a:t>[next animation]</a:t>
            </a:r>
          </a:p>
          <a:p>
            <a:endParaRPr lang="en-US" b="0" i="0"/>
          </a:p>
          <a:p>
            <a:r>
              <a:rPr lang="en-US" b="0" i="0"/>
              <a:t>Here is an example of a while loop that runs not </a:t>
            </a:r>
            <a:r>
              <a:rPr lang="en-US" b="0" i="1"/>
              <a:t>forever</a:t>
            </a:r>
            <a:r>
              <a:rPr lang="en-US" b="0" i="0"/>
              <a:t> but only until a variable has become larger than zero. The commands in the while loop are run, and then the condition is calculated again and if it is </a:t>
            </a:r>
            <a:r>
              <a:rPr lang="en-US" b="0" i="1"/>
              <a:t>still</a:t>
            </a:r>
            <a:r>
              <a:rPr lang="en-US" b="0" i="0"/>
              <a:t> true after running the commands then we run them again. Eventually one of the commands will change something so that the condition isn’t true any more, and then the loop is over and we move to the next command that follows it (or finish the script if there isn’t anything). </a:t>
            </a:r>
          </a:p>
          <a:p>
            <a:endParaRPr lang="en-US" b="0" i="0"/>
          </a:p>
          <a:p>
            <a:r>
              <a:rPr lang="en-US" b="0" i="0"/>
              <a:t>This is a way to make commands that repeat not </a:t>
            </a:r>
            <a:r>
              <a:rPr lang="en-US" b="0" i="1"/>
              <a:t>forever</a:t>
            </a:r>
            <a:r>
              <a:rPr lang="en-US" b="0" i="0"/>
              <a:t> but </a:t>
            </a:r>
            <a:r>
              <a:rPr lang="en-US" b="0" i="1"/>
              <a:t>until they have achieved something</a:t>
            </a:r>
            <a:endParaRPr lang="en-US" b="0" i="0"/>
          </a:p>
          <a:p>
            <a:endParaRPr lang="en-US" b="0" i="1"/>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endParaRPr lang="en-US" b="0" i="1"/>
          </a:p>
          <a:p>
            <a:r>
              <a:rPr lang="en-US" b="0" i="0"/>
              <a:t>For example, here is a loop which causes a sprite to glide about the stage. If there is some other sprite in the project that is using the “touching” sense to score points whenever it collides with this sprite then once fifty points have been scored this loop will end. Maybe the next commands will do something like end the game?</a:t>
            </a: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1086696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Here’s another way to use while loops – just like with the “if” command we can </a:t>
            </a:r>
            <a:r>
              <a:rPr lang="en-US" b="0" i="1"/>
              <a:t>nest</a:t>
            </a:r>
            <a:r>
              <a:rPr lang="en-US" b="0" i="0"/>
              <a:t> a while loop. Repeating one loop inside another is like multiplying the number of times the inside loop will run.</a:t>
            </a:r>
          </a:p>
          <a:p>
            <a:endParaRPr lang="en-US" b="0" i="0"/>
          </a:p>
          <a:p>
            <a:r>
              <a:rPr lang="en-US" b="0" i="0"/>
              <a:t>Here is an example where there is a while loop (the inside one) which changes the cars position a little each time it is repeated, and it repeats until the car reaches the edge of the stage.</a:t>
            </a:r>
          </a:p>
          <a:p>
            <a:endParaRPr lang="en-US" b="0" i="0"/>
          </a:p>
          <a:p>
            <a:r>
              <a:rPr lang="en-US" b="0"/>
              <a:t>That moving from one side of the stage to the other loop gets repeated over and over by the </a:t>
            </a:r>
            <a:r>
              <a:rPr lang="en-US" b="0" i="1"/>
              <a:t>outside</a:t>
            </a:r>
            <a:r>
              <a:rPr lang="en-US" b="0" i="0"/>
              <a:t> loop so that the car moves from one side to another over and over. The extra commands in the outside loop make sure the car resets to it’s start position each time.</a:t>
            </a:r>
          </a:p>
          <a:p>
            <a:br>
              <a:rPr lang="en-US" b="0" i="0"/>
            </a:br>
            <a:r>
              <a:rPr lang="en-US" b="0" i="0"/>
              <a:t>Let’s watch it run for a couple of seconds, you’ll see what I mean</a:t>
            </a:r>
          </a:p>
          <a:p>
            <a:endParaRPr lang="en-US" b="0" i="0"/>
          </a:p>
          <a:p>
            <a:r>
              <a:rPr lang="en-US" b="1" i="0"/>
              <a:t>[next animation]</a:t>
            </a:r>
            <a:endParaRPr lang="en-US" b="0" i="0"/>
          </a:p>
          <a:p>
            <a:endParaRPr lang="en-US" b="1"/>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704337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One other thing that I want to show you to help us make the game more interesting. Remember variables in Python? They can store numbers, or bits of text (we call them “strings”), or even Booleans? Well there’s another thing they can store – </a:t>
            </a:r>
            <a:r>
              <a:rPr lang="en-US" b="0" i="1"/>
              <a:t>collections</a:t>
            </a:r>
            <a:r>
              <a:rPr lang="en-US" b="0" i="0"/>
              <a:t> of things. Python calls these </a:t>
            </a:r>
            <a:r>
              <a:rPr lang="en-US" b="0" i="1"/>
              <a:t>lists</a:t>
            </a:r>
            <a:r>
              <a:rPr lang="en-US" b="0" i="0"/>
              <a:t>.</a:t>
            </a:r>
          </a:p>
          <a:p>
            <a:endParaRPr lang="en-US" b="0" i="0"/>
          </a:p>
          <a:p>
            <a:r>
              <a:rPr lang="en-US" b="0" i="0"/>
              <a:t>For example, you can make a variable that stores four strings by using square-brackets and commas. </a:t>
            </a:r>
          </a:p>
          <a:p>
            <a:r>
              <a:rPr lang="en-US" b="1" i="0"/>
              <a:t>[next animation]</a:t>
            </a:r>
          </a:p>
          <a:p>
            <a:endParaRPr lang="en-US" b="0" i="0"/>
          </a:p>
          <a:p>
            <a:r>
              <a:rPr lang="en-US" b="0" i="0"/>
              <a:t>This is like making a collection of four variables hidden behind one name. Each individual piece of information is kept inside </a:t>
            </a:r>
            <a:r>
              <a:rPr lang="en-US" b="0" i="0" err="1"/>
              <a:t>fruitslist</a:t>
            </a:r>
            <a:r>
              <a:rPr lang="en-US" b="0" i="0"/>
              <a:t> in order, and with a number showing it’s position.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endParaRPr lang="en-US" b="0" i="0"/>
          </a:p>
          <a:p>
            <a:r>
              <a:rPr lang="en-US" b="0"/>
              <a:t>Like this. The numbers count from zero – how many items in the list do you skip over to get the one with that number.</a:t>
            </a:r>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3896407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What’s that all for? Well, we actually saw those lists already, when we made costumes and backdrops for sprites.</a:t>
            </a:r>
          </a:p>
          <a:p>
            <a:endParaRPr lang="en-US"/>
          </a:p>
          <a:p>
            <a:r>
              <a:rPr lang="en-US"/>
              <a:t>The images used for the sprites are stored in a list, and we select them by giving the name, like we’ve done sometimes before. But we can also do it by giving the </a:t>
            </a:r>
            <a:r>
              <a:rPr lang="en-US" i="1"/>
              <a:t>number.</a:t>
            </a:r>
            <a:r>
              <a:rPr lang="en-US" i="0"/>
              <a:t> </a:t>
            </a:r>
          </a:p>
          <a:p>
            <a:endParaRPr lang="en-US" i="0"/>
          </a:p>
          <a:p>
            <a:r>
              <a:rPr lang="en-US" b="1" i="0"/>
              <a:t>[next animation</a:t>
            </a:r>
            <a:r>
              <a:rPr lang="en-US" b="0" i="0"/>
              <a:t>]</a:t>
            </a:r>
            <a:endParaRPr lang="en-US" b="1" i="0"/>
          </a:p>
          <a:p>
            <a:endParaRPr lang="en-US" b="1" i="0"/>
          </a:p>
          <a:p>
            <a:r>
              <a:rPr lang="en-US" b="0" i="0"/>
              <a:t>Here are examples of using both. I just used simple numbers for some of these, but remember, you could use a variable – you could even </a:t>
            </a:r>
            <a:r>
              <a:rPr lang="en-US" b="0" i="1"/>
              <a:t>calculate</a:t>
            </a:r>
            <a:r>
              <a:rPr lang="en-US" b="0" i="0"/>
              <a:t> a number and use it. So costumes could change based on things like the score. Or by using a random number.</a:t>
            </a:r>
          </a:p>
          <a:p>
            <a:endParaRPr lang="en-US" b="0" i="0"/>
          </a:p>
          <a:p>
            <a:r>
              <a:rPr lang="en-US" b="0" i="0"/>
              <a:t>We’ll explore that last idea in a minute, but first let’s get our heads around this some more.</a:t>
            </a:r>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Here is some code. It’s built from the code we used last week, but a lot has changed! Take a good look at this and figure out what it’s new </a:t>
            </a:r>
            <a:r>
              <a:rPr lang="en-US" b="0" err="1"/>
              <a:t>behaviour</a:t>
            </a:r>
            <a:r>
              <a:rPr lang="en-US" b="0"/>
              <a:t> is, write it down on worksheet one.</a:t>
            </a:r>
          </a:p>
          <a:p>
            <a:r>
              <a:rPr lang="en-US" b="0"/>
              <a:t>I’ll pause here to give you time to do that.</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31726150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Time to try it out and see what it really does. As usual, follow this link, take a couple of minutes to note anything that worked differently to what you expected.</a:t>
            </a:r>
          </a:p>
          <a:p>
            <a:r>
              <a:rPr lang="en-US" b="0"/>
              <a:t>I’ll pause to give you time for that.</a:t>
            </a:r>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explore this in more detail. Here are some questions to explore</a:t>
            </a:r>
          </a:p>
          <a:p>
            <a:endParaRPr lang="en-US"/>
          </a:p>
          <a:p>
            <a:r>
              <a:rPr lang="en-US"/>
              <a:t>Again, I’ll pause here to let you discuss and write your answers on worksheet 2</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Finally, let’s work to make the project a little more interesting. Work on these ideas – the extension activities are a bit harder but they make the game more interesting too.</a:t>
            </a:r>
          </a:p>
          <a:p>
            <a:endParaRPr lang="en-US" b="0"/>
          </a:p>
          <a:p>
            <a:r>
              <a:rPr lang="en-US" b="0"/>
              <a:t>Complete Worksheet 3 with as many of these as you can – use copy and paste from the right-click mouse menu to put this into worksheet 3</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4380415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descr="A black background with blue and green text&#10;&#10;Description automatically generated">
            <a:extLst>
              <a:ext uri="{FF2B5EF4-FFF2-40B4-BE49-F238E27FC236}">
                <a16:creationId xmlns:a16="http://schemas.microsoft.com/office/drawing/2014/main" id="{3D1F3F2D-407E-0AF1-35E6-84ED379547BD}"/>
              </a:ext>
            </a:extLst>
          </p:cNvPr>
          <p:cNvPicPr>
            <a:picLocks noChangeAspect="1"/>
          </p:cNvPicPr>
          <p:nvPr userDrawn="1"/>
        </p:nvPicPr>
        <p:blipFill>
          <a:blip r:embed="rId5"/>
          <a:stretch>
            <a:fillRect/>
          </a:stretch>
        </p:blipFill>
        <p:spPr>
          <a:xfrm>
            <a:off x="251308" y="5691656"/>
            <a:ext cx="2503486" cy="612386"/>
          </a:xfrm>
          <a:prstGeom prst="rect">
            <a:avLst/>
          </a:prstGeom>
        </p:spPr>
      </p:pic>
      <p:pic>
        <p:nvPicPr>
          <p:cNvPr id="9" name="Picture 8" descr="A black background with white text&#10;&#10;Description automatically generated">
            <a:extLst>
              <a:ext uri="{FF2B5EF4-FFF2-40B4-BE49-F238E27FC236}">
                <a16:creationId xmlns:a16="http://schemas.microsoft.com/office/drawing/2014/main" id="{E1DE6D33-5AF6-A22C-754D-A1F78E5A1BB0}"/>
              </a:ext>
            </a:extLst>
          </p:cNvPr>
          <p:cNvPicPr>
            <a:picLocks noChangeAspect="1"/>
          </p:cNvPicPr>
          <p:nvPr userDrawn="1"/>
        </p:nvPicPr>
        <p:blipFill>
          <a:blip r:embed="rId6"/>
          <a:stretch>
            <a:fillRect/>
          </a:stretch>
        </p:blipFill>
        <p:spPr>
          <a:xfrm>
            <a:off x="9867949" y="104590"/>
            <a:ext cx="1854327" cy="1168400"/>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DE3E8B47-DDAD-C49C-CA61-E795085011A9}"/>
              </a:ext>
            </a:extLst>
          </p:cNvPr>
          <p:cNvPicPr>
            <a:picLocks noChangeAspect="1"/>
          </p:cNvPicPr>
          <p:nvPr userDrawn="1"/>
        </p:nvPicPr>
        <p:blipFill rotWithShape="1">
          <a:blip r:embed="rId7"/>
          <a:srcRect t="28327" b="29248"/>
          <a:stretch/>
        </p:blipFill>
        <p:spPr>
          <a:xfrm>
            <a:off x="4245760" y="220333"/>
            <a:ext cx="5454068" cy="163653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1971562F-83A1-6EB5-EC13-06A9B58265DA}"/>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FB74967B-6AC2-5A9F-0F14-9E9D279B9FA6}"/>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cslinc/7"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hyperlink" Target="https://pytch.org/app/lesson/cslinc/7"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a:xfrm>
            <a:off x="3637948" y="3429000"/>
            <a:ext cx="4389120" cy="554851"/>
          </a:xfrm>
        </p:spPr>
        <p:txBody>
          <a:bodyPr>
            <a:normAutofit fontScale="90000"/>
          </a:bodyPr>
          <a:lstStyle/>
          <a:p>
            <a:r>
              <a:rPr lang="en-IE"/>
              <a:t>Lesson 7</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a:xfrm>
            <a:off x="3637948" y="4229021"/>
            <a:ext cx="4389120" cy="429606"/>
          </a:xfrm>
        </p:spPr>
        <p:txBody>
          <a:bodyPr>
            <a:normAutofit fontScale="92500"/>
          </a:bodyPr>
          <a:lstStyle/>
          <a:p>
            <a:pPr algn="ctr"/>
            <a:r>
              <a:rPr lang="en-IE"/>
              <a:t>Finishing off the “catch the apple” game</a:t>
            </a:r>
          </a:p>
          <a:p>
            <a:endParaRPr lang="en-IE"/>
          </a:p>
        </p:txBody>
      </p:sp>
      <p:sp>
        <p:nvSpPr>
          <p:cNvPr id="5" name="Text Placeholder 22">
            <a:extLst>
              <a:ext uri="{FF2B5EF4-FFF2-40B4-BE49-F238E27FC236}">
                <a16:creationId xmlns:a16="http://schemas.microsoft.com/office/drawing/2014/main" id="{899603BD-7297-D637-413B-27E92E55B339}"/>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7995BBCA-D2F1-98A6-F678-A2D5A9339254}"/>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1725492"/>
          </a:xfrm>
        </p:spPr>
        <p:txBody>
          <a:bodyPr>
            <a:normAutofit/>
          </a:bodyPr>
          <a:lstStyle/>
          <a:p>
            <a:pPr marL="0" indent="0">
              <a:buNone/>
            </a:pPr>
            <a:r>
              <a:rPr lang="en-IE"/>
              <a:t>Today we have</a:t>
            </a:r>
          </a:p>
          <a:p>
            <a:pPr marL="457200" indent="-457200">
              <a:buAutoNum type="arabicPeriod"/>
            </a:pPr>
            <a:r>
              <a:rPr lang="en-IE"/>
              <a:t>Learned about nesting while loops, Python lists and about the </a:t>
            </a:r>
            <a:r>
              <a:rPr lang="en-IE" err="1"/>
              <a:t>Pytch</a:t>
            </a:r>
            <a:r>
              <a:rPr lang="en-IE"/>
              <a:t> </a:t>
            </a:r>
            <a:r>
              <a:rPr lang="en-IE" err="1"/>
              <a:t>switch_costume</a:t>
            </a:r>
            <a:r>
              <a:rPr lang="en-IE"/>
              <a:t> command</a:t>
            </a:r>
          </a:p>
          <a:p>
            <a:pPr marL="457200" indent="-457200">
              <a:buAutoNum type="arabicPeriod"/>
            </a:pPr>
            <a:r>
              <a:rPr lang="en-IE"/>
              <a:t>Learned to apply these ideas in extending the fruit-catching game.</a:t>
            </a:r>
          </a:p>
          <a:p>
            <a:pPr marL="0" indent="0">
              <a:buNone/>
            </a:pPr>
            <a:endParaRPr lang="en-IE"/>
          </a:p>
        </p:txBody>
      </p:sp>
      <p:sp>
        <p:nvSpPr>
          <p:cNvPr id="3" name="Text Placeholder 3">
            <a:extLst>
              <a:ext uri="{FF2B5EF4-FFF2-40B4-BE49-F238E27FC236}">
                <a16:creationId xmlns:a16="http://schemas.microsoft.com/office/drawing/2014/main" id="{B742ACCE-1114-D6C7-BC78-94438E755C77}"/>
              </a:ext>
            </a:extLst>
          </p:cNvPr>
          <p:cNvSpPr txBox="1">
            <a:spLocks/>
          </p:cNvSpPr>
          <p:nvPr/>
        </p:nvSpPr>
        <p:spPr>
          <a:xfrm>
            <a:off x="859373" y="3570408"/>
            <a:ext cx="10473253" cy="17254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More than that!</a:t>
            </a:r>
          </a:p>
          <a:p>
            <a:r>
              <a:rPr lang="en-IE"/>
              <a:t>We have learned about lots of coding concepts and ideas – commands, scripts, loops, variables. Really, pretty much everything you need to make your own projects. </a:t>
            </a:r>
          </a:p>
          <a:p>
            <a:pPr marL="0" indent="0">
              <a:buNone/>
            </a:pPr>
            <a:r>
              <a:rPr lang="en-IE"/>
              <a:t>We hope you had some fun while doing it!</a:t>
            </a:r>
          </a:p>
          <a:p>
            <a:pPr marL="0" indent="0">
              <a:buFont typeface="Arial" panose="020B0604020202020204" pitchFamily="34" charset="0"/>
              <a:buNone/>
            </a:pPr>
            <a:endParaRPr lang="en-IE"/>
          </a:p>
        </p:txBody>
      </p:sp>
    </p:spTree>
    <p:extLst>
      <p:ext uri="{BB962C8B-B14F-4D97-AF65-F5344CB8AC3E}">
        <p14:creationId xmlns:p14="http://schemas.microsoft.com/office/powerpoint/2010/main" val="2390531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while loops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661804" y="1449053"/>
            <a:ext cx="10820281" cy="1099227"/>
          </a:xfrm>
        </p:spPr>
        <p:txBody>
          <a:bodyPr>
            <a:normAutofit/>
          </a:bodyPr>
          <a:lstStyle/>
          <a:p>
            <a:pPr marL="0" indent="0">
              <a:buNone/>
            </a:pPr>
            <a:r>
              <a:rPr lang="it-IT" err="1"/>
              <a:t>You</a:t>
            </a:r>
            <a:r>
              <a:rPr lang="it-IT"/>
              <a:t> can use a </a:t>
            </a:r>
            <a:r>
              <a:rPr lang="it-IT" err="1">
                <a:latin typeface="Courier New" panose="02070309020205020404" pitchFamily="49" charset="0"/>
                <a:cs typeface="Courier New" panose="02070309020205020404" pitchFamily="49" charset="0"/>
              </a:rPr>
              <a:t>while</a:t>
            </a:r>
            <a:r>
              <a:rPr lang="it-IT"/>
              <a:t> loop </a:t>
            </a:r>
            <a:r>
              <a:rPr lang="en-IE"/>
              <a:t>to keep executing some Python commands/block of code until a condition is no longer True. So if we have </a:t>
            </a:r>
            <a:r>
              <a:rPr lang="en-IE">
                <a:latin typeface="Courier New" panose="02070309020205020404" pitchFamily="49" charset="0"/>
                <a:cs typeface="Courier New" panose="02070309020205020404" pitchFamily="49" charset="0"/>
              </a:rPr>
              <a:t>while True</a:t>
            </a:r>
            <a:r>
              <a:rPr lang="en-IE"/>
              <a:t> the code will be executed forever because the condition is the </a:t>
            </a:r>
            <a:r>
              <a:rPr lang="en-IE" err="1"/>
              <a:t>boolean</a:t>
            </a:r>
            <a:r>
              <a:rPr lang="en-IE"/>
              <a:t> </a:t>
            </a:r>
            <a:r>
              <a:rPr lang="en-IE">
                <a:latin typeface="Courier New" panose="02070309020205020404" pitchFamily="49" charset="0"/>
                <a:cs typeface="Courier New" panose="02070309020205020404" pitchFamily="49" charset="0"/>
              </a:rPr>
              <a:t>True</a:t>
            </a:r>
            <a:r>
              <a:rPr lang="en-IE"/>
              <a:t> itself.</a:t>
            </a:r>
          </a:p>
        </p:txBody>
      </p:sp>
      <p:sp>
        <p:nvSpPr>
          <p:cNvPr id="4" name="Right Brace 3">
            <a:extLst>
              <a:ext uri="{FF2B5EF4-FFF2-40B4-BE49-F238E27FC236}">
                <a16:creationId xmlns:a16="http://schemas.microsoft.com/office/drawing/2014/main" id="{388061CA-D517-8DEE-01C0-05E4670163F4}"/>
              </a:ext>
            </a:extLst>
          </p:cNvPr>
          <p:cNvSpPr/>
          <p:nvPr/>
        </p:nvSpPr>
        <p:spPr>
          <a:xfrm>
            <a:off x="7669241" y="3461152"/>
            <a:ext cx="426558" cy="802451"/>
          </a:xfrm>
          <a:prstGeom prst="rightBrace">
            <a:avLst>
              <a:gd name="adj1" fmla="val 23220"/>
              <a:gd name="adj2" fmla="val 50000"/>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24" name="Group 23">
            <a:extLst>
              <a:ext uri="{FF2B5EF4-FFF2-40B4-BE49-F238E27FC236}">
                <a16:creationId xmlns:a16="http://schemas.microsoft.com/office/drawing/2014/main" id="{11452A91-761C-174F-3B88-5B72ACCBDB31}"/>
              </a:ext>
            </a:extLst>
          </p:cNvPr>
          <p:cNvGrpSpPr/>
          <p:nvPr/>
        </p:nvGrpSpPr>
        <p:grpSpPr>
          <a:xfrm>
            <a:off x="8268664" y="3252023"/>
            <a:ext cx="3618536" cy="923330"/>
            <a:chOff x="8268664" y="2907530"/>
            <a:chExt cx="3618536" cy="923330"/>
          </a:xfrm>
        </p:grpSpPr>
        <p:sp>
          <p:nvSpPr>
            <p:cNvPr id="7" name="TextBox 6">
              <a:extLst>
                <a:ext uri="{FF2B5EF4-FFF2-40B4-BE49-F238E27FC236}">
                  <a16:creationId xmlns:a16="http://schemas.microsoft.com/office/drawing/2014/main" id="{D3088C60-09B0-CC10-380E-0BF388D5FD86}"/>
                </a:ext>
              </a:extLst>
            </p:cNvPr>
            <p:cNvSpPr txBox="1"/>
            <p:nvPr/>
          </p:nvSpPr>
          <p:spPr>
            <a:xfrm>
              <a:off x="8268664" y="2907530"/>
              <a:ext cx="3618536" cy="923330"/>
            </a:xfrm>
            <a:prstGeom prst="rect">
              <a:avLst/>
            </a:prstGeom>
            <a:noFill/>
          </p:spPr>
          <p:txBody>
            <a:bodyPr wrap="square">
              <a:spAutoFit/>
            </a:bodyPr>
            <a:lstStyle/>
            <a:p>
              <a:pPr algn="ctr"/>
              <a:r>
                <a:rPr lang="en-IE">
                  <a:solidFill>
                    <a:srgbClr val="0070C0"/>
                  </a:solidFill>
                </a:rPr>
                <a:t>These 2 lines of code will be executed so long as the condition </a:t>
              </a:r>
              <a:r>
                <a:rPr lang="en-GB" sz="1700" err="1">
                  <a:solidFill>
                    <a:srgbClr val="1A6EB6"/>
                  </a:solidFill>
                  <a:latin typeface="Courier"/>
                </a:rPr>
                <a:t>self</a:t>
              </a:r>
              <a:r>
                <a:rPr lang="en-GB" sz="1800" b="1" err="1">
                  <a:latin typeface="Courier" panose="02070309020205020404" pitchFamily="49" charset="0"/>
                </a:rPr>
                <a:t>.</a:t>
              </a:r>
              <a:r>
                <a:rPr lang="en-GB" sz="1700" err="1">
                  <a:solidFill>
                    <a:srgbClr val="1A6EB6"/>
                  </a:solidFill>
                  <a:latin typeface="Courier"/>
                </a:rPr>
                <a:t>x_position</a:t>
              </a:r>
              <a:r>
                <a:rPr lang="en-GB" sz="1700">
                  <a:solidFill>
                    <a:srgbClr val="1A6EB6"/>
                  </a:solidFill>
                  <a:latin typeface="Courier"/>
                </a:rPr>
                <a:t> </a:t>
              </a:r>
              <a:r>
                <a:rPr lang="en-GB" sz="1800">
                  <a:latin typeface="Courier" panose="02070309020205020404" pitchFamily="49" charset="0"/>
                </a:rPr>
                <a:t>&lt;</a:t>
              </a:r>
              <a:r>
                <a:rPr lang="en-GB" sz="1800" b="1">
                  <a:latin typeface="Courier" panose="02070309020205020404" pitchFamily="49" charset="0"/>
                </a:rPr>
                <a:t> </a:t>
              </a:r>
              <a:r>
                <a:rPr lang="en-GB" sz="1700">
                  <a:solidFill>
                    <a:srgbClr val="1A6EB6"/>
                  </a:solidFill>
                  <a:latin typeface="Courier"/>
                </a:rPr>
                <a:t>0</a:t>
              </a:r>
              <a:r>
                <a:rPr lang="en-GB" sz="1800" b="1">
                  <a:latin typeface="Courier" panose="02070309020205020404" pitchFamily="49" charset="0"/>
                </a:rPr>
                <a:t> </a:t>
              </a:r>
              <a:r>
                <a:rPr lang="en-GB">
                  <a:solidFill>
                    <a:srgbClr val="0070C0"/>
                  </a:solidFill>
                </a:rPr>
                <a:t>is True</a:t>
              </a:r>
              <a:endParaRPr lang="en-IE">
                <a:solidFill>
                  <a:srgbClr val="0070C0"/>
                </a:solidFill>
              </a:endParaRPr>
            </a:p>
          </p:txBody>
        </p:sp>
        <p:cxnSp>
          <p:nvCxnSpPr>
            <p:cNvPr id="10" name="Straight Connector 9">
              <a:extLst>
                <a:ext uri="{FF2B5EF4-FFF2-40B4-BE49-F238E27FC236}">
                  <a16:creationId xmlns:a16="http://schemas.microsoft.com/office/drawing/2014/main" id="{13E324EB-980F-0606-9596-43F03D4B6AE0}"/>
                </a:ext>
              </a:extLst>
            </p:cNvPr>
            <p:cNvCxnSpPr>
              <a:cxnSpLocks/>
            </p:cNvCxnSpPr>
            <p:nvPr/>
          </p:nvCxnSpPr>
          <p:spPr>
            <a:xfrm>
              <a:off x="8451770" y="3814189"/>
              <a:ext cx="2540000"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grpSp>
        <p:nvGrpSpPr>
          <p:cNvPr id="27" name="Group 26">
            <a:extLst>
              <a:ext uri="{FF2B5EF4-FFF2-40B4-BE49-F238E27FC236}">
                <a16:creationId xmlns:a16="http://schemas.microsoft.com/office/drawing/2014/main" id="{D142C116-8584-DE15-6B44-CEFB4D1D9DCC}"/>
              </a:ext>
            </a:extLst>
          </p:cNvPr>
          <p:cNvGrpSpPr/>
          <p:nvPr/>
        </p:nvGrpSpPr>
        <p:grpSpPr>
          <a:xfrm>
            <a:off x="821401" y="3152957"/>
            <a:ext cx="6875763" cy="1154932"/>
            <a:chOff x="821401" y="3010078"/>
            <a:chExt cx="6875763" cy="1154932"/>
          </a:xfrm>
        </p:grpSpPr>
        <p:sp>
          <p:nvSpPr>
            <p:cNvPr id="8" name="TextBox 7">
              <a:extLst>
                <a:ext uri="{FF2B5EF4-FFF2-40B4-BE49-F238E27FC236}">
                  <a16:creationId xmlns:a16="http://schemas.microsoft.com/office/drawing/2014/main" id="{B2BE1DD4-DE3D-CD52-7577-88E0A8AFB3F6}"/>
                </a:ext>
              </a:extLst>
            </p:cNvPr>
            <p:cNvSpPr txBox="1"/>
            <p:nvPr/>
          </p:nvSpPr>
          <p:spPr>
            <a:xfrm>
              <a:off x="821401" y="3010078"/>
              <a:ext cx="6875763" cy="1154932"/>
            </a:xfrm>
            <a:prstGeom prst="rect">
              <a:avLst/>
            </a:prstGeom>
            <a:noFill/>
          </p:spPr>
          <p:txBody>
            <a:bodyPr wrap="square" lIns="91440" tIns="45720" rIns="91440" bIns="45720" anchor="t">
              <a:spAutoFit/>
            </a:bodyPr>
            <a:lstStyle/>
            <a:p>
              <a:pPr>
                <a:lnSpc>
                  <a:spcPct val="90000"/>
                </a:lnSpc>
                <a:spcBef>
                  <a:spcPts val="1200"/>
                </a:spcBef>
                <a:buClr>
                  <a:schemeClr val="tx2"/>
                </a:buClr>
                <a:buSzPts val="2000"/>
              </a:pPr>
              <a:r>
                <a:rPr lang="en-GB" sz="1700" b="1">
                  <a:latin typeface="Courier"/>
                </a:rPr>
                <a:t>while</a:t>
              </a:r>
              <a:r>
                <a:rPr lang="en-GB" sz="1700">
                  <a:latin typeface="Courier"/>
                </a:rPr>
                <a:t> </a:t>
              </a:r>
              <a:r>
                <a:rPr lang="en-GB" sz="1700" err="1">
                  <a:solidFill>
                    <a:srgbClr val="1A6EB6"/>
                  </a:solidFill>
                  <a:latin typeface="Courier"/>
                </a:rPr>
                <a:t>self</a:t>
              </a:r>
              <a:r>
                <a:rPr lang="en-GB" sz="1700" err="1">
                  <a:latin typeface="Courier"/>
                </a:rPr>
                <a:t>.</a:t>
              </a:r>
              <a:r>
                <a:rPr lang="en-GB" sz="1700" err="1">
                  <a:solidFill>
                    <a:srgbClr val="1A6EB6"/>
                  </a:solidFill>
                  <a:latin typeface="Courier"/>
                </a:rPr>
                <a:t>x_position</a:t>
              </a:r>
              <a:r>
                <a:rPr lang="en-GB" sz="1700">
                  <a:latin typeface="Courier"/>
                </a:rPr>
                <a:t> &lt; </a:t>
              </a:r>
              <a:r>
                <a:rPr lang="en-GB" sz="1700">
                  <a:solidFill>
                    <a:srgbClr val="1A6EB6"/>
                  </a:solidFill>
                  <a:latin typeface="Courier"/>
                </a:rPr>
                <a:t>0</a:t>
              </a:r>
              <a:r>
                <a:rPr lang="en-GB" sz="1700">
                  <a:latin typeface="Courier"/>
                </a:rPr>
                <a:t>:</a:t>
              </a:r>
            </a:p>
            <a:p>
              <a:pPr>
                <a:lnSpc>
                  <a:spcPct val="90000"/>
                </a:lnSpc>
                <a:spcBef>
                  <a:spcPts val="1200"/>
                </a:spcBef>
                <a:buClr>
                  <a:schemeClr val="tx2"/>
                </a:buClr>
                <a:buSzPts val="2000"/>
              </a:pPr>
              <a:r>
                <a:rPr lang="en-GB" sz="1700">
                  <a:solidFill>
                    <a:srgbClr val="008000"/>
                  </a:solidFill>
                  <a:latin typeface="Courier"/>
                </a:rPr>
                <a:t>	</a:t>
              </a:r>
              <a:r>
                <a:rPr lang="en-GB" sz="1700" err="1">
                  <a:solidFill>
                    <a:srgbClr val="1A6EB6"/>
                  </a:solidFill>
                  <a:latin typeface="Courier"/>
                </a:rPr>
                <a:t>self</a:t>
              </a:r>
              <a:r>
                <a:rPr lang="en-GB" sz="1700" err="1">
                  <a:latin typeface="Courier"/>
                </a:rPr>
                <a:t>.</a:t>
              </a:r>
              <a:r>
                <a:rPr lang="en-GB" sz="1700" err="1">
                  <a:solidFill>
                    <a:srgbClr val="1A6EB6"/>
                  </a:solidFill>
                  <a:latin typeface="Courier"/>
                </a:rPr>
                <a:t>say</a:t>
              </a:r>
              <a:r>
                <a:rPr lang="en-GB" sz="1700">
                  <a:latin typeface="Courier"/>
                </a:rPr>
                <a:t>(</a:t>
              </a:r>
              <a:r>
                <a:rPr lang="en-GB" sz="1700">
                  <a:solidFill>
                    <a:srgbClr val="C00000"/>
                  </a:solidFill>
                  <a:latin typeface="Courier"/>
                </a:rPr>
                <a:t>"I’m at the bottom of the stage"</a:t>
              </a:r>
              <a:r>
                <a:rPr lang="en-GB" sz="1700">
                  <a:latin typeface="Courier"/>
                </a:rPr>
                <a:t>)</a:t>
              </a:r>
            </a:p>
            <a:p>
              <a:pPr>
                <a:lnSpc>
                  <a:spcPct val="90000"/>
                </a:lnSpc>
                <a:spcBef>
                  <a:spcPts val="1200"/>
                </a:spcBef>
                <a:buClr>
                  <a:schemeClr val="tx2"/>
                </a:buClr>
                <a:buSzPts val="2000"/>
              </a:pPr>
              <a:r>
                <a:rPr lang="en-GB" sz="1700">
                  <a:latin typeface="Courier"/>
                </a:rPr>
                <a:t>	</a:t>
              </a:r>
              <a:r>
                <a:rPr lang="en-GB" sz="1700" err="1">
                  <a:solidFill>
                    <a:srgbClr val="1A6EB6"/>
                  </a:solidFill>
                  <a:latin typeface="Courier"/>
                </a:rPr>
                <a:t>self</a:t>
              </a:r>
              <a:r>
                <a:rPr lang="en-GB" sz="1700" err="1">
                  <a:latin typeface="Courier"/>
                </a:rPr>
                <a:t>.</a:t>
              </a:r>
              <a:r>
                <a:rPr lang="en-GB" sz="1700" err="1">
                  <a:solidFill>
                    <a:srgbClr val="1A6EB6"/>
                  </a:solidFill>
                  <a:latin typeface="Courier"/>
                </a:rPr>
                <a:t>glide_to_xy</a:t>
              </a:r>
              <a:r>
                <a:rPr lang="en-GB" sz="1700">
                  <a:latin typeface="Courier"/>
                </a:rPr>
                <a:t>(</a:t>
              </a:r>
              <a:r>
                <a:rPr lang="en-GB" sz="1700" err="1">
                  <a:latin typeface="Courier"/>
                </a:rPr>
                <a:t>random_x</a:t>
              </a:r>
              <a:r>
                <a:rPr lang="en-GB" sz="1700">
                  <a:latin typeface="Courier"/>
                </a:rPr>
                <a:t>, </a:t>
              </a:r>
              <a:r>
                <a:rPr lang="en-GB" sz="1700" err="1">
                  <a:latin typeface="Courier"/>
                </a:rPr>
                <a:t>random_y</a:t>
              </a:r>
              <a:r>
                <a:rPr lang="en-GB" sz="1700">
                  <a:latin typeface="Courier"/>
                </a:rPr>
                <a:t>, </a:t>
              </a:r>
              <a:r>
                <a:rPr lang="en-GB" sz="1700">
                  <a:solidFill>
                    <a:srgbClr val="1A6EB6"/>
                  </a:solidFill>
                  <a:latin typeface="Courier"/>
                </a:rPr>
                <a:t>1</a:t>
              </a:r>
              <a:r>
                <a:rPr lang="en-GB" sz="1700">
                  <a:latin typeface="Courier"/>
                </a:rPr>
                <a:t>)</a:t>
              </a:r>
              <a:endParaRPr lang="en-IE" sz="1700">
                <a:latin typeface="Calibri"/>
                <a:cs typeface="Calibri"/>
              </a:endParaRPr>
            </a:p>
          </p:txBody>
        </p:sp>
        <p:cxnSp>
          <p:nvCxnSpPr>
            <p:cNvPr id="15" name="Straight Connector 14">
              <a:extLst>
                <a:ext uri="{FF2B5EF4-FFF2-40B4-BE49-F238E27FC236}">
                  <a16:creationId xmlns:a16="http://schemas.microsoft.com/office/drawing/2014/main" id="{B97F23F7-994C-1939-F159-1C867413E4B7}"/>
                </a:ext>
              </a:extLst>
            </p:cNvPr>
            <p:cNvCxnSpPr>
              <a:cxnSpLocks/>
            </p:cNvCxnSpPr>
            <p:nvPr/>
          </p:nvCxnSpPr>
          <p:spPr>
            <a:xfrm>
              <a:off x="1684180" y="3332559"/>
              <a:ext cx="2493373"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sp>
        <p:nvSpPr>
          <p:cNvPr id="18" name="Right Brace 17">
            <a:extLst>
              <a:ext uri="{FF2B5EF4-FFF2-40B4-BE49-F238E27FC236}">
                <a16:creationId xmlns:a16="http://schemas.microsoft.com/office/drawing/2014/main" id="{265BF6C1-964A-F8BF-52A8-4759AA0676AB}"/>
              </a:ext>
            </a:extLst>
          </p:cNvPr>
          <p:cNvSpPr/>
          <p:nvPr/>
        </p:nvSpPr>
        <p:spPr>
          <a:xfrm>
            <a:off x="6132541" y="4892141"/>
            <a:ext cx="426558" cy="802451"/>
          </a:xfrm>
          <a:prstGeom prst="rightBrace">
            <a:avLst>
              <a:gd name="adj1" fmla="val 23220"/>
              <a:gd name="adj2" fmla="val 50000"/>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25" name="Group 24">
            <a:extLst>
              <a:ext uri="{FF2B5EF4-FFF2-40B4-BE49-F238E27FC236}">
                <a16:creationId xmlns:a16="http://schemas.microsoft.com/office/drawing/2014/main" id="{E8E87C8D-35B6-23B5-ACE2-1F1261758DEF}"/>
              </a:ext>
            </a:extLst>
          </p:cNvPr>
          <p:cNvGrpSpPr/>
          <p:nvPr/>
        </p:nvGrpSpPr>
        <p:grpSpPr>
          <a:xfrm>
            <a:off x="6731964" y="4695712"/>
            <a:ext cx="3016701" cy="1200329"/>
            <a:chOff x="6731964" y="4524260"/>
            <a:chExt cx="3016701" cy="1200329"/>
          </a:xfrm>
        </p:grpSpPr>
        <p:sp>
          <p:nvSpPr>
            <p:cNvPr id="19" name="TextBox 18">
              <a:extLst>
                <a:ext uri="{FF2B5EF4-FFF2-40B4-BE49-F238E27FC236}">
                  <a16:creationId xmlns:a16="http://schemas.microsoft.com/office/drawing/2014/main" id="{A0AD83D4-8CB0-1AAB-8A15-2D7E4F4A43E7}"/>
                </a:ext>
              </a:extLst>
            </p:cNvPr>
            <p:cNvSpPr txBox="1"/>
            <p:nvPr/>
          </p:nvSpPr>
          <p:spPr>
            <a:xfrm>
              <a:off x="6731964" y="4524260"/>
              <a:ext cx="3016701" cy="1200329"/>
            </a:xfrm>
            <a:prstGeom prst="rect">
              <a:avLst/>
            </a:prstGeom>
            <a:noFill/>
          </p:spPr>
          <p:txBody>
            <a:bodyPr wrap="square">
              <a:spAutoFit/>
            </a:bodyPr>
            <a:lstStyle/>
            <a:p>
              <a:pPr algn="ctr"/>
              <a:r>
                <a:rPr lang="en-IE">
                  <a:solidFill>
                    <a:srgbClr val="0070C0"/>
                  </a:solidFill>
                </a:rPr>
                <a:t>These 2 lines of code will be executed so long as the condition </a:t>
              </a:r>
              <a:r>
                <a:rPr lang="en-GB" sz="1800">
                  <a:latin typeface="Courier" panose="02070309020205020404" pitchFamily="49" charset="0"/>
                </a:rPr>
                <a:t>score &lt; </a:t>
              </a:r>
              <a:r>
                <a:rPr lang="en-GB" sz="1700">
                  <a:solidFill>
                    <a:srgbClr val="1A6EB6"/>
                  </a:solidFill>
                  <a:latin typeface="Courier"/>
                </a:rPr>
                <a:t>50</a:t>
              </a:r>
            </a:p>
            <a:p>
              <a:pPr algn="ctr"/>
              <a:r>
                <a:rPr lang="en-GB">
                  <a:solidFill>
                    <a:srgbClr val="0070C0"/>
                  </a:solidFill>
                </a:rPr>
                <a:t>Is True</a:t>
              </a:r>
              <a:endParaRPr lang="en-IE">
                <a:solidFill>
                  <a:srgbClr val="0070C0"/>
                </a:solidFill>
              </a:endParaRPr>
            </a:p>
          </p:txBody>
        </p:sp>
        <p:cxnSp>
          <p:nvCxnSpPr>
            <p:cNvPr id="20" name="Straight Connector 19">
              <a:extLst>
                <a:ext uri="{FF2B5EF4-FFF2-40B4-BE49-F238E27FC236}">
                  <a16:creationId xmlns:a16="http://schemas.microsoft.com/office/drawing/2014/main" id="{DE62886D-C065-644D-967B-D55C92DB6116}"/>
                </a:ext>
              </a:extLst>
            </p:cNvPr>
            <p:cNvCxnSpPr>
              <a:cxnSpLocks/>
            </p:cNvCxnSpPr>
            <p:nvPr/>
          </p:nvCxnSpPr>
          <p:spPr>
            <a:xfrm>
              <a:off x="7995771" y="5398754"/>
              <a:ext cx="1397000"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grpSp>
        <p:nvGrpSpPr>
          <p:cNvPr id="28" name="Group 27">
            <a:extLst>
              <a:ext uri="{FF2B5EF4-FFF2-40B4-BE49-F238E27FC236}">
                <a16:creationId xmlns:a16="http://schemas.microsoft.com/office/drawing/2014/main" id="{2AB504E2-B913-2149-665E-17269FF5CA13}"/>
              </a:ext>
            </a:extLst>
          </p:cNvPr>
          <p:cNvGrpSpPr/>
          <p:nvPr/>
        </p:nvGrpSpPr>
        <p:grpSpPr>
          <a:xfrm>
            <a:off x="884901" y="4549184"/>
            <a:ext cx="6096000" cy="1154932"/>
            <a:chOff x="884901" y="4520608"/>
            <a:chExt cx="6096000" cy="1154932"/>
          </a:xfrm>
        </p:grpSpPr>
        <p:sp>
          <p:nvSpPr>
            <p:cNvPr id="11" name="TextBox 10">
              <a:extLst>
                <a:ext uri="{FF2B5EF4-FFF2-40B4-BE49-F238E27FC236}">
                  <a16:creationId xmlns:a16="http://schemas.microsoft.com/office/drawing/2014/main" id="{381B6E5F-8FA2-D889-D280-A9538A4C5476}"/>
                </a:ext>
              </a:extLst>
            </p:cNvPr>
            <p:cNvSpPr txBox="1"/>
            <p:nvPr/>
          </p:nvSpPr>
          <p:spPr>
            <a:xfrm>
              <a:off x="884901" y="4520608"/>
              <a:ext cx="6096000" cy="1154932"/>
            </a:xfrm>
            <a:prstGeom prst="rect">
              <a:avLst/>
            </a:prstGeom>
            <a:noFill/>
          </p:spPr>
          <p:txBody>
            <a:bodyPr wrap="square" lIns="91440" tIns="45720" rIns="91440" bIns="45720" anchor="t">
              <a:spAutoFit/>
            </a:bodyPr>
            <a:lstStyle/>
            <a:p>
              <a:pPr>
                <a:lnSpc>
                  <a:spcPct val="90000"/>
                </a:lnSpc>
                <a:spcBef>
                  <a:spcPts val="1200"/>
                </a:spcBef>
                <a:buClr>
                  <a:schemeClr val="tx2"/>
                </a:buClr>
                <a:buSzPts val="2000"/>
              </a:pPr>
              <a:r>
                <a:rPr lang="en-GB" sz="1700" b="1">
                  <a:latin typeface="Courier"/>
                </a:rPr>
                <a:t>while</a:t>
              </a:r>
              <a:r>
                <a:rPr lang="en-GB" sz="1700">
                  <a:latin typeface="Courier"/>
                </a:rPr>
                <a:t> score &lt; </a:t>
              </a:r>
              <a:r>
                <a:rPr lang="en-GB" sz="1700">
                  <a:solidFill>
                    <a:srgbClr val="1A6EB6"/>
                  </a:solidFill>
                  <a:latin typeface="Courier"/>
                </a:rPr>
                <a:t>50</a:t>
              </a:r>
              <a:r>
                <a:rPr lang="en-GB" sz="1700">
                  <a:latin typeface="Courier"/>
                </a:rPr>
                <a:t>:</a:t>
              </a:r>
            </a:p>
            <a:p>
              <a:pPr>
                <a:lnSpc>
                  <a:spcPct val="90000"/>
                </a:lnSpc>
                <a:spcBef>
                  <a:spcPts val="1200"/>
                </a:spcBef>
                <a:buClr>
                  <a:schemeClr val="tx2"/>
                </a:buClr>
                <a:buSzPts val="2000"/>
              </a:pPr>
              <a:r>
                <a:rPr lang="en-GB" sz="1700">
                  <a:solidFill>
                    <a:srgbClr val="008000"/>
                  </a:solidFill>
                  <a:latin typeface="Courier"/>
                </a:rPr>
                <a:t>	</a:t>
              </a:r>
              <a:r>
                <a:rPr lang="en-GB" sz="1700" err="1">
                  <a:solidFill>
                    <a:srgbClr val="1A6EB6"/>
                  </a:solidFill>
                  <a:latin typeface="Courier"/>
                </a:rPr>
                <a:t>self</a:t>
              </a:r>
              <a:r>
                <a:rPr lang="en-GB" sz="1700" err="1">
                  <a:latin typeface="Courier"/>
                </a:rPr>
                <a:t>.</a:t>
              </a:r>
              <a:r>
                <a:rPr lang="en-GB" sz="1700" err="1">
                  <a:solidFill>
                    <a:srgbClr val="1A6EB6"/>
                  </a:solidFill>
                  <a:latin typeface="Courier"/>
                </a:rPr>
                <a:t>glide_to_xy</a:t>
              </a:r>
              <a:r>
                <a:rPr lang="en-GB" sz="1700">
                  <a:latin typeface="Courier"/>
                </a:rPr>
                <a:t>(</a:t>
              </a:r>
              <a:r>
                <a:rPr lang="en-GB" sz="1700">
                  <a:solidFill>
                    <a:srgbClr val="1A6EB6"/>
                  </a:solidFill>
                  <a:latin typeface="Courier"/>
                </a:rPr>
                <a:t>10</a:t>
              </a:r>
              <a:r>
                <a:rPr lang="en-GB" sz="1700">
                  <a:latin typeface="Courier"/>
                </a:rPr>
                <a:t>,</a:t>
              </a:r>
              <a:r>
                <a:rPr lang="en-GB" sz="1700">
                  <a:solidFill>
                    <a:srgbClr val="1A6EB6"/>
                  </a:solidFill>
                  <a:latin typeface="Courier"/>
                </a:rPr>
                <a:t> 10</a:t>
              </a:r>
              <a:r>
                <a:rPr lang="en-GB" sz="1700">
                  <a:latin typeface="Courier"/>
                </a:rPr>
                <a:t>,</a:t>
              </a:r>
              <a:r>
                <a:rPr lang="en-GB" sz="1700">
                  <a:solidFill>
                    <a:srgbClr val="1A6EB6"/>
                  </a:solidFill>
                  <a:latin typeface="Courier"/>
                </a:rPr>
                <a:t> 1</a:t>
              </a:r>
              <a:r>
                <a:rPr lang="en-GB" sz="1700">
                  <a:latin typeface="Courier"/>
                </a:rPr>
                <a:t>)</a:t>
              </a:r>
            </a:p>
            <a:p>
              <a:pPr>
                <a:lnSpc>
                  <a:spcPct val="90000"/>
                </a:lnSpc>
                <a:spcBef>
                  <a:spcPts val="1200"/>
                </a:spcBef>
                <a:buClr>
                  <a:schemeClr val="tx2"/>
                </a:buClr>
                <a:buSzPts val="2000"/>
              </a:pPr>
              <a:r>
                <a:rPr lang="en-GB" sz="1700">
                  <a:latin typeface="Courier"/>
                </a:rPr>
                <a:t>	</a:t>
              </a:r>
              <a:r>
                <a:rPr lang="en-GB" sz="1700" err="1">
                  <a:solidFill>
                    <a:srgbClr val="1A6EB6"/>
                  </a:solidFill>
                  <a:latin typeface="Courier"/>
                </a:rPr>
                <a:t>self</a:t>
              </a:r>
              <a:r>
                <a:rPr lang="en-GB" sz="1700" err="1">
                  <a:latin typeface="Courier"/>
                </a:rPr>
                <a:t>.</a:t>
              </a:r>
              <a:r>
                <a:rPr lang="en-GB" sz="1700" err="1">
                  <a:solidFill>
                    <a:srgbClr val="1A6EB6"/>
                  </a:solidFill>
                  <a:latin typeface="Courier"/>
                </a:rPr>
                <a:t>glide_to_xy</a:t>
              </a:r>
              <a:r>
                <a:rPr lang="en-GB" sz="1700">
                  <a:latin typeface="Courier"/>
                </a:rPr>
                <a:t>(</a:t>
              </a:r>
              <a:r>
                <a:rPr lang="en-GB" sz="1700">
                  <a:solidFill>
                    <a:srgbClr val="1A6EB6"/>
                  </a:solidFill>
                  <a:latin typeface="Courier"/>
                </a:rPr>
                <a:t>-10</a:t>
              </a:r>
              <a:r>
                <a:rPr lang="en-GB" sz="1700">
                  <a:latin typeface="Courier"/>
                </a:rPr>
                <a:t>,</a:t>
              </a:r>
              <a:r>
                <a:rPr lang="en-GB" sz="1700">
                  <a:solidFill>
                    <a:srgbClr val="1A6EB6"/>
                  </a:solidFill>
                  <a:latin typeface="Courier"/>
                </a:rPr>
                <a:t> -10</a:t>
              </a:r>
              <a:r>
                <a:rPr lang="en-GB" sz="1700">
                  <a:latin typeface="Courier"/>
                </a:rPr>
                <a:t>,</a:t>
              </a:r>
              <a:r>
                <a:rPr lang="en-GB" sz="1700">
                  <a:solidFill>
                    <a:srgbClr val="1A6EB6"/>
                  </a:solidFill>
                  <a:latin typeface="Courier"/>
                </a:rPr>
                <a:t> 1</a:t>
              </a:r>
              <a:r>
                <a:rPr lang="en-GB" sz="1700">
                  <a:latin typeface="Courier"/>
                </a:rPr>
                <a:t>)</a:t>
              </a:r>
              <a:endParaRPr lang="en-IE" sz="1700">
                <a:latin typeface="Courier"/>
                <a:cs typeface="Calibri"/>
              </a:endParaRPr>
            </a:p>
          </p:txBody>
        </p:sp>
        <p:cxnSp>
          <p:nvCxnSpPr>
            <p:cNvPr id="23" name="Straight Connector 22">
              <a:extLst>
                <a:ext uri="{FF2B5EF4-FFF2-40B4-BE49-F238E27FC236}">
                  <a16:creationId xmlns:a16="http://schemas.microsoft.com/office/drawing/2014/main" id="{04EBB0E4-43EB-97D4-5AE8-1A413D5213DD}"/>
                </a:ext>
              </a:extLst>
            </p:cNvPr>
            <p:cNvCxnSpPr>
              <a:cxnSpLocks/>
            </p:cNvCxnSpPr>
            <p:nvPr/>
          </p:nvCxnSpPr>
          <p:spPr>
            <a:xfrm>
              <a:off x="1739900" y="4796889"/>
              <a:ext cx="1397000"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sp>
        <p:nvSpPr>
          <p:cNvPr id="26" name="Text Placeholder 2">
            <a:extLst>
              <a:ext uri="{FF2B5EF4-FFF2-40B4-BE49-F238E27FC236}">
                <a16:creationId xmlns:a16="http://schemas.microsoft.com/office/drawing/2014/main" id="{B476DB48-C945-A41D-2E26-E8D484F0D349}"/>
              </a:ext>
            </a:extLst>
          </p:cNvPr>
          <p:cNvSpPr>
            <a:spLocks noGrp="1"/>
          </p:cNvSpPr>
          <p:nvPr>
            <p:ph type="body" sz="quarter" idx="10"/>
          </p:nvPr>
        </p:nvSpPr>
        <p:spPr>
          <a:xfrm>
            <a:off x="404631" y="2657007"/>
            <a:ext cx="10037232" cy="469347"/>
          </a:xfrm>
        </p:spPr>
        <p:txBody>
          <a:bodyPr>
            <a:normAutofit/>
          </a:bodyPr>
          <a:lstStyle/>
          <a:p>
            <a:r>
              <a:rPr lang="en-IE"/>
              <a:t>Example in Pytch :</a:t>
            </a:r>
          </a:p>
        </p:txBody>
      </p:sp>
    </p:spTree>
    <p:extLst>
      <p:ext uri="{BB962C8B-B14F-4D97-AF65-F5344CB8AC3E}">
        <p14:creationId xmlns:p14="http://schemas.microsoft.com/office/powerpoint/2010/main" val="206809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2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nested while loops</a:t>
            </a:r>
          </a:p>
        </p:txBody>
      </p:sp>
      <p:sp>
        <p:nvSpPr>
          <p:cNvPr id="7" name="Text Placeholder 6">
            <a:extLst>
              <a:ext uri="{FF2B5EF4-FFF2-40B4-BE49-F238E27FC236}">
                <a16:creationId xmlns:a16="http://schemas.microsoft.com/office/drawing/2014/main" id="{E4C78A2F-3411-BE85-5DCF-37D63508E3B1}"/>
              </a:ext>
            </a:extLst>
          </p:cNvPr>
          <p:cNvSpPr>
            <a:spLocks noGrp="1"/>
          </p:cNvSpPr>
          <p:nvPr>
            <p:ph type="body" sz="quarter" idx="11"/>
          </p:nvPr>
        </p:nvSpPr>
        <p:spPr>
          <a:xfrm>
            <a:off x="404631" y="1399813"/>
            <a:ext cx="10515600" cy="751220"/>
          </a:xfrm>
        </p:spPr>
        <p:txBody>
          <a:bodyPr>
            <a:noAutofit/>
          </a:bodyPr>
          <a:lstStyle/>
          <a:p>
            <a:pPr marL="0" indent="0">
              <a:buNone/>
            </a:pPr>
            <a:r>
              <a:rPr lang="en-IE" sz="2200"/>
              <a:t>Just like if statements, you can also have nested while loops.</a:t>
            </a:r>
            <a:endParaRPr lang="en-IE" sz="2200">
              <a:highlight>
                <a:srgbClr val="FFFF00"/>
              </a:highlight>
            </a:endParaRPr>
          </a:p>
        </p:txBody>
      </p:sp>
      <p:sp>
        <p:nvSpPr>
          <p:cNvPr id="4" name="TextBox 3">
            <a:extLst>
              <a:ext uri="{FF2B5EF4-FFF2-40B4-BE49-F238E27FC236}">
                <a16:creationId xmlns:a16="http://schemas.microsoft.com/office/drawing/2014/main" id="{DE722992-B7B6-C14E-741E-CAFAC48AD631}"/>
              </a:ext>
            </a:extLst>
          </p:cNvPr>
          <p:cNvSpPr txBox="1"/>
          <p:nvPr/>
        </p:nvSpPr>
        <p:spPr>
          <a:xfrm>
            <a:off x="641959" y="2756192"/>
            <a:ext cx="6811028" cy="3170099"/>
          </a:xfrm>
          <a:prstGeom prst="rect">
            <a:avLst/>
          </a:prstGeom>
          <a:noFill/>
        </p:spPr>
        <p:txBody>
          <a:bodyPr wrap="square" lIns="91440" tIns="45720" rIns="91440" bIns="45720" anchor="t">
            <a:spAutoFit/>
          </a:bodyPr>
          <a:lstStyle/>
          <a:p>
            <a:r>
              <a:rPr lang="en-IE" sz="2000" b="1">
                <a:latin typeface="Courier"/>
              </a:rPr>
              <a:t>class</a:t>
            </a:r>
            <a:r>
              <a:rPr lang="en-IE" sz="2000">
                <a:latin typeface="Courier"/>
              </a:rPr>
              <a:t> Car(</a:t>
            </a:r>
            <a:r>
              <a:rPr lang="en-IE" sz="2000" err="1">
                <a:latin typeface="Courier"/>
              </a:rPr>
              <a:t>pytch.</a:t>
            </a:r>
            <a:r>
              <a:rPr lang="en-IE" sz="2000" err="1">
                <a:solidFill>
                  <a:srgbClr val="1A6EB6"/>
                </a:solidFill>
                <a:latin typeface="Courier"/>
              </a:rPr>
              <a:t>Sprite</a:t>
            </a:r>
            <a:r>
              <a:rPr lang="en-IE" sz="2000">
                <a:latin typeface="Courier"/>
              </a:rPr>
              <a:t>):</a:t>
            </a:r>
          </a:p>
          <a:p>
            <a:r>
              <a:rPr lang="en-IE" sz="2000">
                <a:latin typeface="Courier"/>
              </a:rPr>
              <a:t>    Costumes = [</a:t>
            </a:r>
            <a:r>
              <a:rPr lang="en-IE" sz="2000">
                <a:solidFill>
                  <a:srgbClr val="C00000"/>
                </a:solidFill>
                <a:latin typeface="Courier"/>
              </a:rPr>
              <a:t>"car.png"</a:t>
            </a:r>
            <a:r>
              <a:rPr lang="en-IE" sz="2000">
                <a:latin typeface="Courier"/>
              </a:rPr>
              <a:t>]</a:t>
            </a:r>
          </a:p>
          <a:p>
            <a:endParaRPr lang="en-IE" sz="2000">
              <a:latin typeface="Courier" panose="02070309020205020404" pitchFamily="49" charset="0"/>
            </a:endParaRPr>
          </a:p>
          <a:p>
            <a:r>
              <a:rPr lang="en-IE" sz="2000">
                <a:latin typeface="Courier"/>
              </a:rPr>
              <a:t>   </a:t>
            </a:r>
            <a:r>
              <a:rPr lang="en-IE" sz="2000">
                <a:effectLst/>
                <a:latin typeface="Courier"/>
              </a:rPr>
              <a:t> @pytch.</a:t>
            </a:r>
            <a:r>
              <a:rPr lang="en-IE" sz="2000">
                <a:solidFill>
                  <a:srgbClr val="1A6EB6"/>
                </a:solidFill>
                <a:effectLst/>
                <a:latin typeface="Courier"/>
              </a:rPr>
              <a:t>when_green_flag_clicked</a:t>
            </a:r>
          </a:p>
          <a:p>
            <a:r>
              <a:rPr lang="en-IE" sz="2000">
                <a:effectLst/>
                <a:latin typeface="Courier" panose="02070309020205020404" pitchFamily="49" charset="0"/>
              </a:rPr>
              <a:t>    </a:t>
            </a:r>
            <a:r>
              <a:rPr lang="en-IE" sz="2000" b="1">
                <a:effectLst/>
                <a:latin typeface="Courier" panose="02070309020205020404" pitchFamily="49" charset="0"/>
              </a:rPr>
              <a:t>def</a:t>
            </a:r>
            <a:r>
              <a:rPr lang="en-IE" sz="2000">
                <a:effectLst/>
                <a:latin typeface="Courier" panose="02070309020205020404" pitchFamily="49" charset="0"/>
              </a:rPr>
              <a:t> </a:t>
            </a:r>
            <a:r>
              <a:rPr lang="en-IE" sz="2000" err="1">
                <a:effectLst/>
                <a:latin typeface="Courier" panose="02070309020205020404" pitchFamily="49" charset="0"/>
              </a:rPr>
              <a:t>move_right</a:t>
            </a:r>
            <a:r>
              <a:rPr lang="en-IE" sz="2000">
                <a:effectLst/>
                <a:latin typeface="Courier" panose="02070309020205020404" pitchFamily="49" charset="0"/>
              </a:rPr>
              <a:t>(</a:t>
            </a:r>
            <a:r>
              <a:rPr lang="en-IE" sz="2000">
                <a:solidFill>
                  <a:srgbClr val="1A6EB6"/>
                </a:solidFill>
                <a:latin typeface="Courier"/>
              </a:rPr>
              <a:t>self</a:t>
            </a:r>
            <a:r>
              <a:rPr lang="en-IE" sz="2000">
                <a:effectLst/>
                <a:latin typeface="Courier" panose="02070309020205020404" pitchFamily="49" charset="0"/>
              </a:rPr>
              <a:t>):</a:t>
            </a:r>
          </a:p>
          <a:p>
            <a:r>
              <a:rPr lang="en-IE" sz="2000">
                <a:latin typeface="Courier" panose="02070309020205020404" pitchFamily="49" charset="0"/>
              </a:rPr>
              <a:t>        </a:t>
            </a:r>
            <a:r>
              <a:rPr lang="en-IE" sz="2000" b="1">
                <a:effectLst/>
                <a:latin typeface="Courier" panose="02070309020205020404" pitchFamily="49" charset="0"/>
              </a:rPr>
              <a:t>while True</a:t>
            </a:r>
            <a:r>
              <a:rPr lang="en-IE" sz="2000">
                <a:effectLst/>
                <a:latin typeface="Courier" panose="02070309020205020404" pitchFamily="49" charset="0"/>
              </a:rPr>
              <a:t>:</a:t>
            </a:r>
          </a:p>
          <a:p>
            <a:r>
              <a:rPr lang="en-IE" sz="2000">
                <a:latin typeface="Courier"/>
              </a:rPr>
              <a:t>           </a:t>
            </a:r>
            <a:r>
              <a:rPr lang="en-IE" sz="2000">
                <a:effectLst/>
                <a:latin typeface="Courier"/>
              </a:rPr>
              <a:t> </a:t>
            </a:r>
            <a:r>
              <a:rPr lang="en-IE" sz="2000" err="1">
                <a:solidFill>
                  <a:srgbClr val="1A6EB6"/>
                </a:solidFill>
                <a:latin typeface="Courier"/>
              </a:rPr>
              <a:t>self</a:t>
            </a:r>
            <a:r>
              <a:rPr lang="en-IE" sz="2000" err="1">
                <a:effectLst/>
                <a:latin typeface="Courier"/>
              </a:rPr>
              <a:t>.</a:t>
            </a:r>
            <a:r>
              <a:rPr lang="en-IE" sz="2000" err="1">
                <a:solidFill>
                  <a:srgbClr val="1A6EB6"/>
                </a:solidFill>
                <a:effectLst/>
                <a:latin typeface="Courier"/>
              </a:rPr>
              <a:t>go_to_xy</a:t>
            </a:r>
            <a:r>
              <a:rPr lang="en-IE" sz="2000">
                <a:effectLst/>
                <a:latin typeface="Courier"/>
              </a:rPr>
              <a:t>(</a:t>
            </a:r>
            <a:r>
              <a:rPr lang="en-IE" sz="2000">
                <a:solidFill>
                  <a:srgbClr val="1A6EB6"/>
                </a:solidFill>
                <a:effectLst/>
                <a:latin typeface="Courier"/>
              </a:rPr>
              <a:t>-200</a:t>
            </a:r>
            <a:r>
              <a:rPr lang="en-IE" sz="2000">
                <a:effectLst/>
                <a:latin typeface="Courier"/>
              </a:rPr>
              <a:t>, </a:t>
            </a:r>
            <a:r>
              <a:rPr lang="en-IE" sz="2000">
                <a:solidFill>
                  <a:srgbClr val="1A6EB6"/>
                </a:solidFill>
                <a:effectLst/>
                <a:latin typeface="Courier"/>
              </a:rPr>
              <a:t>0</a:t>
            </a:r>
            <a:r>
              <a:rPr lang="en-IE" sz="2000">
                <a:effectLst/>
                <a:latin typeface="Courier"/>
              </a:rPr>
              <a:t>)</a:t>
            </a:r>
          </a:p>
          <a:p>
            <a:r>
              <a:rPr lang="en-IE" sz="2000">
                <a:latin typeface="Courier"/>
              </a:rPr>
              <a:t>            </a:t>
            </a:r>
            <a:r>
              <a:rPr lang="en-IE" sz="2000" err="1">
                <a:latin typeface="Courier"/>
              </a:rPr>
              <a:t>pytch.</a:t>
            </a:r>
            <a:r>
              <a:rPr lang="en-IE" sz="2000" err="1">
                <a:solidFill>
                  <a:srgbClr val="1A6EB6"/>
                </a:solidFill>
                <a:latin typeface="Courier"/>
              </a:rPr>
              <a:t>wait_seconds</a:t>
            </a:r>
            <a:r>
              <a:rPr lang="en-IE" sz="2000">
                <a:latin typeface="Courier"/>
              </a:rPr>
              <a:t>(</a:t>
            </a:r>
            <a:r>
              <a:rPr lang="en-IE" sz="2000">
                <a:solidFill>
                  <a:srgbClr val="1A6EB6"/>
                </a:solidFill>
                <a:latin typeface="Courier"/>
              </a:rPr>
              <a:t>2</a:t>
            </a:r>
            <a:r>
              <a:rPr lang="en-IE" sz="2000">
                <a:latin typeface="Courier"/>
              </a:rPr>
              <a:t>)</a:t>
            </a:r>
          </a:p>
          <a:p>
            <a:r>
              <a:rPr lang="en-IE" sz="2000">
                <a:latin typeface="Courier"/>
              </a:rPr>
              <a:t>            </a:t>
            </a:r>
            <a:r>
              <a:rPr lang="en-IE" sz="2000" b="1">
                <a:effectLst/>
                <a:latin typeface="Courier"/>
              </a:rPr>
              <a:t>while</a:t>
            </a:r>
            <a:r>
              <a:rPr lang="en-IE" sz="2000">
                <a:effectLst/>
                <a:latin typeface="Courier"/>
              </a:rPr>
              <a:t> </a:t>
            </a:r>
            <a:r>
              <a:rPr lang="en-IE" sz="2000" err="1">
                <a:solidFill>
                  <a:srgbClr val="1A6EB6"/>
                </a:solidFill>
                <a:latin typeface="Courier"/>
              </a:rPr>
              <a:t>self</a:t>
            </a:r>
            <a:r>
              <a:rPr lang="en-IE" sz="2000" err="1">
                <a:effectLst/>
                <a:latin typeface="Courier"/>
              </a:rPr>
              <a:t>.</a:t>
            </a:r>
            <a:r>
              <a:rPr lang="en-IE" sz="2000" err="1">
                <a:solidFill>
                  <a:srgbClr val="1A6EB6"/>
                </a:solidFill>
                <a:effectLst/>
                <a:latin typeface="Courier"/>
              </a:rPr>
              <a:t>x_position</a:t>
            </a:r>
            <a:r>
              <a:rPr lang="en-IE" sz="2000">
                <a:effectLst/>
                <a:latin typeface="Courier"/>
              </a:rPr>
              <a:t> &lt; </a:t>
            </a:r>
            <a:r>
              <a:rPr lang="en-IE" sz="2000">
                <a:solidFill>
                  <a:srgbClr val="1A6EB6"/>
                </a:solidFill>
                <a:effectLst/>
                <a:latin typeface="Courier"/>
              </a:rPr>
              <a:t>200</a:t>
            </a:r>
            <a:r>
              <a:rPr lang="en-IE" sz="2000">
                <a:effectLst/>
                <a:latin typeface="Courier"/>
              </a:rPr>
              <a:t>:</a:t>
            </a:r>
          </a:p>
          <a:p>
            <a:r>
              <a:rPr lang="en-IE" sz="2000">
                <a:latin typeface="Courier"/>
              </a:rPr>
              <a:t>               </a:t>
            </a:r>
            <a:r>
              <a:rPr lang="en-IE" sz="2000">
                <a:effectLst/>
                <a:latin typeface="Courier"/>
              </a:rPr>
              <a:t> </a:t>
            </a:r>
            <a:r>
              <a:rPr lang="en-IE" sz="2000" err="1">
                <a:solidFill>
                  <a:srgbClr val="1A6EB6"/>
                </a:solidFill>
                <a:latin typeface="Courier"/>
              </a:rPr>
              <a:t>self</a:t>
            </a:r>
            <a:r>
              <a:rPr lang="en-IE" sz="2000" err="1">
                <a:effectLst/>
                <a:latin typeface="Courier"/>
              </a:rPr>
              <a:t>.</a:t>
            </a:r>
            <a:r>
              <a:rPr lang="en-IE" sz="2000" err="1">
                <a:solidFill>
                  <a:srgbClr val="1A6EB6"/>
                </a:solidFill>
                <a:effectLst/>
                <a:latin typeface="Courier"/>
              </a:rPr>
              <a:t>change_x</a:t>
            </a:r>
            <a:r>
              <a:rPr lang="en-IE" sz="2000">
                <a:effectLst/>
                <a:latin typeface="Courier"/>
              </a:rPr>
              <a:t>(</a:t>
            </a:r>
            <a:r>
              <a:rPr lang="en-IE" sz="2000">
                <a:solidFill>
                  <a:srgbClr val="1A6EB6"/>
                </a:solidFill>
                <a:effectLst/>
                <a:latin typeface="Courier"/>
              </a:rPr>
              <a:t>3</a:t>
            </a:r>
            <a:r>
              <a:rPr lang="en-IE" sz="2000">
                <a:effectLst/>
                <a:latin typeface="Courier"/>
              </a:rPr>
              <a:t>)</a:t>
            </a:r>
          </a:p>
        </p:txBody>
      </p:sp>
      <p:sp>
        <p:nvSpPr>
          <p:cNvPr id="5" name="Text Placeholder 2">
            <a:extLst>
              <a:ext uri="{FF2B5EF4-FFF2-40B4-BE49-F238E27FC236}">
                <a16:creationId xmlns:a16="http://schemas.microsoft.com/office/drawing/2014/main" id="{D389EA85-0C9F-5050-1D29-5926A84D4D4C}"/>
              </a:ext>
            </a:extLst>
          </p:cNvPr>
          <p:cNvSpPr>
            <a:spLocks noGrp="1"/>
          </p:cNvSpPr>
          <p:nvPr>
            <p:ph type="body" sz="quarter" idx="10"/>
          </p:nvPr>
        </p:nvSpPr>
        <p:spPr>
          <a:xfrm>
            <a:off x="392284" y="2299101"/>
            <a:ext cx="10037232" cy="751220"/>
          </a:xfrm>
        </p:spPr>
        <p:txBody>
          <a:bodyPr>
            <a:normAutofit/>
          </a:bodyPr>
          <a:lstStyle/>
          <a:p>
            <a:r>
              <a:rPr lang="en-IE"/>
              <a:t>Example in </a:t>
            </a:r>
            <a:r>
              <a:rPr lang="en-IE" err="1"/>
              <a:t>Pytch</a:t>
            </a:r>
            <a:r>
              <a:rPr lang="en-IE"/>
              <a:t> :</a:t>
            </a:r>
          </a:p>
        </p:txBody>
      </p:sp>
      <p:pic>
        <p:nvPicPr>
          <p:cNvPr id="8" name="Picture 7">
            <a:extLst>
              <a:ext uri="{FF2B5EF4-FFF2-40B4-BE49-F238E27FC236}">
                <a16:creationId xmlns:a16="http://schemas.microsoft.com/office/drawing/2014/main" id="{68BBA0FE-B099-1C66-65B8-2481335678B4}"/>
              </a:ext>
            </a:extLst>
          </p:cNvPr>
          <p:cNvPicPr>
            <a:picLocks noChangeAspect="1"/>
          </p:cNvPicPr>
          <p:nvPr/>
        </p:nvPicPr>
        <p:blipFill>
          <a:blip r:embed="rId3"/>
          <a:stretch>
            <a:fillRect/>
          </a:stretch>
        </p:blipFill>
        <p:spPr>
          <a:xfrm>
            <a:off x="7778663" y="2431606"/>
            <a:ext cx="4021053" cy="3464193"/>
          </a:xfrm>
          <a:prstGeom prst="rect">
            <a:avLst/>
          </a:prstGeom>
        </p:spPr>
      </p:pic>
      <p:pic>
        <p:nvPicPr>
          <p:cNvPr id="6" name="Car movement 1" descr="A purple car with black background&#10;&#10;Description automatically generated">
            <a:extLst>
              <a:ext uri="{FF2B5EF4-FFF2-40B4-BE49-F238E27FC236}">
                <a16:creationId xmlns:a16="http://schemas.microsoft.com/office/drawing/2014/main" id="{38D2CF75-DF07-4D41-84CD-CD76A2B4D82C}"/>
              </a:ext>
            </a:extLst>
          </p:cNvPr>
          <p:cNvPicPr>
            <a:picLocks noChangeAspect="1"/>
          </p:cNvPicPr>
          <p:nvPr/>
        </p:nvPicPr>
        <p:blipFill>
          <a:blip r:embed="rId4"/>
          <a:stretch>
            <a:fillRect/>
          </a:stretch>
        </p:blipFill>
        <p:spPr>
          <a:xfrm>
            <a:off x="7778663" y="4080410"/>
            <a:ext cx="857250" cy="561975"/>
          </a:xfrm>
          <a:prstGeom prst="rect">
            <a:avLst/>
          </a:prstGeom>
        </p:spPr>
      </p:pic>
      <p:pic>
        <p:nvPicPr>
          <p:cNvPr id="9" name="Car movement 2" descr="A purple car with black background&#10;&#10;Description automatically generated">
            <a:extLst>
              <a:ext uri="{FF2B5EF4-FFF2-40B4-BE49-F238E27FC236}">
                <a16:creationId xmlns:a16="http://schemas.microsoft.com/office/drawing/2014/main" id="{E9AB2A0D-8790-203B-270A-78F88232C9AE}"/>
              </a:ext>
            </a:extLst>
          </p:cNvPr>
          <p:cNvPicPr>
            <a:picLocks noChangeAspect="1"/>
          </p:cNvPicPr>
          <p:nvPr/>
        </p:nvPicPr>
        <p:blipFill>
          <a:blip r:embed="rId4"/>
          <a:stretch>
            <a:fillRect/>
          </a:stretch>
        </p:blipFill>
        <p:spPr>
          <a:xfrm>
            <a:off x="7778663" y="4080409"/>
            <a:ext cx="857250" cy="561975"/>
          </a:xfrm>
          <a:prstGeom prst="rect">
            <a:avLst/>
          </a:prstGeom>
        </p:spPr>
      </p:pic>
      <p:pic>
        <p:nvPicPr>
          <p:cNvPr id="10" name="Car movement 3" descr="A purple car with black background&#10;&#10;Description automatically generated">
            <a:extLst>
              <a:ext uri="{FF2B5EF4-FFF2-40B4-BE49-F238E27FC236}">
                <a16:creationId xmlns:a16="http://schemas.microsoft.com/office/drawing/2014/main" id="{07412E00-22EB-0846-038D-500FF6E68125}"/>
              </a:ext>
            </a:extLst>
          </p:cNvPr>
          <p:cNvPicPr>
            <a:picLocks noChangeAspect="1"/>
          </p:cNvPicPr>
          <p:nvPr/>
        </p:nvPicPr>
        <p:blipFill>
          <a:blip r:embed="rId4"/>
          <a:stretch>
            <a:fillRect/>
          </a:stretch>
        </p:blipFill>
        <p:spPr>
          <a:xfrm>
            <a:off x="7778663" y="4080408"/>
            <a:ext cx="857250" cy="561975"/>
          </a:xfrm>
          <a:prstGeom prst="rect">
            <a:avLst/>
          </a:prstGeom>
        </p:spPr>
      </p:pic>
      <p:sp>
        <p:nvSpPr>
          <p:cNvPr id="11" name="start button">
            <a:extLst>
              <a:ext uri="{FF2B5EF4-FFF2-40B4-BE49-F238E27FC236}">
                <a16:creationId xmlns:a16="http://schemas.microsoft.com/office/drawing/2014/main" id="{6E2AB253-DA8C-6ED5-C51C-3BB538783A29}"/>
              </a:ext>
            </a:extLst>
          </p:cNvPr>
          <p:cNvSpPr/>
          <p:nvPr/>
        </p:nvSpPr>
        <p:spPr>
          <a:xfrm>
            <a:off x="7790315" y="2418752"/>
            <a:ext cx="723414"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2" name="stop button">
            <a:extLst>
              <a:ext uri="{FF2B5EF4-FFF2-40B4-BE49-F238E27FC236}">
                <a16:creationId xmlns:a16="http://schemas.microsoft.com/office/drawing/2014/main" id="{48888774-6116-8508-47FE-24A46D45058A}"/>
              </a:ext>
            </a:extLst>
          </p:cNvPr>
          <p:cNvSpPr/>
          <p:nvPr/>
        </p:nvSpPr>
        <p:spPr>
          <a:xfrm>
            <a:off x="8705983" y="2418754"/>
            <a:ext cx="723413"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3" name="while true">
            <a:extLst>
              <a:ext uri="{FF2B5EF4-FFF2-40B4-BE49-F238E27FC236}">
                <a16:creationId xmlns:a16="http://schemas.microsoft.com/office/drawing/2014/main" id="{97B4BDBB-AF83-2C40-A3DA-CA958D73FBE5}"/>
              </a:ext>
            </a:extLst>
          </p:cNvPr>
          <p:cNvSpPr/>
          <p:nvPr/>
        </p:nvSpPr>
        <p:spPr>
          <a:xfrm>
            <a:off x="1800219" y="4292860"/>
            <a:ext cx="1962889" cy="339387"/>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condition 1">
            <a:extLst>
              <a:ext uri="{FF2B5EF4-FFF2-40B4-BE49-F238E27FC236}">
                <a16:creationId xmlns:a16="http://schemas.microsoft.com/office/drawing/2014/main" id="{64492D9C-68D0-49BA-075F-312637E904EE}"/>
              </a:ext>
            </a:extLst>
          </p:cNvPr>
          <p:cNvSpPr/>
          <p:nvPr/>
        </p:nvSpPr>
        <p:spPr>
          <a:xfrm>
            <a:off x="2355993" y="4602875"/>
            <a:ext cx="3751731" cy="638396"/>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5" name="condition 2">
            <a:extLst>
              <a:ext uri="{FF2B5EF4-FFF2-40B4-BE49-F238E27FC236}">
                <a16:creationId xmlns:a16="http://schemas.microsoft.com/office/drawing/2014/main" id="{CE9AB620-34A1-C170-40A0-39A628A948C9}"/>
              </a:ext>
            </a:extLst>
          </p:cNvPr>
          <p:cNvSpPr/>
          <p:nvPr/>
        </p:nvSpPr>
        <p:spPr>
          <a:xfrm>
            <a:off x="2543070" y="5241271"/>
            <a:ext cx="4494796" cy="685020"/>
          </a:xfrm>
          <a:prstGeom prst="rect">
            <a:avLst/>
          </a:prstGeom>
          <a:noFill/>
          <a:ln w="6350" cap="flat" cmpd="sng" algn="ctr">
            <a:solidFill>
              <a:srgbClr val="7030A0"/>
            </a:solidFill>
            <a:prstDash val="sysDot"/>
            <a:round/>
            <a:headEnd type="none" w="med" len="med"/>
            <a:tailEnd type="none" w="med" len="med"/>
          </a:ln>
          <a:effectLst>
            <a:glow rad="228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pic>
        <p:nvPicPr>
          <p:cNvPr id="16" name="Graphic 15" descr="Repeat with solid fill">
            <a:extLst>
              <a:ext uri="{FF2B5EF4-FFF2-40B4-BE49-F238E27FC236}">
                <a16:creationId xmlns:a16="http://schemas.microsoft.com/office/drawing/2014/main" id="{9B8AF483-563E-EC86-9798-31C80B86E47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729665" y="5437716"/>
            <a:ext cx="633877" cy="633877"/>
          </a:xfrm>
          <a:prstGeom prst="rect">
            <a:avLst/>
          </a:prstGeom>
        </p:spPr>
      </p:pic>
    </p:spTree>
    <p:extLst>
      <p:ext uri="{BB962C8B-B14F-4D97-AF65-F5344CB8AC3E}">
        <p14:creationId xmlns:p14="http://schemas.microsoft.com/office/powerpoint/2010/main" val="8079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xit" presetSubtype="0" fill="hold" grpId="1" nodeType="withEffect">
                                  <p:stCondLst>
                                    <p:cond delay="2000"/>
                                  </p:stCondLst>
                                  <p:childTnLst>
                                    <p:set>
                                      <p:cBhvr>
                                        <p:cTn id="16" dur="1" fill="hold">
                                          <p:stCondLst>
                                            <p:cond delay="0"/>
                                          </p:stCondLst>
                                        </p:cTn>
                                        <p:tgtEl>
                                          <p:spTgt spid="14"/>
                                        </p:tgtEl>
                                        <p:attrNameLst>
                                          <p:attrName>style.visibility</p:attrName>
                                        </p:attrNameLst>
                                      </p:cBhvr>
                                      <p:to>
                                        <p:strVal val="hidden"/>
                                      </p:to>
                                    </p:set>
                                  </p:childTnLst>
                                </p:cTn>
                              </p:par>
                              <p:par>
                                <p:cTn id="17" presetID="1" presetClass="entr" presetSubtype="0" fill="hold" grpId="0" nodeType="withEffect">
                                  <p:stCondLst>
                                    <p:cond delay="200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2000"/>
                                  </p:stCondLst>
                                  <p:childTnLst>
                                    <p:set>
                                      <p:cBhvr>
                                        <p:cTn id="20" dur="1" fill="hold">
                                          <p:stCondLst>
                                            <p:cond delay="0"/>
                                          </p:stCondLst>
                                        </p:cTn>
                                        <p:tgtEl>
                                          <p:spTgt spid="16"/>
                                        </p:tgtEl>
                                        <p:attrNameLst>
                                          <p:attrName>style.visibility</p:attrName>
                                        </p:attrNameLst>
                                      </p:cBhvr>
                                      <p:to>
                                        <p:strVal val="visible"/>
                                      </p:to>
                                    </p:set>
                                  </p:childTnLst>
                                </p:cTn>
                              </p:par>
                              <p:par>
                                <p:cTn id="21" presetID="42" presetClass="path" presetSubtype="0" fill="hold" nodeType="withEffect">
                                  <p:stCondLst>
                                    <p:cond delay="2000"/>
                                  </p:stCondLst>
                                  <p:childTnLst>
                                    <p:animMotion origin="layout" path="M 2.91667E-6 3.7037E-7 L 0.2556 -0.00023 " pathEditMode="relative" rAng="0" ptsTypes="AA">
                                      <p:cBhvr>
                                        <p:cTn id="22" dur="3000" fill="hold"/>
                                        <p:tgtEl>
                                          <p:spTgt spid="6"/>
                                        </p:tgtEl>
                                        <p:attrNameLst>
                                          <p:attrName>ppt_x</p:attrName>
                                          <p:attrName>ppt_y</p:attrName>
                                        </p:attrNameLst>
                                      </p:cBhvr>
                                      <p:rCtr x="12773" y="-23"/>
                                    </p:animMotion>
                                  </p:childTnLst>
                                </p:cTn>
                              </p:par>
                            </p:childTnLst>
                          </p:cTn>
                        </p:par>
                        <p:par>
                          <p:cTn id="23" fill="hold">
                            <p:stCondLst>
                              <p:cond delay="5000"/>
                            </p:stCondLst>
                            <p:childTnLst>
                              <p:par>
                                <p:cTn id="24" presetID="1" presetClass="exit" presetSubtype="0" fill="hold" nodeType="afterEffect">
                                  <p:stCondLst>
                                    <p:cond delay="0"/>
                                  </p:stCondLst>
                                  <p:childTnLst>
                                    <p:set>
                                      <p:cBhvr>
                                        <p:cTn id="25" dur="1" fill="hold">
                                          <p:stCondLst>
                                            <p:cond delay="0"/>
                                          </p:stCondLst>
                                        </p:cTn>
                                        <p:tgtEl>
                                          <p:spTgt spid="6"/>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15"/>
                                        </p:tgtEl>
                                        <p:attrNameLst>
                                          <p:attrName>style.visibility</p:attrName>
                                        </p:attrNameLst>
                                      </p:cBhvr>
                                      <p:to>
                                        <p:strVal val="hidden"/>
                                      </p:to>
                                    </p:set>
                                  </p:childTnLst>
                                </p:cTn>
                              </p:par>
                            </p:childTnLst>
                          </p:cTn>
                        </p:par>
                        <p:par>
                          <p:cTn id="28" fill="hold">
                            <p:stCondLst>
                              <p:cond delay="5000"/>
                            </p:stCondLst>
                            <p:childTnLst>
                              <p:par>
                                <p:cTn id="29" presetID="1" presetClass="exit" presetSubtype="0" fill="hold" nodeType="afterEffect">
                                  <p:stCondLst>
                                    <p:cond delay="0"/>
                                  </p:stCondLst>
                                  <p:childTnLst>
                                    <p:set>
                                      <p:cBhvr>
                                        <p:cTn id="30" dur="1" fill="hold">
                                          <p:stCondLst>
                                            <p:cond delay="0"/>
                                          </p:stCondLst>
                                        </p:cTn>
                                        <p:tgtEl>
                                          <p:spTgt spid="16"/>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grpId="2"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xit" presetSubtype="0" fill="hold" grpId="3" nodeType="withEffect">
                                  <p:stCondLst>
                                    <p:cond delay="2000"/>
                                  </p:stCondLst>
                                  <p:childTnLst>
                                    <p:set>
                                      <p:cBhvr>
                                        <p:cTn id="36" dur="1" fill="hold">
                                          <p:stCondLst>
                                            <p:cond delay="0"/>
                                          </p:stCondLst>
                                        </p:cTn>
                                        <p:tgtEl>
                                          <p:spTgt spid="14"/>
                                        </p:tgtEl>
                                        <p:attrNameLst>
                                          <p:attrName>style.visibility</p:attrName>
                                        </p:attrNameLst>
                                      </p:cBhvr>
                                      <p:to>
                                        <p:strVal val="hidden"/>
                                      </p:to>
                                    </p:set>
                                  </p:childTnLst>
                                </p:cTn>
                              </p:par>
                            </p:childTnLst>
                          </p:cTn>
                        </p:par>
                        <p:par>
                          <p:cTn id="37" fill="hold">
                            <p:stCondLst>
                              <p:cond delay="7000"/>
                            </p:stCondLst>
                            <p:childTnLst>
                              <p:par>
                                <p:cTn id="38" presetID="1" presetClass="entr" presetSubtype="0" fill="hold" grpId="2" nodeType="after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childTnLst>
                          </p:cTn>
                        </p:par>
                        <p:par>
                          <p:cTn id="40" fill="hold">
                            <p:stCondLst>
                              <p:cond delay="7000"/>
                            </p:stCondLst>
                            <p:childTnLst>
                              <p:par>
                                <p:cTn id="41" presetID="1"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par>
                          <p:cTn id="43" fill="hold">
                            <p:stCondLst>
                              <p:cond delay="7000"/>
                            </p:stCondLst>
                            <p:childTnLst>
                              <p:par>
                                <p:cTn id="44" presetID="42" presetClass="path" presetSubtype="0" fill="hold" nodeType="afterEffect">
                                  <p:stCondLst>
                                    <p:cond delay="0"/>
                                  </p:stCondLst>
                                  <p:childTnLst>
                                    <p:animMotion origin="layout" path="M 2.91667E-6 3.7037E-7 L 0.2556 -0.00023 " pathEditMode="relative" rAng="0" ptsTypes="AA">
                                      <p:cBhvr>
                                        <p:cTn id="45" dur="3000" fill="hold"/>
                                        <p:tgtEl>
                                          <p:spTgt spid="9"/>
                                        </p:tgtEl>
                                        <p:attrNameLst>
                                          <p:attrName>ppt_x</p:attrName>
                                          <p:attrName>ppt_y</p:attrName>
                                        </p:attrNameLst>
                                      </p:cBhvr>
                                      <p:rCtr x="12773" y="-23"/>
                                    </p:animMotion>
                                  </p:childTnLst>
                                </p:cTn>
                              </p:par>
                            </p:childTnLst>
                          </p:cTn>
                        </p:par>
                        <p:par>
                          <p:cTn id="46" fill="hold">
                            <p:stCondLst>
                              <p:cond delay="10000"/>
                            </p:stCondLst>
                            <p:childTnLst>
                              <p:par>
                                <p:cTn id="47" presetID="1" presetClass="exit" presetSubtype="0" fill="hold" nodeType="afterEffect">
                                  <p:stCondLst>
                                    <p:cond delay="0"/>
                                  </p:stCondLst>
                                  <p:childTnLst>
                                    <p:set>
                                      <p:cBhvr>
                                        <p:cTn id="48" dur="1" fill="hold">
                                          <p:stCondLst>
                                            <p:cond delay="0"/>
                                          </p:stCondLst>
                                        </p:cTn>
                                        <p:tgtEl>
                                          <p:spTgt spid="9"/>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par>
                                <p:cTn id="51" presetID="1" presetClass="exit" presetSubtype="0" fill="hold" grpId="3" nodeType="withEffect">
                                  <p:stCondLst>
                                    <p:cond delay="0"/>
                                  </p:stCondLst>
                                  <p:childTnLst>
                                    <p:set>
                                      <p:cBhvr>
                                        <p:cTn id="52" dur="1" fill="hold">
                                          <p:stCondLst>
                                            <p:cond delay="0"/>
                                          </p:stCondLst>
                                        </p:cTn>
                                        <p:tgtEl>
                                          <p:spTgt spid="15"/>
                                        </p:tgtEl>
                                        <p:attrNameLst>
                                          <p:attrName>style.visibility</p:attrName>
                                        </p:attrNameLst>
                                      </p:cBhvr>
                                      <p:to>
                                        <p:strVal val="hidden"/>
                                      </p:to>
                                    </p:set>
                                  </p:childTnLst>
                                </p:cTn>
                              </p:par>
                            </p:childTnLst>
                          </p:cTn>
                        </p:par>
                        <p:par>
                          <p:cTn id="53" fill="hold">
                            <p:stCondLst>
                              <p:cond delay="10000"/>
                            </p:stCondLst>
                            <p:childTnLst>
                              <p:par>
                                <p:cTn id="54" presetID="1" presetClass="exit" presetSubtype="0" fill="hold" nodeType="afterEffect">
                                  <p:stCondLst>
                                    <p:cond delay="0"/>
                                  </p:stCondLst>
                                  <p:childTnLst>
                                    <p:set>
                                      <p:cBhvr>
                                        <p:cTn id="55" dur="1" fill="hold">
                                          <p:stCondLst>
                                            <p:cond delay="0"/>
                                          </p:stCondLst>
                                        </p:cTn>
                                        <p:tgtEl>
                                          <p:spTgt spid="16"/>
                                        </p:tgtEl>
                                        <p:attrNameLst>
                                          <p:attrName>style.visibility</p:attrName>
                                        </p:attrNameLst>
                                      </p:cBhvr>
                                      <p:to>
                                        <p:strVal val="hidden"/>
                                      </p:to>
                                    </p:set>
                                  </p:childTnLst>
                                </p:cTn>
                              </p:par>
                              <p:par>
                                <p:cTn id="56" presetID="1" presetClass="entr" presetSubtype="0" fill="hold" grpId="4" nodeType="withEffect">
                                  <p:stCondLst>
                                    <p:cond delay="0"/>
                                  </p:stCondLst>
                                  <p:childTnLst>
                                    <p:set>
                                      <p:cBhvr>
                                        <p:cTn id="57" dur="1" fill="hold">
                                          <p:stCondLst>
                                            <p:cond delay="0"/>
                                          </p:stCondLst>
                                        </p:cTn>
                                        <p:tgtEl>
                                          <p:spTgt spid="14"/>
                                        </p:tgtEl>
                                        <p:attrNameLst>
                                          <p:attrName>style.visibility</p:attrName>
                                        </p:attrNameLst>
                                      </p:cBhvr>
                                      <p:to>
                                        <p:strVal val="visible"/>
                                      </p:to>
                                    </p:set>
                                  </p:childTnLst>
                                </p:cTn>
                              </p:par>
                              <p:par>
                                <p:cTn id="58" presetID="1" presetClass="exit" presetSubtype="0" fill="hold" grpId="5" nodeType="withEffect">
                                  <p:stCondLst>
                                    <p:cond delay="2000"/>
                                  </p:stCondLst>
                                  <p:childTnLst>
                                    <p:set>
                                      <p:cBhvr>
                                        <p:cTn id="59" dur="1" fill="hold">
                                          <p:stCondLst>
                                            <p:cond delay="0"/>
                                          </p:stCondLst>
                                        </p:cTn>
                                        <p:tgtEl>
                                          <p:spTgt spid="14"/>
                                        </p:tgtEl>
                                        <p:attrNameLst>
                                          <p:attrName>style.visibility</p:attrName>
                                        </p:attrNameLst>
                                      </p:cBhvr>
                                      <p:to>
                                        <p:strVal val="hidden"/>
                                      </p:to>
                                    </p:set>
                                  </p:childTnLst>
                                </p:cTn>
                              </p:par>
                            </p:childTnLst>
                          </p:cTn>
                        </p:par>
                        <p:par>
                          <p:cTn id="60" fill="hold">
                            <p:stCondLst>
                              <p:cond delay="12000"/>
                            </p:stCondLst>
                            <p:childTnLst>
                              <p:par>
                                <p:cTn id="61" presetID="1" presetClass="entr" presetSubtype="0" fill="hold" grpId="4" nodeType="after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childTnLst>
                          </p:cTn>
                        </p:par>
                        <p:par>
                          <p:cTn id="63" fill="hold">
                            <p:stCondLst>
                              <p:cond delay="12000"/>
                            </p:stCondLst>
                            <p:childTnLst>
                              <p:par>
                                <p:cTn id="64" presetID="1" presetClass="entr" presetSubtype="0"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childTnLst>
                                </p:cTn>
                              </p:par>
                            </p:childTnLst>
                          </p:cTn>
                        </p:par>
                        <p:par>
                          <p:cTn id="66" fill="hold">
                            <p:stCondLst>
                              <p:cond delay="12000"/>
                            </p:stCondLst>
                            <p:childTnLst>
                              <p:par>
                                <p:cTn id="67" presetID="42" presetClass="path" presetSubtype="0" fill="hold" nodeType="afterEffect">
                                  <p:stCondLst>
                                    <p:cond delay="0"/>
                                  </p:stCondLst>
                                  <p:childTnLst>
                                    <p:animMotion origin="layout" path="M 2.91667E-6 3.7037E-7 L 0.2556 -0.00023 " pathEditMode="relative" rAng="0" ptsTypes="AA">
                                      <p:cBhvr>
                                        <p:cTn id="68" dur="3000" fill="hold"/>
                                        <p:tgtEl>
                                          <p:spTgt spid="10"/>
                                        </p:tgtEl>
                                        <p:attrNameLst>
                                          <p:attrName>ppt_x</p:attrName>
                                          <p:attrName>ppt_y</p:attrName>
                                        </p:attrNameLst>
                                      </p:cBhvr>
                                      <p:rCtr x="12773" y="-23"/>
                                    </p:animMotion>
                                  </p:childTnLst>
                                </p:cTn>
                              </p:par>
                            </p:childTnLst>
                          </p:cTn>
                        </p:par>
                        <p:par>
                          <p:cTn id="69" fill="hold">
                            <p:stCondLst>
                              <p:cond delay="15000"/>
                            </p:stCondLst>
                            <p:childTnLst>
                              <p:par>
                                <p:cTn id="70" presetID="1" presetClass="exit" presetSubtype="0" fill="hold" nodeType="afterEffect">
                                  <p:stCondLst>
                                    <p:cond delay="0"/>
                                  </p:stCondLst>
                                  <p:childTnLst>
                                    <p:set>
                                      <p:cBhvr>
                                        <p:cTn id="71" dur="1" fill="hold">
                                          <p:stCondLst>
                                            <p:cond delay="0"/>
                                          </p:stCondLst>
                                        </p:cTn>
                                        <p:tgtEl>
                                          <p:spTgt spid="10"/>
                                        </p:tgtEl>
                                        <p:attrNameLst>
                                          <p:attrName>style.visibility</p:attrName>
                                        </p:attrNameLst>
                                      </p:cBhvr>
                                      <p:to>
                                        <p:strVal val="hidden"/>
                                      </p:to>
                                    </p:set>
                                  </p:childTnLst>
                                </p:cTn>
                              </p:par>
                              <p:par>
                                <p:cTn id="72" presetID="1" presetClass="exit" presetSubtype="0" fill="hold" grpId="5" nodeType="withEffect">
                                  <p:stCondLst>
                                    <p:cond delay="0"/>
                                  </p:stCondLst>
                                  <p:childTnLst>
                                    <p:set>
                                      <p:cBhvr>
                                        <p:cTn id="73" dur="1" fill="hold">
                                          <p:stCondLst>
                                            <p:cond delay="0"/>
                                          </p:stCondLst>
                                        </p:cTn>
                                        <p:tgtEl>
                                          <p:spTgt spid="15"/>
                                        </p:tgtEl>
                                        <p:attrNameLst>
                                          <p:attrName>style.visibility</p:attrName>
                                        </p:attrNameLst>
                                      </p:cBhvr>
                                      <p:to>
                                        <p:strVal val="hidden"/>
                                      </p:to>
                                    </p:set>
                                  </p:childTnLst>
                                </p:cTn>
                              </p:par>
                            </p:childTnLst>
                          </p:cTn>
                        </p:par>
                        <p:par>
                          <p:cTn id="74" fill="hold">
                            <p:stCondLst>
                              <p:cond delay="15000"/>
                            </p:stCondLst>
                            <p:childTnLst>
                              <p:par>
                                <p:cTn id="75" presetID="1" presetClass="exit" presetSubtype="0" fill="hold" nodeType="afterEffect">
                                  <p:stCondLst>
                                    <p:cond delay="0"/>
                                  </p:stCondLst>
                                  <p:childTnLst>
                                    <p:set>
                                      <p:cBhvr>
                                        <p:cTn id="76" dur="1" fill="hold">
                                          <p:stCondLst>
                                            <p:cond delay="0"/>
                                          </p:stCondLst>
                                        </p:cTn>
                                        <p:tgtEl>
                                          <p:spTgt spid="16"/>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childTnLst>
                          </p:cTn>
                        </p:par>
                        <p:par>
                          <p:cTn id="79" fill="hold">
                            <p:stCondLst>
                              <p:cond delay="15000"/>
                            </p:stCondLst>
                            <p:childTnLst>
                              <p:par>
                                <p:cTn id="80" presetID="1"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childTnLst>
                                </p:cTn>
                              </p:par>
                              <p:par>
                                <p:cTn id="82" presetID="1" presetClass="exit" presetSubtype="0" fill="hold" grpId="1" nodeType="withEffect">
                                  <p:stCondLst>
                                    <p:cond delay="0"/>
                                  </p:stCondLst>
                                  <p:childTnLst>
                                    <p:set>
                                      <p:cBhvr>
                                        <p:cTn id="83"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3" grpId="0" animBg="1"/>
      <p:bldP spid="13" grpId="1" animBg="1"/>
      <p:bldP spid="14" grpId="0" animBg="1"/>
      <p:bldP spid="14" grpId="1" animBg="1"/>
      <p:bldP spid="14" grpId="2" animBg="1"/>
      <p:bldP spid="14" grpId="3" animBg="1"/>
      <p:bldP spid="14" grpId="4" animBg="1"/>
      <p:bldP spid="14" grpId="5" animBg="1"/>
      <p:bldP spid="15" grpId="0" animBg="1"/>
      <p:bldP spid="15" grpId="1" animBg="1"/>
      <p:bldP spid="15" grpId="2" animBg="1"/>
      <p:bldP spid="15" grpId="3" animBg="1"/>
      <p:bldP spid="15" grpId="4" animBg="1"/>
      <p:bldP spid="15" grpId="5"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itle 1">
            <a:extLst>
              <a:ext uri="{FF2B5EF4-FFF2-40B4-BE49-F238E27FC236}">
                <a16:creationId xmlns:a16="http://schemas.microsoft.com/office/drawing/2014/main" id="{ED5DD322-CBBF-A3C9-FB5D-EC61F7771D83}"/>
              </a:ext>
            </a:extLst>
          </p:cNvPr>
          <p:cNvSpPr>
            <a:spLocks noGrp="1"/>
          </p:cNvSpPr>
          <p:nvPr>
            <p:ph type="title"/>
          </p:nvPr>
        </p:nvSpPr>
        <p:spPr>
          <a:xfrm>
            <a:off x="404631" y="164860"/>
            <a:ext cx="10515600" cy="1325563"/>
          </a:xfrm>
        </p:spPr>
        <p:txBody>
          <a:bodyPr/>
          <a:lstStyle/>
          <a:p>
            <a:r>
              <a:rPr lang="en-IE"/>
              <a:t>Python Lists</a:t>
            </a:r>
          </a:p>
        </p:txBody>
      </p:sp>
      <p:sp>
        <p:nvSpPr>
          <p:cNvPr id="66" name="Text Placeholder 2">
            <a:extLst>
              <a:ext uri="{FF2B5EF4-FFF2-40B4-BE49-F238E27FC236}">
                <a16:creationId xmlns:a16="http://schemas.microsoft.com/office/drawing/2014/main" id="{A1EBB745-1138-DF24-BF82-53184218513C}"/>
              </a:ext>
            </a:extLst>
          </p:cNvPr>
          <p:cNvSpPr txBox="1">
            <a:spLocks/>
          </p:cNvSpPr>
          <p:nvPr/>
        </p:nvSpPr>
        <p:spPr>
          <a:xfrm>
            <a:off x="533217" y="1464917"/>
            <a:ext cx="10515600" cy="85090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800"/>
              <a:t>A list (also called an array in other programming languages) can be used to store items together. </a:t>
            </a:r>
          </a:p>
        </p:txBody>
      </p:sp>
      <p:sp>
        <p:nvSpPr>
          <p:cNvPr id="69" name="TextBox 68">
            <a:extLst>
              <a:ext uri="{FF2B5EF4-FFF2-40B4-BE49-F238E27FC236}">
                <a16:creationId xmlns:a16="http://schemas.microsoft.com/office/drawing/2014/main" id="{D13C8238-F8EB-7484-A761-1CCC9A097A02}"/>
              </a:ext>
            </a:extLst>
          </p:cNvPr>
          <p:cNvSpPr txBox="1"/>
          <p:nvPr/>
        </p:nvSpPr>
        <p:spPr>
          <a:xfrm>
            <a:off x="1149495" y="3637575"/>
            <a:ext cx="8523419" cy="400110"/>
          </a:xfrm>
          <a:prstGeom prst="rect">
            <a:avLst/>
          </a:prstGeom>
          <a:noFill/>
        </p:spPr>
        <p:txBody>
          <a:bodyPr wrap="square">
            <a:spAutoFit/>
          </a:bodyPr>
          <a:lstStyle/>
          <a:p>
            <a:r>
              <a:rPr lang="en-IE" sz="2000" b="1" err="1">
                <a:latin typeface="Courier" panose="02070309020205020404" pitchFamily="49" charset="0"/>
              </a:rPr>
              <a:t>Fruits_list</a:t>
            </a:r>
            <a:r>
              <a:rPr lang="en-IE" sz="2000" b="1">
                <a:latin typeface="Courier" panose="02070309020205020404" pitchFamily="49" charset="0"/>
              </a:rPr>
              <a:t> = ["bananas", "apple", "orange", "cherry"]</a:t>
            </a:r>
          </a:p>
        </p:txBody>
      </p:sp>
      <p:grpSp>
        <p:nvGrpSpPr>
          <p:cNvPr id="20" name="Group 19">
            <a:extLst>
              <a:ext uri="{FF2B5EF4-FFF2-40B4-BE49-F238E27FC236}">
                <a16:creationId xmlns:a16="http://schemas.microsoft.com/office/drawing/2014/main" id="{06895F68-B1BD-F8D4-A728-33E6D15D6F44}"/>
              </a:ext>
            </a:extLst>
          </p:cNvPr>
          <p:cNvGrpSpPr/>
          <p:nvPr/>
        </p:nvGrpSpPr>
        <p:grpSpPr>
          <a:xfrm>
            <a:off x="1263115" y="4074812"/>
            <a:ext cx="7587512" cy="1116345"/>
            <a:chOff x="1263115" y="2878667"/>
            <a:chExt cx="7587512" cy="1116345"/>
          </a:xfrm>
        </p:grpSpPr>
        <p:sp>
          <p:nvSpPr>
            <p:cNvPr id="70" name="Rectangle 69">
              <a:extLst>
                <a:ext uri="{FF2B5EF4-FFF2-40B4-BE49-F238E27FC236}">
                  <a16:creationId xmlns:a16="http://schemas.microsoft.com/office/drawing/2014/main" id="{FD1F913E-6FE9-901C-AD3A-1CCC34CAB168}"/>
                </a:ext>
              </a:extLst>
            </p:cNvPr>
            <p:cNvSpPr/>
            <p:nvPr/>
          </p:nvSpPr>
          <p:spPr>
            <a:xfrm>
              <a:off x="5472161" y="3291338"/>
              <a:ext cx="418704" cy="646331"/>
            </a:xfrm>
            <a:prstGeom prst="rect">
              <a:avLst/>
            </a:prstGeom>
            <a:noFill/>
          </p:spPr>
          <p:txBody>
            <a:bodyPr wrap="none" lIns="91440" tIns="45720" rIns="91440" bIns="45720">
              <a:spAutoFit/>
            </a:bodyPr>
            <a:lstStyle/>
            <a:p>
              <a:pPr algn="ctr"/>
              <a:r>
                <a:rPr lang="en-US" sz="3600" b="0" cap="none" spc="0">
                  <a:ln w="0"/>
                  <a:solidFill>
                    <a:schemeClr val="accent1"/>
                  </a:solidFill>
                  <a:effectLst>
                    <a:outerShdw blurRad="38100" dist="25400" dir="5400000" algn="ctr" rotWithShape="0">
                      <a:srgbClr val="6E747A">
                        <a:alpha val="43000"/>
                      </a:srgbClr>
                    </a:outerShdw>
                  </a:effectLst>
                </a:rPr>
                <a:t>1</a:t>
              </a:r>
            </a:p>
          </p:txBody>
        </p:sp>
        <p:sp>
          <p:nvSpPr>
            <p:cNvPr id="71" name="Rectangle 70">
              <a:extLst>
                <a:ext uri="{FF2B5EF4-FFF2-40B4-BE49-F238E27FC236}">
                  <a16:creationId xmlns:a16="http://schemas.microsoft.com/office/drawing/2014/main" id="{5315C7C0-A2C4-3723-615B-D1F003CEA8A2}"/>
                </a:ext>
              </a:extLst>
            </p:cNvPr>
            <p:cNvSpPr/>
            <p:nvPr/>
          </p:nvSpPr>
          <p:spPr>
            <a:xfrm>
              <a:off x="3915408" y="3297590"/>
              <a:ext cx="418704" cy="646331"/>
            </a:xfrm>
            <a:prstGeom prst="rect">
              <a:avLst/>
            </a:prstGeom>
            <a:noFill/>
          </p:spPr>
          <p:txBody>
            <a:bodyPr wrap="none" lIns="91440" tIns="45720" rIns="91440" bIns="45720">
              <a:spAutoFit/>
            </a:bodyPr>
            <a:lstStyle/>
            <a:p>
              <a:pPr algn="ctr"/>
              <a:r>
                <a:rPr lang="en-US" sz="3600" b="0" cap="none" spc="0">
                  <a:ln w="0"/>
                  <a:solidFill>
                    <a:schemeClr val="accent1"/>
                  </a:solidFill>
                  <a:effectLst>
                    <a:outerShdw blurRad="38100" dist="25400" dir="5400000" algn="ctr" rotWithShape="0">
                      <a:srgbClr val="6E747A">
                        <a:alpha val="43000"/>
                      </a:srgbClr>
                    </a:outerShdw>
                  </a:effectLst>
                </a:rPr>
                <a:t>0</a:t>
              </a:r>
            </a:p>
          </p:txBody>
        </p:sp>
        <p:sp>
          <p:nvSpPr>
            <p:cNvPr id="72" name="Rectangle 71">
              <a:extLst>
                <a:ext uri="{FF2B5EF4-FFF2-40B4-BE49-F238E27FC236}">
                  <a16:creationId xmlns:a16="http://schemas.microsoft.com/office/drawing/2014/main" id="{DCAA9816-3655-1101-FA9A-FB5173D69609}"/>
                </a:ext>
              </a:extLst>
            </p:cNvPr>
            <p:cNvSpPr/>
            <p:nvPr/>
          </p:nvSpPr>
          <p:spPr>
            <a:xfrm>
              <a:off x="6912971" y="3291337"/>
              <a:ext cx="418704" cy="646331"/>
            </a:xfrm>
            <a:prstGeom prst="rect">
              <a:avLst/>
            </a:prstGeom>
            <a:noFill/>
          </p:spPr>
          <p:txBody>
            <a:bodyPr wrap="none" lIns="91440" tIns="45720" rIns="91440" bIns="45720">
              <a:spAutoFit/>
            </a:bodyPr>
            <a:lstStyle/>
            <a:p>
              <a:pPr algn="ctr"/>
              <a:r>
                <a:rPr lang="en-US" sz="3600" b="0" cap="none" spc="0">
                  <a:ln w="0"/>
                  <a:solidFill>
                    <a:schemeClr val="accent1"/>
                  </a:solidFill>
                  <a:effectLst>
                    <a:outerShdw blurRad="38100" dist="25400" dir="5400000" algn="ctr" rotWithShape="0">
                      <a:srgbClr val="6E747A">
                        <a:alpha val="43000"/>
                      </a:srgbClr>
                    </a:outerShdw>
                  </a:effectLst>
                </a:rPr>
                <a:t>2</a:t>
              </a:r>
            </a:p>
          </p:txBody>
        </p:sp>
        <p:sp>
          <p:nvSpPr>
            <p:cNvPr id="91" name="Rectangle 90">
              <a:extLst>
                <a:ext uri="{FF2B5EF4-FFF2-40B4-BE49-F238E27FC236}">
                  <a16:creationId xmlns:a16="http://schemas.microsoft.com/office/drawing/2014/main" id="{781E40B4-6770-3584-DADC-C3ED06702089}"/>
                </a:ext>
              </a:extLst>
            </p:cNvPr>
            <p:cNvSpPr/>
            <p:nvPr/>
          </p:nvSpPr>
          <p:spPr>
            <a:xfrm>
              <a:off x="8431923" y="3291337"/>
              <a:ext cx="418704" cy="646331"/>
            </a:xfrm>
            <a:prstGeom prst="rect">
              <a:avLst/>
            </a:prstGeom>
            <a:noFill/>
          </p:spPr>
          <p:txBody>
            <a:bodyPr wrap="none" lIns="91440" tIns="45720" rIns="91440" bIns="45720">
              <a:spAutoFit/>
            </a:bodyPr>
            <a:lstStyle/>
            <a:p>
              <a:pPr algn="ctr"/>
              <a:r>
                <a:rPr lang="en-US" sz="3600" b="0" cap="none" spc="0">
                  <a:ln w="0"/>
                  <a:solidFill>
                    <a:schemeClr val="accent1"/>
                  </a:solidFill>
                  <a:effectLst>
                    <a:outerShdw blurRad="38100" dist="25400" dir="5400000" algn="ctr" rotWithShape="0">
                      <a:srgbClr val="6E747A">
                        <a:alpha val="43000"/>
                      </a:srgbClr>
                    </a:outerShdw>
                  </a:effectLst>
                </a:rPr>
                <a:t>3</a:t>
              </a:r>
            </a:p>
          </p:txBody>
        </p:sp>
        <p:sp>
          <p:nvSpPr>
            <p:cNvPr id="119" name="Text Placeholder 2">
              <a:extLst>
                <a:ext uri="{FF2B5EF4-FFF2-40B4-BE49-F238E27FC236}">
                  <a16:creationId xmlns:a16="http://schemas.microsoft.com/office/drawing/2014/main" id="{2FB07F75-9A44-9214-C618-ED6CB4CC1EB0}"/>
                </a:ext>
              </a:extLst>
            </p:cNvPr>
            <p:cNvSpPr txBox="1">
              <a:spLocks/>
            </p:cNvSpPr>
            <p:nvPr/>
          </p:nvSpPr>
          <p:spPr>
            <a:xfrm>
              <a:off x="1263115" y="3453615"/>
              <a:ext cx="2446526" cy="5413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Position in the list:</a:t>
              </a:r>
            </a:p>
          </p:txBody>
        </p:sp>
        <p:cxnSp>
          <p:nvCxnSpPr>
            <p:cNvPr id="6" name="Straight Connector 5">
              <a:extLst>
                <a:ext uri="{FF2B5EF4-FFF2-40B4-BE49-F238E27FC236}">
                  <a16:creationId xmlns:a16="http://schemas.microsoft.com/office/drawing/2014/main" id="{E0F0FB1E-190F-33E9-4738-2E697AD46FC8}"/>
                </a:ext>
              </a:extLst>
            </p:cNvPr>
            <p:cNvCxnSpPr>
              <a:cxnSpLocks/>
              <a:endCxn id="71" idx="0"/>
            </p:cNvCxnSpPr>
            <p:nvPr/>
          </p:nvCxnSpPr>
          <p:spPr>
            <a:xfrm>
              <a:off x="4124760" y="2878667"/>
              <a:ext cx="0" cy="418923"/>
            </a:xfrm>
            <a:prstGeom prst="line">
              <a:avLst/>
            </a:prstGeom>
            <a:ln>
              <a:prstDash val="sysDot"/>
            </a:ln>
          </p:spPr>
          <p:style>
            <a:lnRef idx="3">
              <a:schemeClr val="accent1"/>
            </a:lnRef>
            <a:fillRef idx="0">
              <a:schemeClr val="accent1"/>
            </a:fillRef>
            <a:effectRef idx="2">
              <a:schemeClr val="accent1"/>
            </a:effectRef>
            <a:fontRef idx="minor">
              <a:schemeClr val="tx1"/>
            </a:fontRef>
          </p:style>
        </p:cxnSp>
        <p:cxnSp>
          <p:nvCxnSpPr>
            <p:cNvPr id="9" name="Straight Connector 8">
              <a:extLst>
                <a:ext uri="{FF2B5EF4-FFF2-40B4-BE49-F238E27FC236}">
                  <a16:creationId xmlns:a16="http://schemas.microsoft.com/office/drawing/2014/main" id="{7A60C646-B540-C804-3F3F-1A5C33FFF588}"/>
                </a:ext>
              </a:extLst>
            </p:cNvPr>
            <p:cNvCxnSpPr>
              <a:cxnSpLocks/>
              <a:endCxn id="70" idx="0"/>
            </p:cNvCxnSpPr>
            <p:nvPr/>
          </p:nvCxnSpPr>
          <p:spPr>
            <a:xfrm>
              <a:off x="5681513" y="2885673"/>
              <a:ext cx="0" cy="405665"/>
            </a:xfrm>
            <a:prstGeom prst="line">
              <a:avLst/>
            </a:prstGeom>
            <a:ln>
              <a:prstDash val="sysDot"/>
            </a:ln>
          </p:spPr>
          <p:style>
            <a:lnRef idx="3">
              <a:schemeClr val="accent1"/>
            </a:lnRef>
            <a:fillRef idx="0">
              <a:schemeClr val="accent1"/>
            </a:fillRef>
            <a:effectRef idx="2">
              <a:schemeClr val="accent1"/>
            </a:effectRef>
            <a:fontRef idx="minor">
              <a:schemeClr val="tx1"/>
            </a:fontRef>
          </p:style>
        </p:cxnSp>
        <p:cxnSp>
          <p:nvCxnSpPr>
            <p:cNvPr id="13" name="Straight Connector 12">
              <a:extLst>
                <a:ext uri="{FF2B5EF4-FFF2-40B4-BE49-F238E27FC236}">
                  <a16:creationId xmlns:a16="http://schemas.microsoft.com/office/drawing/2014/main" id="{B3A61528-9610-179F-32AA-B98BA1F4EEFB}"/>
                </a:ext>
              </a:extLst>
            </p:cNvPr>
            <p:cNvCxnSpPr>
              <a:cxnSpLocks/>
              <a:endCxn id="72" idx="0"/>
            </p:cNvCxnSpPr>
            <p:nvPr/>
          </p:nvCxnSpPr>
          <p:spPr>
            <a:xfrm>
              <a:off x="7122322" y="2885673"/>
              <a:ext cx="1" cy="405664"/>
            </a:xfrm>
            <a:prstGeom prst="line">
              <a:avLst/>
            </a:prstGeom>
            <a:ln>
              <a:prstDash val="sysDot"/>
            </a:ln>
          </p:spPr>
          <p:style>
            <a:lnRef idx="3">
              <a:schemeClr val="accent1"/>
            </a:lnRef>
            <a:fillRef idx="0">
              <a:schemeClr val="accent1"/>
            </a:fillRef>
            <a:effectRef idx="2">
              <a:schemeClr val="accent1"/>
            </a:effectRef>
            <a:fontRef idx="minor">
              <a:schemeClr val="tx1"/>
            </a:fontRef>
          </p:style>
        </p:cxnSp>
        <p:cxnSp>
          <p:nvCxnSpPr>
            <p:cNvPr id="17" name="Straight Connector 16">
              <a:extLst>
                <a:ext uri="{FF2B5EF4-FFF2-40B4-BE49-F238E27FC236}">
                  <a16:creationId xmlns:a16="http://schemas.microsoft.com/office/drawing/2014/main" id="{0DC61F80-6215-CA1D-7293-40304E7B65D0}"/>
                </a:ext>
              </a:extLst>
            </p:cNvPr>
            <p:cNvCxnSpPr>
              <a:cxnSpLocks/>
              <a:endCxn id="91" idx="0"/>
            </p:cNvCxnSpPr>
            <p:nvPr/>
          </p:nvCxnSpPr>
          <p:spPr>
            <a:xfrm>
              <a:off x="8641275" y="2885673"/>
              <a:ext cx="0" cy="405664"/>
            </a:xfrm>
            <a:prstGeom prst="line">
              <a:avLst/>
            </a:prstGeom>
            <a:ln>
              <a:prstDash val="sysDot"/>
            </a:ln>
          </p:spPr>
          <p:style>
            <a:lnRef idx="3">
              <a:schemeClr val="accent1"/>
            </a:lnRef>
            <a:fillRef idx="0">
              <a:schemeClr val="accent1"/>
            </a:fillRef>
            <a:effectRef idx="2">
              <a:schemeClr val="accent1"/>
            </a:effectRef>
            <a:fontRef idx="minor">
              <a:schemeClr val="tx1"/>
            </a:fontRef>
          </p:style>
        </p:cxnSp>
      </p:grpSp>
      <p:sp>
        <p:nvSpPr>
          <p:cNvPr id="2" name="Text Placeholder 2">
            <a:extLst>
              <a:ext uri="{FF2B5EF4-FFF2-40B4-BE49-F238E27FC236}">
                <a16:creationId xmlns:a16="http://schemas.microsoft.com/office/drawing/2014/main" id="{019C7841-B4F4-52BD-29BF-7A123A72ABA3}"/>
              </a:ext>
            </a:extLst>
          </p:cNvPr>
          <p:cNvSpPr txBox="1">
            <a:spLocks/>
          </p:cNvSpPr>
          <p:nvPr/>
        </p:nvSpPr>
        <p:spPr>
          <a:xfrm>
            <a:off x="533217" y="2203761"/>
            <a:ext cx="10515600" cy="12891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800"/>
              <a:t>The items are ordered and indexed. This means that each item has a defined order and it is paired with a number (</a:t>
            </a:r>
            <a:r>
              <a:rPr lang="en-IE" sz="2800" b="1"/>
              <a:t>starting from </a:t>
            </a:r>
            <a:r>
              <a:rPr lang="en-IE" sz="2800" b="1" i="1"/>
              <a:t>zero</a:t>
            </a:r>
            <a:r>
              <a:rPr lang="en-IE" sz="2800" i="1"/>
              <a:t> – </a:t>
            </a:r>
            <a:r>
              <a:rPr lang="en-IE" sz="2800"/>
              <a:t>it’s counting how many places from the start they are)</a:t>
            </a:r>
          </a:p>
        </p:txBody>
      </p:sp>
    </p:spTree>
    <p:extLst>
      <p:ext uri="{BB962C8B-B14F-4D97-AF65-F5344CB8AC3E}">
        <p14:creationId xmlns:p14="http://schemas.microsoft.com/office/powerpoint/2010/main" val="2324708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33225" y="97471"/>
            <a:ext cx="10515600" cy="1325563"/>
          </a:xfrm>
        </p:spPr>
        <p:txBody>
          <a:bodyPr>
            <a:normAutofit/>
          </a:bodyPr>
          <a:lstStyle/>
          <a:p>
            <a:r>
              <a:rPr lang="en-IE" sz="4000" err="1"/>
              <a:t>Pytch</a:t>
            </a:r>
            <a:r>
              <a:rPr lang="en-IE" sz="4000"/>
              <a:t> switch costume method</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282915"/>
            <a:ext cx="11288178" cy="1310841"/>
          </a:xfrm>
        </p:spPr>
        <p:txBody>
          <a:bodyPr vert="horz" lIns="91440" tIns="45720" rIns="91440" bIns="45720" rtlCol="0" anchor="t">
            <a:normAutofit lnSpcReduction="10000"/>
          </a:bodyPr>
          <a:lstStyle/>
          <a:p>
            <a:pPr marL="0" indent="0">
              <a:buNone/>
            </a:pPr>
            <a:r>
              <a:rPr lang="en-IE" sz="2400"/>
              <a:t>To change a </a:t>
            </a:r>
            <a:r>
              <a:rPr lang="en-IE" sz="2400" err="1"/>
              <a:t>Pytch</a:t>
            </a:r>
            <a:r>
              <a:rPr lang="en-IE" sz="2400"/>
              <a:t> Sprite costume you can use:   </a:t>
            </a:r>
            <a:r>
              <a:rPr lang="en-IE" sz="2400">
                <a:latin typeface="Calibri"/>
                <a:cs typeface="Calibri"/>
              </a:rPr>
              <a:t> </a:t>
            </a:r>
            <a:r>
              <a:rPr lang="en-IE" sz="1800" b="1" err="1">
                <a:solidFill>
                  <a:srgbClr val="1A6EB6"/>
                </a:solidFill>
                <a:latin typeface="Courier"/>
              </a:rPr>
              <a:t>self</a:t>
            </a:r>
            <a:r>
              <a:rPr lang="en-IE" sz="1800" b="1" err="1">
                <a:latin typeface="Courier"/>
              </a:rPr>
              <a:t>.</a:t>
            </a:r>
            <a:r>
              <a:rPr lang="en-IE" sz="1800" b="1" err="1">
                <a:solidFill>
                  <a:schemeClr val="tx1"/>
                </a:solidFill>
                <a:latin typeface="Courier"/>
              </a:rPr>
              <a:t>switch_costume</a:t>
            </a:r>
            <a:r>
              <a:rPr lang="en-IE" sz="1800" b="1">
                <a:solidFill>
                  <a:schemeClr val="tx1"/>
                </a:solidFill>
                <a:latin typeface="Courier"/>
              </a:rPr>
              <a:t>(</a:t>
            </a:r>
            <a:r>
              <a:rPr lang="en-IE" sz="1800" b="1" err="1">
                <a:solidFill>
                  <a:srgbClr val="BA2121"/>
                </a:solidFill>
                <a:latin typeface="Courier"/>
              </a:rPr>
              <a:t>name</a:t>
            </a:r>
            <a:r>
              <a:rPr lang="en-IE" sz="1800" b="1" err="1">
                <a:solidFill>
                  <a:schemeClr val="tx1"/>
                </a:solidFill>
                <a:latin typeface="Courier"/>
              </a:rPr>
              <a:t>_or_</a:t>
            </a:r>
            <a:r>
              <a:rPr lang="en-IE" sz="1800" b="1" err="1">
                <a:solidFill>
                  <a:srgbClr val="1A6EB6"/>
                </a:solidFill>
                <a:latin typeface="Courier"/>
              </a:rPr>
              <a:t>number</a:t>
            </a:r>
            <a:r>
              <a:rPr lang="en-IE" sz="1800" b="1">
                <a:solidFill>
                  <a:schemeClr val="tx1"/>
                </a:solidFill>
                <a:latin typeface="Courier"/>
              </a:rPr>
              <a:t>)</a:t>
            </a:r>
          </a:p>
          <a:p>
            <a:pPr marL="0" indent="0">
              <a:buNone/>
            </a:pPr>
            <a:r>
              <a:rPr lang="en-IE" sz="2400"/>
              <a:t>using the costume’s </a:t>
            </a:r>
            <a:r>
              <a:rPr lang="en-IE" sz="2000" b="1">
                <a:solidFill>
                  <a:srgbClr val="BA2121"/>
                </a:solidFill>
                <a:latin typeface="Courier"/>
              </a:rPr>
              <a:t>name</a:t>
            </a:r>
            <a:r>
              <a:rPr lang="en-IE" sz="2400"/>
              <a:t> (e.g. </a:t>
            </a:r>
            <a:r>
              <a:rPr lang="en-IE" sz="1800" b="1">
                <a:solidFill>
                  <a:srgbClr val="BA2121"/>
                </a:solidFill>
                <a:latin typeface="Courier"/>
              </a:rPr>
              <a:t>"apple"</a:t>
            </a:r>
            <a:r>
              <a:rPr lang="en-IE" sz="1800"/>
              <a:t> </a:t>
            </a:r>
            <a:r>
              <a:rPr lang="en-IE" sz="2400"/>
              <a:t>removing the extension like </a:t>
            </a:r>
            <a:r>
              <a:rPr lang="en-IE" sz="2000" b="1" strike="sngStrike">
                <a:solidFill>
                  <a:srgbClr val="BA2121"/>
                </a:solidFill>
                <a:latin typeface="Courier"/>
              </a:rPr>
              <a:t>.</a:t>
            </a:r>
            <a:r>
              <a:rPr lang="en-IE" sz="2000" b="1" strike="sngStrike" err="1">
                <a:solidFill>
                  <a:srgbClr val="BA2121"/>
                </a:solidFill>
                <a:latin typeface="Courier"/>
              </a:rPr>
              <a:t>png</a:t>
            </a:r>
            <a:r>
              <a:rPr lang="en-IE" sz="2400"/>
              <a:t>)</a:t>
            </a:r>
            <a:endParaRPr lang="en-IE" sz="2400">
              <a:cs typeface="Calibri"/>
            </a:endParaRPr>
          </a:p>
          <a:p>
            <a:pPr marL="0" indent="0">
              <a:buNone/>
            </a:pPr>
            <a:r>
              <a:rPr lang="en-IE" sz="2400"/>
              <a:t>or its </a:t>
            </a:r>
            <a:r>
              <a:rPr lang="en-IE" sz="2000" b="1">
                <a:solidFill>
                  <a:schemeClr val="bg2">
                    <a:lumMod val="50000"/>
                  </a:schemeClr>
                </a:solidFill>
                <a:latin typeface="Courier"/>
              </a:rPr>
              <a:t>number = </a:t>
            </a:r>
            <a:r>
              <a:rPr lang="en-IE" sz="2400"/>
              <a:t>the list position (e.g. </a:t>
            </a:r>
            <a:r>
              <a:rPr lang="en-IE" sz="2400" b="1">
                <a:solidFill>
                  <a:schemeClr val="bg2">
                    <a:lumMod val="50000"/>
                  </a:schemeClr>
                </a:solidFill>
                <a:latin typeface="Courier"/>
              </a:rPr>
              <a:t>0</a:t>
            </a:r>
            <a:r>
              <a:rPr lang="en-IE" sz="2400" b="1">
                <a:solidFill>
                  <a:srgbClr val="BA2121"/>
                </a:solidFill>
                <a:latin typeface="Courier"/>
              </a:rPr>
              <a:t> </a:t>
            </a:r>
            <a:r>
              <a:rPr lang="en-IE" sz="2400"/>
              <a:t>if it is the first costume of the list).</a:t>
            </a:r>
            <a:endParaRPr lang="en-IE" sz="2800"/>
          </a:p>
        </p:txBody>
      </p:sp>
      <p:pic>
        <p:nvPicPr>
          <p:cNvPr id="20" name="Picture 19">
            <a:extLst>
              <a:ext uri="{FF2B5EF4-FFF2-40B4-BE49-F238E27FC236}">
                <a16:creationId xmlns:a16="http://schemas.microsoft.com/office/drawing/2014/main" id="{84949E37-279D-C3B9-18ED-C16090C46185}"/>
              </a:ext>
            </a:extLst>
          </p:cNvPr>
          <p:cNvPicPr>
            <a:picLocks noChangeAspect="1"/>
          </p:cNvPicPr>
          <p:nvPr/>
        </p:nvPicPr>
        <p:blipFill>
          <a:blip r:embed="rId3"/>
          <a:stretch>
            <a:fillRect/>
          </a:stretch>
        </p:blipFill>
        <p:spPr>
          <a:xfrm>
            <a:off x="10094971" y="1706744"/>
            <a:ext cx="1710995" cy="997206"/>
          </a:xfrm>
          <a:prstGeom prst="rect">
            <a:avLst/>
          </a:prstGeom>
        </p:spPr>
      </p:pic>
      <p:sp>
        <p:nvSpPr>
          <p:cNvPr id="28" name="Text Placeholder 3">
            <a:extLst>
              <a:ext uri="{FF2B5EF4-FFF2-40B4-BE49-F238E27FC236}">
                <a16:creationId xmlns:a16="http://schemas.microsoft.com/office/drawing/2014/main" id="{4795254A-9BC4-484B-742B-7126DD636E60}"/>
              </a:ext>
            </a:extLst>
          </p:cNvPr>
          <p:cNvSpPr txBox="1">
            <a:spLocks/>
          </p:cNvSpPr>
          <p:nvPr/>
        </p:nvSpPr>
        <p:spPr>
          <a:xfrm>
            <a:off x="668926" y="2703743"/>
            <a:ext cx="11815040" cy="83524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400"/>
              <a:t>Similarly, if you want to change the </a:t>
            </a:r>
            <a:r>
              <a:rPr lang="en-IE" sz="2400" err="1"/>
              <a:t>Pytch</a:t>
            </a:r>
            <a:r>
              <a:rPr lang="en-IE" sz="2400"/>
              <a:t> Stage backdrop you can use: </a:t>
            </a:r>
            <a:r>
              <a:rPr lang="en-IE" sz="1800" b="1" err="1">
                <a:solidFill>
                  <a:srgbClr val="1A6EB6"/>
                </a:solidFill>
                <a:latin typeface="Courier"/>
              </a:rPr>
              <a:t>self</a:t>
            </a:r>
            <a:r>
              <a:rPr lang="en-IE" sz="1800" b="1" err="1">
                <a:latin typeface="Courier"/>
              </a:rPr>
              <a:t>.</a:t>
            </a:r>
            <a:r>
              <a:rPr lang="en-IE" sz="1800" b="1" err="1">
                <a:solidFill>
                  <a:schemeClr val="tx1"/>
                </a:solidFill>
                <a:latin typeface="Courier"/>
              </a:rPr>
              <a:t>switch_backdrop</a:t>
            </a:r>
            <a:r>
              <a:rPr lang="en-IE" sz="1800" b="1">
                <a:solidFill>
                  <a:schemeClr val="tx1"/>
                </a:solidFill>
                <a:latin typeface="Courier"/>
              </a:rPr>
              <a:t>(</a:t>
            </a:r>
            <a:r>
              <a:rPr lang="en-IE" sz="1800" b="1" err="1">
                <a:solidFill>
                  <a:srgbClr val="BA2121"/>
                </a:solidFill>
                <a:latin typeface="Courier"/>
              </a:rPr>
              <a:t>name</a:t>
            </a:r>
            <a:r>
              <a:rPr lang="en-IE" sz="1800" b="1" err="1">
                <a:solidFill>
                  <a:schemeClr val="tx1"/>
                </a:solidFill>
                <a:latin typeface="Courier"/>
              </a:rPr>
              <a:t>_or_</a:t>
            </a:r>
            <a:r>
              <a:rPr lang="en-IE" sz="1800" b="1" err="1">
                <a:solidFill>
                  <a:srgbClr val="1A6EB6"/>
                </a:solidFill>
                <a:latin typeface="Courier"/>
              </a:rPr>
              <a:t>number</a:t>
            </a:r>
            <a:r>
              <a:rPr lang="en-IE" sz="1800" b="1">
                <a:solidFill>
                  <a:schemeClr val="tx1"/>
                </a:solidFill>
                <a:latin typeface="Courier"/>
              </a:rPr>
              <a:t>)</a:t>
            </a:r>
          </a:p>
        </p:txBody>
      </p:sp>
      <p:sp>
        <p:nvSpPr>
          <p:cNvPr id="29" name="Text Placeholder 2">
            <a:extLst>
              <a:ext uri="{FF2B5EF4-FFF2-40B4-BE49-F238E27FC236}">
                <a16:creationId xmlns:a16="http://schemas.microsoft.com/office/drawing/2014/main" id="{D633282C-5393-26AF-6182-75859D6A947E}"/>
              </a:ext>
            </a:extLst>
          </p:cNvPr>
          <p:cNvSpPr>
            <a:spLocks noGrp="1"/>
          </p:cNvSpPr>
          <p:nvPr>
            <p:ph type="body" sz="quarter" idx="10"/>
          </p:nvPr>
        </p:nvSpPr>
        <p:spPr>
          <a:xfrm>
            <a:off x="668926" y="3622096"/>
            <a:ext cx="10037232" cy="751220"/>
          </a:xfrm>
        </p:spPr>
        <p:txBody>
          <a:bodyPr>
            <a:normAutofit/>
          </a:bodyPr>
          <a:lstStyle/>
          <a:p>
            <a:r>
              <a:rPr lang="en-IE"/>
              <a:t>Example in </a:t>
            </a:r>
            <a:r>
              <a:rPr lang="en-IE" err="1"/>
              <a:t>Pytch</a:t>
            </a:r>
            <a:r>
              <a:rPr lang="en-IE"/>
              <a:t> with list position and backdrop name:</a:t>
            </a:r>
          </a:p>
        </p:txBody>
      </p:sp>
      <p:grpSp>
        <p:nvGrpSpPr>
          <p:cNvPr id="43" name="Group 42">
            <a:extLst>
              <a:ext uri="{FF2B5EF4-FFF2-40B4-BE49-F238E27FC236}">
                <a16:creationId xmlns:a16="http://schemas.microsoft.com/office/drawing/2014/main" id="{C507E09E-A8CE-B0A5-0237-BC695BA22436}"/>
              </a:ext>
            </a:extLst>
          </p:cNvPr>
          <p:cNvGrpSpPr/>
          <p:nvPr/>
        </p:nvGrpSpPr>
        <p:grpSpPr>
          <a:xfrm>
            <a:off x="513730" y="3987556"/>
            <a:ext cx="11883151" cy="1842610"/>
            <a:chOff x="600815" y="3987556"/>
            <a:chExt cx="11883151" cy="1842610"/>
          </a:xfrm>
        </p:grpSpPr>
        <p:pic>
          <p:nvPicPr>
            <p:cNvPr id="30" name="Picture 29" descr="A blue square with white arrows&#10;&#10;Description automatically generated with medium confidence">
              <a:extLst>
                <a:ext uri="{FF2B5EF4-FFF2-40B4-BE49-F238E27FC236}">
                  <a16:creationId xmlns:a16="http://schemas.microsoft.com/office/drawing/2014/main" id="{AD2D0B55-D0CC-36DA-837D-F7349ED02D2F}"/>
                </a:ext>
              </a:extLst>
            </p:cNvPr>
            <p:cNvPicPr>
              <a:picLocks noChangeAspect="1"/>
            </p:cNvPicPr>
            <p:nvPr/>
          </p:nvPicPr>
          <p:blipFill>
            <a:blip r:embed="rId4"/>
            <a:stretch>
              <a:fillRect/>
            </a:stretch>
          </p:blipFill>
          <p:spPr>
            <a:xfrm>
              <a:off x="600815" y="4302855"/>
              <a:ext cx="346995" cy="346995"/>
            </a:xfrm>
            <a:prstGeom prst="rect">
              <a:avLst/>
            </a:prstGeom>
          </p:spPr>
        </p:pic>
        <p:sp>
          <p:nvSpPr>
            <p:cNvPr id="31" name="TextBox 30">
              <a:extLst>
                <a:ext uri="{FF2B5EF4-FFF2-40B4-BE49-F238E27FC236}">
                  <a16:creationId xmlns:a16="http://schemas.microsoft.com/office/drawing/2014/main" id="{E0F63A49-2BEE-3972-7DB8-AE589AE176C5}"/>
                </a:ext>
              </a:extLst>
            </p:cNvPr>
            <p:cNvSpPr txBox="1"/>
            <p:nvPr/>
          </p:nvSpPr>
          <p:spPr>
            <a:xfrm>
              <a:off x="1082598" y="4302855"/>
              <a:ext cx="7941088" cy="1477328"/>
            </a:xfrm>
            <a:prstGeom prst="rect">
              <a:avLst/>
            </a:prstGeom>
            <a:noFill/>
          </p:spPr>
          <p:txBody>
            <a:bodyPr wrap="square" lIns="91440" tIns="45720" rIns="91440" bIns="45720" anchor="t">
              <a:spAutoFit/>
            </a:bodyPr>
            <a:lstStyle/>
            <a:p>
              <a:r>
                <a:rPr lang="en-IE" sz="1800" b="1">
                  <a:latin typeface="Courier"/>
                </a:rPr>
                <a:t>Backdrops = [</a:t>
              </a:r>
              <a:r>
                <a:rPr lang="en-IE" b="1">
                  <a:solidFill>
                    <a:srgbClr val="BA2121"/>
                  </a:solidFill>
                  <a:latin typeface="Courier"/>
                </a:rPr>
                <a:t>"Forest.png"</a:t>
              </a:r>
              <a:r>
                <a:rPr lang="en-IE" b="1">
                  <a:latin typeface="Courier"/>
                </a:rPr>
                <a:t>,</a:t>
              </a:r>
              <a:r>
                <a:rPr lang="en-IE" b="1">
                  <a:solidFill>
                    <a:srgbClr val="BA2121"/>
                  </a:solidFill>
                  <a:latin typeface="Courier"/>
                </a:rPr>
                <a:t> "Jungle.png"</a:t>
              </a:r>
              <a:r>
                <a:rPr lang="en-IE" b="1">
                  <a:latin typeface="Courier"/>
                </a:rPr>
                <a:t>,</a:t>
              </a:r>
              <a:r>
                <a:rPr lang="en-IE" b="1">
                  <a:solidFill>
                    <a:srgbClr val="BA2121"/>
                  </a:solidFill>
                  <a:latin typeface="Courier"/>
                </a:rPr>
                <a:t> "Wetland.png"</a:t>
              </a:r>
              <a:r>
                <a:rPr lang="en-IE" b="1">
                  <a:latin typeface="Courier"/>
                </a:rPr>
                <a:t>]</a:t>
              </a:r>
            </a:p>
            <a:p>
              <a:endParaRPr lang="en-IE" b="1">
                <a:latin typeface="Courier" panose="02070309020205020404" pitchFamily="49" charset="0"/>
              </a:endParaRPr>
            </a:p>
            <a:p>
              <a:r>
                <a:rPr lang="en-IE" b="1" err="1">
                  <a:solidFill>
                    <a:srgbClr val="1A6EB6"/>
                  </a:solidFill>
                  <a:latin typeface="Courier"/>
                </a:rPr>
                <a:t>self</a:t>
              </a:r>
              <a:r>
                <a:rPr lang="en-IE" b="1" err="1">
                  <a:latin typeface="Courier"/>
                </a:rPr>
                <a:t>.</a:t>
              </a:r>
              <a:r>
                <a:rPr lang="en-IE" b="1" err="1">
                  <a:solidFill>
                    <a:srgbClr val="1A6EB6"/>
                  </a:solidFill>
                  <a:latin typeface="Courier"/>
                </a:rPr>
                <a:t>switch_backdrop</a:t>
              </a:r>
              <a:r>
                <a:rPr lang="en-IE" b="1">
                  <a:latin typeface="Courier"/>
                </a:rPr>
                <a:t>(</a:t>
              </a:r>
              <a:r>
                <a:rPr lang="en-IE" b="1">
                  <a:solidFill>
                    <a:srgbClr val="1A6EB6"/>
                  </a:solidFill>
                  <a:latin typeface="Courier"/>
                </a:rPr>
                <a:t>0</a:t>
              </a:r>
              <a:r>
                <a:rPr lang="en-IE" b="1">
                  <a:latin typeface="Courier"/>
                </a:rPr>
                <a:t>)</a:t>
              </a:r>
            </a:p>
            <a:p>
              <a:r>
                <a:rPr lang="en-IE" b="1" err="1">
                  <a:solidFill>
                    <a:srgbClr val="1A6EB6"/>
                  </a:solidFill>
                  <a:latin typeface="Courier"/>
                </a:rPr>
                <a:t>self</a:t>
              </a:r>
              <a:r>
                <a:rPr lang="en-IE" b="1" err="1">
                  <a:latin typeface="Courier"/>
                </a:rPr>
                <a:t>.</a:t>
              </a:r>
              <a:r>
                <a:rPr lang="en-IE" b="1" err="1">
                  <a:solidFill>
                    <a:srgbClr val="1A6EB6"/>
                  </a:solidFill>
                  <a:latin typeface="Courier"/>
                </a:rPr>
                <a:t>switch_backdrop</a:t>
              </a:r>
              <a:r>
                <a:rPr lang="en-IE" b="1">
                  <a:latin typeface="Courier"/>
                </a:rPr>
                <a:t>(</a:t>
              </a:r>
              <a:r>
                <a:rPr lang="en-IE" b="1">
                  <a:solidFill>
                    <a:srgbClr val="C00000"/>
                  </a:solidFill>
                  <a:latin typeface="Courier"/>
                </a:rPr>
                <a:t>"Jungle"</a:t>
              </a:r>
              <a:r>
                <a:rPr lang="en-IE" b="1">
                  <a:latin typeface="Courier"/>
                </a:rPr>
                <a:t>)</a:t>
              </a:r>
            </a:p>
            <a:p>
              <a:r>
                <a:rPr lang="en-IE" b="1" err="1">
                  <a:solidFill>
                    <a:srgbClr val="1A6EB6"/>
                  </a:solidFill>
                  <a:latin typeface="Courier"/>
                </a:rPr>
                <a:t>self</a:t>
              </a:r>
              <a:r>
                <a:rPr lang="en-IE" b="1" err="1">
                  <a:latin typeface="Courier"/>
                </a:rPr>
                <a:t>.</a:t>
              </a:r>
              <a:r>
                <a:rPr lang="en-IE" b="1" err="1">
                  <a:solidFill>
                    <a:srgbClr val="1A6EB6"/>
                  </a:solidFill>
                  <a:latin typeface="Courier"/>
                </a:rPr>
                <a:t>switch_backdrop</a:t>
              </a:r>
              <a:r>
                <a:rPr lang="en-IE" b="1">
                  <a:latin typeface="Courier"/>
                </a:rPr>
                <a:t>(</a:t>
              </a:r>
              <a:r>
                <a:rPr lang="en-IE" b="1">
                  <a:solidFill>
                    <a:srgbClr val="1A6EB6"/>
                  </a:solidFill>
                  <a:latin typeface="Courier"/>
                </a:rPr>
                <a:t>2</a:t>
              </a:r>
              <a:r>
                <a:rPr lang="en-IE" b="1">
                  <a:latin typeface="Courier"/>
                </a:rPr>
                <a:t>)</a:t>
              </a:r>
            </a:p>
          </p:txBody>
        </p:sp>
        <p:cxnSp>
          <p:nvCxnSpPr>
            <p:cNvPr id="32" name="Straight Arrow Connector 31">
              <a:extLst>
                <a:ext uri="{FF2B5EF4-FFF2-40B4-BE49-F238E27FC236}">
                  <a16:creationId xmlns:a16="http://schemas.microsoft.com/office/drawing/2014/main" id="{843D39EA-126B-EFE9-CA41-D86E9E48BACF}"/>
                </a:ext>
              </a:extLst>
            </p:cNvPr>
            <p:cNvCxnSpPr>
              <a:cxnSpLocks/>
            </p:cNvCxnSpPr>
            <p:nvPr/>
          </p:nvCxnSpPr>
          <p:spPr>
            <a:xfrm>
              <a:off x="4577598" y="5032639"/>
              <a:ext cx="1341917" cy="1244"/>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ADB0D45-890B-8DE9-6B27-9E16BFA13FFC}"/>
                </a:ext>
              </a:extLst>
            </p:cNvPr>
            <p:cNvSpPr txBox="1"/>
            <p:nvPr/>
          </p:nvSpPr>
          <p:spPr>
            <a:xfrm>
              <a:off x="6160148" y="4829358"/>
              <a:ext cx="5202120" cy="400110"/>
            </a:xfrm>
            <a:prstGeom prst="rect">
              <a:avLst/>
            </a:prstGeom>
            <a:noFill/>
          </p:spPr>
          <p:txBody>
            <a:bodyPr wrap="square">
              <a:spAutoFit/>
            </a:bodyPr>
            <a:lstStyle/>
            <a:p>
              <a:r>
                <a:rPr lang="en-IE" sz="2000" i="1">
                  <a:solidFill>
                    <a:schemeClr val="accent3">
                      <a:lumMod val="75000"/>
                    </a:schemeClr>
                  </a:solidFill>
                </a:rPr>
                <a:t>Switch to first backdrop:</a:t>
              </a:r>
              <a:r>
                <a:rPr lang="en-IE" i="1">
                  <a:solidFill>
                    <a:schemeClr val="accent3">
                      <a:lumMod val="75000"/>
                    </a:schemeClr>
                  </a:solidFill>
                </a:rPr>
                <a:t> </a:t>
              </a:r>
              <a:r>
                <a:rPr lang="en-IE" b="1" i="1">
                  <a:solidFill>
                    <a:srgbClr val="BA2121"/>
                  </a:solidFill>
                  <a:latin typeface="Courier" panose="02070309020205020404" pitchFamily="49" charset="0"/>
                </a:rPr>
                <a:t>"Forest.png" </a:t>
              </a:r>
              <a:endParaRPr lang="en-IE" i="1"/>
            </a:p>
          </p:txBody>
        </p:sp>
        <p:cxnSp>
          <p:nvCxnSpPr>
            <p:cNvPr id="34" name="Straight Arrow Connector 33">
              <a:extLst>
                <a:ext uri="{FF2B5EF4-FFF2-40B4-BE49-F238E27FC236}">
                  <a16:creationId xmlns:a16="http://schemas.microsoft.com/office/drawing/2014/main" id="{B5A3DE6A-6F88-22E4-C477-40001B99AA28}"/>
                </a:ext>
              </a:extLst>
            </p:cNvPr>
            <p:cNvCxnSpPr>
              <a:cxnSpLocks/>
            </p:cNvCxnSpPr>
            <p:nvPr/>
          </p:nvCxnSpPr>
          <p:spPr>
            <a:xfrm>
              <a:off x="5384800" y="5332619"/>
              <a:ext cx="534715" cy="0"/>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BCBF416D-4194-3FAB-1986-01828C019CB5}"/>
                </a:ext>
              </a:extLst>
            </p:cNvPr>
            <p:cNvSpPr txBox="1"/>
            <p:nvPr/>
          </p:nvSpPr>
          <p:spPr>
            <a:xfrm>
              <a:off x="6160148" y="5128094"/>
              <a:ext cx="6323818" cy="400110"/>
            </a:xfrm>
            <a:prstGeom prst="rect">
              <a:avLst/>
            </a:prstGeom>
            <a:noFill/>
          </p:spPr>
          <p:txBody>
            <a:bodyPr wrap="square">
              <a:spAutoFit/>
            </a:bodyPr>
            <a:lstStyle/>
            <a:p>
              <a:r>
                <a:rPr lang="en-IE" sz="2000" i="1">
                  <a:solidFill>
                    <a:schemeClr val="accent3">
                      <a:lumMod val="75000"/>
                    </a:schemeClr>
                  </a:solidFill>
                </a:rPr>
                <a:t>Switch to backdrop with name “Jungle”:</a:t>
              </a:r>
              <a:r>
                <a:rPr lang="en-IE" i="1">
                  <a:solidFill>
                    <a:schemeClr val="accent3">
                      <a:lumMod val="75000"/>
                    </a:schemeClr>
                  </a:solidFill>
                </a:rPr>
                <a:t> </a:t>
              </a:r>
              <a:r>
                <a:rPr lang="en-IE" b="1" i="1">
                  <a:solidFill>
                    <a:srgbClr val="BA2121"/>
                  </a:solidFill>
                  <a:latin typeface="Courier" panose="02070309020205020404" pitchFamily="49" charset="0"/>
                </a:rPr>
                <a:t>"Jungle.png" </a:t>
              </a:r>
              <a:endParaRPr lang="en-IE" i="1"/>
            </a:p>
          </p:txBody>
        </p:sp>
        <p:cxnSp>
          <p:nvCxnSpPr>
            <p:cNvPr id="36" name="Straight Arrow Connector 35">
              <a:extLst>
                <a:ext uri="{FF2B5EF4-FFF2-40B4-BE49-F238E27FC236}">
                  <a16:creationId xmlns:a16="http://schemas.microsoft.com/office/drawing/2014/main" id="{5C690C36-FD85-C96A-F50C-2FF00D0EFC65}"/>
                </a:ext>
              </a:extLst>
            </p:cNvPr>
            <p:cNvCxnSpPr>
              <a:cxnSpLocks/>
            </p:cNvCxnSpPr>
            <p:nvPr/>
          </p:nvCxnSpPr>
          <p:spPr>
            <a:xfrm>
              <a:off x="4577598" y="5633337"/>
              <a:ext cx="1341917" cy="1244"/>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771D133E-B799-F4E7-D131-55D25EAB7214}"/>
                </a:ext>
              </a:extLst>
            </p:cNvPr>
            <p:cNvSpPr txBox="1"/>
            <p:nvPr/>
          </p:nvSpPr>
          <p:spPr>
            <a:xfrm>
              <a:off x="6160147" y="5430056"/>
              <a:ext cx="5142853" cy="400110"/>
            </a:xfrm>
            <a:prstGeom prst="rect">
              <a:avLst/>
            </a:prstGeom>
            <a:noFill/>
          </p:spPr>
          <p:txBody>
            <a:bodyPr wrap="square">
              <a:spAutoFit/>
            </a:bodyPr>
            <a:lstStyle/>
            <a:p>
              <a:r>
                <a:rPr lang="en-IE" sz="2000" i="1">
                  <a:solidFill>
                    <a:schemeClr val="accent3">
                      <a:lumMod val="75000"/>
                    </a:schemeClr>
                  </a:solidFill>
                </a:rPr>
                <a:t>Switch to third backdrop:</a:t>
              </a:r>
              <a:r>
                <a:rPr lang="en-IE" i="1">
                  <a:solidFill>
                    <a:schemeClr val="accent3">
                      <a:lumMod val="75000"/>
                    </a:schemeClr>
                  </a:solidFill>
                </a:rPr>
                <a:t> </a:t>
              </a:r>
              <a:r>
                <a:rPr lang="en-IE" b="1" i="1">
                  <a:solidFill>
                    <a:srgbClr val="BA2121"/>
                  </a:solidFill>
                  <a:latin typeface="Courier" panose="02070309020205020404" pitchFamily="49" charset="0"/>
                </a:rPr>
                <a:t>"Wetland.png" </a:t>
              </a:r>
              <a:endParaRPr lang="en-IE" i="1"/>
            </a:p>
          </p:txBody>
        </p:sp>
        <p:sp>
          <p:nvSpPr>
            <p:cNvPr id="40" name="Rectangle 39">
              <a:extLst>
                <a:ext uri="{FF2B5EF4-FFF2-40B4-BE49-F238E27FC236}">
                  <a16:creationId xmlns:a16="http://schemas.microsoft.com/office/drawing/2014/main" id="{EEACF84F-E577-49EF-D8DF-591EA2E38E60}"/>
                </a:ext>
              </a:extLst>
            </p:cNvPr>
            <p:cNvSpPr/>
            <p:nvPr/>
          </p:nvSpPr>
          <p:spPr>
            <a:xfrm>
              <a:off x="5258775" y="3987556"/>
              <a:ext cx="304683" cy="461665"/>
            </a:xfrm>
            <a:prstGeom prst="rect">
              <a:avLst/>
            </a:prstGeom>
            <a:noFill/>
          </p:spPr>
          <p:txBody>
            <a:bodyPr wrap="square" lIns="91440" tIns="45720" rIns="91440" bIns="45720">
              <a:spAutoFit/>
            </a:bodyPr>
            <a:lstStyle/>
            <a:p>
              <a:pPr algn="ctr"/>
              <a:r>
                <a:rPr lang="en-US" sz="2400" b="0" cap="none" spc="0">
                  <a:ln w="0"/>
                  <a:solidFill>
                    <a:schemeClr val="accent1"/>
                  </a:solidFill>
                  <a:effectLst>
                    <a:outerShdw blurRad="38100" dist="25400" dir="5400000" algn="ctr" rotWithShape="0">
                      <a:srgbClr val="6E747A">
                        <a:alpha val="43000"/>
                      </a:srgbClr>
                    </a:outerShdw>
                  </a:effectLst>
                </a:rPr>
                <a:t>1</a:t>
              </a:r>
            </a:p>
          </p:txBody>
        </p:sp>
        <p:sp>
          <p:nvSpPr>
            <p:cNvPr id="41" name="Rectangle 40">
              <a:extLst>
                <a:ext uri="{FF2B5EF4-FFF2-40B4-BE49-F238E27FC236}">
                  <a16:creationId xmlns:a16="http://schemas.microsoft.com/office/drawing/2014/main" id="{602F87FF-8E56-0EEC-435F-4173323A07AD}"/>
                </a:ext>
              </a:extLst>
            </p:cNvPr>
            <p:cNvSpPr/>
            <p:nvPr/>
          </p:nvSpPr>
          <p:spPr>
            <a:xfrm>
              <a:off x="3307121" y="3997706"/>
              <a:ext cx="304683" cy="461665"/>
            </a:xfrm>
            <a:prstGeom prst="rect">
              <a:avLst/>
            </a:prstGeom>
            <a:noFill/>
          </p:spPr>
          <p:txBody>
            <a:bodyPr wrap="square" lIns="91440" tIns="45720" rIns="91440" bIns="45720">
              <a:spAutoFit/>
            </a:bodyPr>
            <a:lstStyle/>
            <a:p>
              <a:pPr algn="ctr"/>
              <a:r>
                <a:rPr lang="en-US" sz="2400" b="0" cap="none" spc="0">
                  <a:ln w="0"/>
                  <a:solidFill>
                    <a:schemeClr val="accent1"/>
                  </a:solidFill>
                  <a:effectLst>
                    <a:outerShdw blurRad="38100" dist="25400" dir="5400000" algn="ctr" rotWithShape="0">
                      <a:srgbClr val="6E747A">
                        <a:alpha val="43000"/>
                      </a:srgbClr>
                    </a:outerShdw>
                  </a:effectLst>
                </a:rPr>
                <a:t>0</a:t>
              </a:r>
            </a:p>
          </p:txBody>
        </p:sp>
        <p:sp>
          <p:nvSpPr>
            <p:cNvPr id="42" name="Rectangle 41">
              <a:extLst>
                <a:ext uri="{FF2B5EF4-FFF2-40B4-BE49-F238E27FC236}">
                  <a16:creationId xmlns:a16="http://schemas.microsoft.com/office/drawing/2014/main" id="{031268C6-DA6F-06D9-ACBA-2958006C21C3}"/>
                </a:ext>
              </a:extLst>
            </p:cNvPr>
            <p:cNvSpPr/>
            <p:nvPr/>
          </p:nvSpPr>
          <p:spPr>
            <a:xfrm>
              <a:off x="7240909" y="3987556"/>
              <a:ext cx="304683" cy="461665"/>
            </a:xfrm>
            <a:prstGeom prst="rect">
              <a:avLst/>
            </a:prstGeom>
            <a:noFill/>
          </p:spPr>
          <p:txBody>
            <a:bodyPr wrap="square" lIns="91440" tIns="45720" rIns="91440" bIns="45720">
              <a:spAutoFit/>
            </a:bodyPr>
            <a:lstStyle/>
            <a:p>
              <a:pPr algn="ctr"/>
              <a:r>
                <a:rPr lang="en-US" sz="2400" b="0" cap="none" spc="0">
                  <a:ln w="0"/>
                  <a:solidFill>
                    <a:schemeClr val="accent1"/>
                  </a:solidFill>
                  <a:effectLst>
                    <a:outerShdw blurRad="38100" dist="25400" dir="5400000" algn="ctr" rotWithShape="0">
                      <a:srgbClr val="6E747A">
                        <a:alpha val="43000"/>
                      </a:srgbClr>
                    </a:outerShdw>
                  </a:effectLst>
                </a:rPr>
                <a:t>2</a:t>
              </a:r>
            </a:p>
          </p:txBody>
        </p:sp>
      </p:grpSp>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xEl>
                                              <p:pRg st="0" end="0"/>
                                            </p:txEl>
                                          </p:spTgt>
                                        </p:tgtEl>
                                        <p:attrNameLst>
                                          <p:attrName>style.visibility</p:attrName>
                                        </p:attrNameLst>
                                      </p:cBhvr>
                                      <p:to>
                                        <p:strVal val="visible"/>
                                      </p:to>
                                    </p:set>
                                    <p:animEffect transition="in" filter="fade">
                                      <p:cBhvr>
                                        <p:cTn id="10"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2213947" y="334826"/>
            <a:ext cx="9001631" cy="942865"/>
          </a:xfrm>
        </p:spPr>
        <p:txBody>
          <a:bodyPr/>
          <a:lstStyle/>
          <a:p>
            <a:r>
              <a:rPr lang="en-US"/>
              <a:t>Worksheet 1</a:t>
            </a:r>
          </a:p>
        </p:txBody>
      </p:sp>
      <p:sp>
        <p:nvSpPr>
          <p:cNvPr id="6" name="Text Placeholder 5">
            <a:extLst>
              <a:ext uri="{FF2B5EF4-FFF2-40B4-BE49-F238E27FC236}">
                <a16:creationId xmlns:a16="http://schemas.microsoft.com/office/drawing/2014/main" id="{58D6F7B8-5AEA-8F1B-3CB7-D4EE55A45B3E}"/>
              </a:ext>
            </a:extLst>
          </p:cNvPr>
          <p:cNvSpPr>
            <a:spLocks noGrp="1"/>
          </p:cNvSpPr>
          <p:nvPr>
            <p:ph type="body" sz="quarter" idx="10"/>
          </p:nvPr>
        </p:nvSpPr>
        <p:spPr>
          <a:xfrm>
            <a:off x="5960777" y="350695"/>
            <a:ext cx="6145498" cy="5669563"/>
          </a:xfrm>
        </p:spPr>
        <p:txBody>
          <a:bodyPr vert="horz" lIns="91440" tIns="45720" rIns="91440" bIns="45720" rtlCol="0" anchor="t">
            <a:noAutofit/>
          </a:bodyPr>
          <a:lstStyle/>
          <a:p>
            <a:r>
              <a:rPr lang="en-IE" sz="1350">
                <a:effectLst/>
                <a:latin typeface="Courier"/>
              </a:rPr>
              <a:t>[…]</a:t>
            </a:r>
          </a:p>
          <a:p>
            <a:r>
              <a:rPr lang="en-IE" sz="1350">
                <a:latin typeface="Courier"/>
              </a:rPr>
              <a:t>class</a:t>
            </a:r>
            <a:r>
              <a:rPr lang="en-IE" sz="1350" b="0">
                <a:latin typeface="Courier"/>
              </a:rPr>
              <a:t> Fruit(</a:t>
            </a:r>
            <a:r>
              <a:rPr lang="en-IE" sz="1350" b="0" err="1">
                <a:latin typeface="Courier"/>
              </a:rPr>
              <a:t>pytch.</a:t>
            </a:r>
            <a:r>
              <a:rPr lang="en-IE" sz="1350" b="0" err="1">
                <a:solidFill>
                  <a:srgbClr val="1A6EB6"/>
                </a:solidFill>
                <a:latin typeface="Courier"/>
              </a:rPr>
              <a:t>Sprite</a:t>
            </a:r>
            <a:r>
              <a:rPr lang="en-IE" sz="1350" b="0">
                <a:latin typeface="Courier"/>
              </a:rPr>
              <a:t>):</a:t>
            </a:r>
          </a:p>
          <a:p>
            <a:r>
              <a:rPr lang="en-IE" sz="1350" b="0">
                <a:latin typeface="Courier"/>
              </a:rPr>
              <a:t>    Costumes = [</a:t>
            </a:r>
            <a:r>
              <a:rPr lang="en-IE" sz="1350" b="0">
                <a:solidFill>
                  <a:srgbClr val="C00000"/>
                </a:solidFill>
                <a:latin typeface="Courier"/>
              </a:rPr>
              <a:t>"apple.png"</a:t>
            </a:r>
            <a:r>
              <a:rPr lang="en-IE" sz="1350" b="0">
                <a:latin typeface="Courier"/>
              </a:rPr>
              <a:t>, </a:t>
            </a:r>
            <a:r>
              <a:rPr lang="en-IE" sz="1400" b="0">
                <a:solidFill>
                  <a:srgbClr val="C00000"/>
                </a:solidFill>
                <a:latin typeface="Courier"/>
              </a:rPr>
              <a:t>"</a:t>
            </a:r>
            <a:r>
              <a:rPr lang="en-IE" sz="1350" b="0">
                <a:solidFill>
                  <a:srgbClr val="C00000"/>
                </a:solidFill>
                <a:latin typeface="Courier"/>
              </a:rPr>
              <a:t>orange.png"</a:t>
            </a:r>
            <a:r>
              <a:rPr lang="en-IE" sz="1350" b="0">
                <a:latin typeface="Courier"/>
              </a:rPr>
              <a:t>]</a:t>
            </a:r>
          </a:p>
          <a:p>
            <a:r>
              <a:rPr lang="en-IE" sz="1350" b="0">
                <a:latin typeface="Courier"/>
              </a:rPr>
              <a:t>    score = </a:t>
            </a:r>
            <a:r>
              <a:rPr lang="en-IE" sz="1350" b="0">
                <a:solidFill>
                  <a:srgbClr val="1A6EB6"/>
                </a:solidFill>
                <a:latin typeface="Courier"/>
              </a:rPr>
              <a:t>0</a:t>
            </a:r>
          </a:p>
          <a:p>
            <a:r>
              <a:rPr lang="en-IE" sz="1350" b="0">
                <a:latin typeface="Courier"/>
              </a:rPr>
              <a:t>   </a:t>
            </a:r>
            <a:r>
              <a:rPr lang="en-IE" sz="1350" b="0">
                <a:effectLst/>
                <a:latin typeface="Courier"/>
              </a:rPr>
              <a:t> @pytch.</a:t>
            </a:r>
            <a:r>
              <a:rPr lang="en-IE" sz="1350" b="0">
                <a:solidFill>
                  <a:srgbClr val="1A6EB6"/>
                </a:solidFill>
                <a:effectLst/>
                <a:latin typeface="Courier"/>
              </a:rPr>
              <a:t>when_green_flag_clicked</a:t>
            </a:r>
          </a:p>
          <a:p>
            <a:r>
              <a:rPr lang="en-IE" sz="1350" b="0">
                <a:latin typeface="Courier"/>
              </a:rPr>
              <a:t>   </a:t>
            </a:r>
            <a:r>
              <a:rPr lang="en-IE" sz="1350" b="0">
                <a:effectLst/>
                <a:latin typeface="Courier"/>
              </a:rPr>
              <a:t> </a:t>
            </a:r>
            <a:r>
              <a:rPr lang="en-IE" sz="1350">
                <a:effectLst/>
                <a:latin typeface="Courier"/>
              </a:rPr>
              <a:t>def</a:t>
            </a:r>
            <a:r>
              <a:rPr lang="en-IE" sz="1350" b="0">
                <a:effectLst/>
                <a:latin typeface="Courier"/>
              </a:rPr>
              <a:t> </a:t>
            </a:r>
            <a:r>
              <a:rPr lang="en-IE" sz="1350" b="0" err="1">
                <a:effectLst/>
                <a:latin typeface="Courier"/>
              </a:rPr>
              <a:t>move_down_stage</a:t>
            </a:r>
            <a:r>
              <a:rPr lang="en-IE" sz="1350" b="0">
                <a:effectLst/>
                <a:latin typeface="Courier"/>
              </a:rPr>
              <a:t>(</a:t>
            </a:r>
            <a:r>
              <a:rPr lang="en-IE" sz="1350" b="0">
                <a:solidFill>
                  <a:srgbClr val="1A6EB6"/>
                </a:solidFill>
                <a:latin typeface="Courier"/>
              </a:rPr>
              <a:t>self</a:t>
            </a:r>
            <a:r>
              <a:rPr lang="en-IE" sz="1350" b="0">
                <a:effectLst/>
                <a:latin typeface="Courier"/>
              </a:rPr>
              <a:t>):</a:t>
            </a:r>
          </a:p>
          <a:p>
            <a:r>
              <a:rPr lang="en-IE" sz="1350" b="0">
                <a:latin typeface="Courier"/>
              </a:rPr>
              <a:t>        </a:t>
            </a:r>
            <a:r>
              <a:rPr lang="en-IE" sz="1350">
                <a:effectLst/>
                <a:latin typeface="Courier"/>
              </a:rPr>
              <a:t>while True</a:t>
            </a:r>
            <a:r>
              <a:rPr lang="en-IE" sz="1350" b="0">
                <a:effectLst/>
                <a:latin typeface="Courier"/>
              </a:rPr>
              <a:t>:</a:t>
            </a:r>
          </a:p>
          <a:p>
            <a:r>
              <a:rPr lang="en-IE" sz="1350" b="0">
                <a:latin typeface="Courier"/>
              </a:rPr>
              <a:t>            </a:t>
            </a:r>
            <a:r>
              <a:rPr lang="en-IE" sz="1350" b="0" err="1">
                <a:solidFill>
                  <a:srgbClr val="1A6EB6"/>
                </a:solidFill>
                <a:latin typeface="Courier"/>
              </a:rPr>
              <a:t>self</a:t>
            </a:r>
            <a:r>
              <a:rPr lang="en-IE" sz="1350" b="0" err="1">
                <a:effectLst/>
                <a:latin typeface="Courier"/>
              </a:rPr>
              <a:t>.</a:t>
            </a:r>
            <a:r>
              <a:rPr lang="en-IE" sz="1350" b="0" err="1">
                <a:solidFill>
                  <a:srgbClr val="1A6EB6"/>
                </a:solidFill>
                <a:effectLst/>
                <a:latin typeface="Courier"/>
              </a:rPr>
              <a:t>switch_costume</a:t>
            </a:r>
            <a:r>
              <a:rPr lang="en-IE" sz="1350" b="0">
                <a:effectLst/>
                <a:latin typeface="Courier"/>
              </a:rPr>
              <a:t>(</a:t>
            </a:r>
            <a:r>
              <a:rPr lang="en-IE" sz="1350" b="0">
                <a:solidFill>
                  <a:srgbClr val="1A6EB6"/>
                </a:solidFill>
                <a:effectLst/>
                <a:latin typeface="Courier"/>
              </a:rPr>
              <a:t>1</a:t>
            </a:r>
            <a:r>
              <a:rPr lang="en-IE" sz="1350" b="0">
                <a:latin typeface="Courier"/>
              </a:rPr>
              <a:t>)</a:t>
            </a:r>
          </a:p>
          <a:p>
            <a:r>
              <a:rPr lang="en-IE" sz="1350" b="0">
                <a:latin typeface="Courier"/>
              </a:rPr>
              <a:t>            </a:t>
            </a:r>
            <a:r>
              <a:rPr lang="en-IE" sz="1350" b="0" err="1">
                <a:solidFill>
                  <a:srgbClr val="1A6EB6"/>
                </a:solidFill>
                <a:latin typeface="Courier"/>
              </a:rPr>
              <a:t>self</a:t>
            </a:r>
            <a:r>
              <a:rPr lang="en-IE" sz="1350" b="0" err="1">
                <a:effectLst/>
                <a:latin typeface="Courier"/>
              </a:rPr>
              <a:t>.</a:t>
            </a:r>
            <a:r>
              <a:rPr lang="en-IE" sz="1350" b="0" err="1">
                <a:solidFill>
                  <a:srgbClr val="1A6EB6"/>
                </a:solidFill>
                <a:effectLst/>
                <a:latin typeface="Courier"/>
              </a:rPr>
              <a:t>go_to_xy</a:t>
            </a:r>
            <a:r>
              <a:rPr lang="en-IE" sz="1350" b="0">
                <a:effectLst/>
                <a:latin typeface="Courier"/>
              </a:rPr>
              <a:t>(</a:t>
            </a:r>
            <a:r>
              <a:rPr lang="en-IE" sz="1350" b="0" err="1">
                <a:effectLst/>
                <a:latin typeface="Courier"/>
              </a:rPr>
              <a:t>random.</a:t>
            </a:r>
            <a:r>
              <a:rPr lang="en-IE" sz="1350" b="0" err="1">
                <a:solidFill>
                  <a:srgbClr val="1A6EB6"/>
                </a:solidFill>
                <a:effectLst/>
                <a:latin typeface="Courier"/>
              </a:rPr>
              <a:t>randint</a:t>
            </a:r>
            <a:r>
              <a:rPr lang="en-IE" sz="1350" b="0">
                <a:effectLst/>
                <a:latin typeface="Courier"/>
              </a:rPr>
              <a:t>(</a:t>
            </a:r>
            <a:r>
              <a:rPr lang="en-IE" sz="1350" b="0">
                <a:solidFill>
                  <a:srgbClr val="1A6EB6"/>
                </a:solidFill>
                <a:effectLst/>
                <a:latin typeface="Courier"/>
              </a:rPr>
              <a:t>-190</a:t>
            </a:r>
            <a:r>
              <a:rPr lang="en-IE" sz="1350" b="0">
                <a:effectLst/>
                <a:latin typeface="Courier"/>
              </a:rPr>
              <a:t>, </a:t>
            </a:r>
            <a:r>
              <a:rPr lang="en-IE" sz="1350" b="0">
                <a:solidFill>
                  <a:srgbClr val="1A6EB6"/>
                </a:solidFill>
                <a:effectLst/>
                <a:latin typeface="Courier"/>
              </a:rPr>
              <a:t>190</a:t>
            </a:r>
            <a:r>
              <a:rPr lang="en-IE" sz="1350" b="0">
                <a:effectLst/>
                <a:latin typeface="Courier"/>
              </a:rPr>
              <a:t>),</a:t>
            </a:r>
            <a:r>
              <a:rPr lang="en-IE" sz="1350" b="0">
                <a:solidFill>
                  <a:srgbClr val="1A6EB6"/>
                </a:solidFill>
                <a:effectLst/>
                <a:latin typeface="Courier"/>
              </a:rPr>
              <a:t> 200</a:t>
            </a:r>
            <a:r>
              <a:rPr lang="en-IE" sz="1350" b="0">
                <a:effectLst/>
                <a:latin typeface="Courier"/>
              </a:rPr>
              <a:t>)</a:t>
            </a:r>
          </a:p>
          <a:p>
            <a:r>
              <a:rPr lang="en-IE" sz="1350" b="0">
                <a:latin typeface="Courier"/>
              </a:rPr>
              <a:t>           </a:t>
            </a:r>
            <a:r>
              <a:rPr lang="en-IE" sz="1350" b="0">
                <a:effectLst/>
                <a:latin typeface="Courier"/>
              </a:rPr>
              <a:t> </a:t>
            </a:r>
            <a:r>
              <a:rPr lang="en-IE" sz="1350" b="0" err="1">
                <a:solidFill>
                  <a:srgbClr val="1A6EB6"/>
                </a:solidFill>
                <a:latin typeface="Courier"/>
              </a:rPr>
              <a:t>self</a:t>
            </a:r>
            <a:r>
              <a:rPr lang="en-IE" sz="1350" b="0" err="1">
                <a:effectLst/>
                <a:latin typeface="Courier"/>
              </a:rPr>
              <a:t>.</a:t>
            </a:r>
            <a:r>
              <a:rPr lang="en-IE" sz="1350" b="0" err="1">
                <a:solidFill>
                  <a:srgbClr val="1A6EB6"/>
                </a:solidFill>
                <a:effectLst/>
                <a:latin typeface="Courier"/>
              </a:rPr>
              <a:t>show</a:t>
            </a:r>
            <a:r>
              <a:rPr lang="en-IE" sz="1350" b="0">
                <a:effectLst/>
                <a:latin typeface="Courier"/>
              </a:rPr>
              <a:t>()</a:t>
            </a:r>
          </a:p>
          <a:p>
            <a:r>
              <a:rPr lang="en-IE" sz="1350" b="0">
                <a:latin typeface="Courier"/>
              </a:rPr>
              <a:t>           </a:t>
            </a:r>
            <a:r>
              <a:rPr lang="en-IE" sz="1350" b="0">
                <a:effectLst/>
                <a:latin typeface="Courier"/>
              </a:rPr>
              <a:t> </a:t>
            </a:r>
            <a:r>
              <a:rPr lang="en-IE" sz="1350">
                <a:effectLst/>
                <a:latin typeface="Courier"/>
              </a:rPr>
              <a:t>while</a:t>
            </a:r>
            <a:r>
              <a:rPr lang="en-IE" sz="1350" b="0">
                <a:effectLst/>
                <a:latin typeface="Courier"/>
              </a:rPr>
              <a:t> </a:t>
            </a:r>
            <a:r>
              <a:rPr lang="en-IE" sz="1350" b="0" err="1">
                <a:solidFill>
                  <a:srgbClr val="1A6EB6"/>
                </a:solidFill>
                <a:latin typeface="Courier"/>
              </a:rPr>
              <a:t>self</a:t>
            </a:r>
            <a:r>
              <a:rPr lang="en-IE" sz="1350" b="0" err="1">
                <a:effectLst/>
                <a:latin typeface="Courier"/>
              </a:rPr>
              <a:t>.</a:t>
            </a:r>
            <a:r>
              <a:rPr lang="en-IE" sz="1350" b="0" err="1">
                <a:solidFill>
                  <a:srgbClr val="1A6EB6"/>
                </a:solidFill>
                <a:effectLst/>
                <a:latin typeface="Courier"/>
              </a:rPr>
              <a:t>y_position</a:t>
            </a:r>
            <a:r>
              <a:rPr lang="en-IE" sz="1350" b="0">
                <a:effectLst/>
                <a:latin typeface="Courier"/>
              </a:rPr>
              <a:t> &gt; -</a:t>
            </a:r>
            <a:r>
              <a:rPr lang="en-IE" sz="1350" b="0">
                <a:solidFill>
                  <a:srgbClr val="1A6EB6"/>
                </a:solidFill>
                <a:effectLst/>
                <a:latin typeface="Courier"/>
              </a:rPr>
              <a:t>140</a:t>
            </a:r>
            <a:r>
              <a:rPr lang="en-IE" sz="1350" b="0">
                <a:effectLst/>
                <a:latin typeface="Courier"/>
              </a:rPr>
              <a:t>:</a:t>
            </a:r>
          </a:p>
          <a:p>
            <a:r>
              <a:rPr lang="en-IE" sz="1350" b="0">
                <a:latin typeface="Courier"/>
              </a:rPr>
              <a:t>               </a:t>
            </a:r>
            <a:r>
              <a:rPr lang="en-IE" sz="1350" b="0">
                <a:effectLst/>
                <a:latin typeface="Courier"/>
              </a:rPr>
              <a:t> </a:t>
            </a:r>
            <a:r>
              <a:rPr lang="en-IE" sz="1350" b="0" err="1">
                <a:solidFill>
                  <a:srgbClr val="1A6EB6"/>
                </a:solidFill>
                <a:latin typeface="Courier"/>
              </a:rPr>
              <a:t>self</a:t>
            </a:r>
            <a:r>
              <a:rPr lang="en-IE" sz="1350" b="0" err="1">
                <a:effectLst/>
                <a:latin typeface="Courier"/>
              </a:rPr>
              <a:t>.</a:t>
            </a:r>
            <a:r>
              <a:rPr lang="en-IE" sz="1350" b="0" err="1">
                <a:solidFill>
                  <a:srgbClr val="1A6EB6"/>
                </a:solidFill>
                <a:effectLst/>
                <a:latin typeface="Courier"/>
              </a:rPr>
              <a:t>change_y</a:t>
            </a:r>
            <a:r>
              <a:rPr lang="en-IE" sz="1350" b="0">
                <a:effectLst/>
                <a:latin typeface="Courier"/>
              </a:rPr>
              <a:t>(-</a:t>
            </a:r>
            <a:r>
              <a:rPr lang="en-IE" sz="1350" b="0">
                <a:solidFill>
                  <a:srgbClr val="1A6EB6"/>
                </a:solidFill>
                <a:effectLst/>
                <a:latin typeface="Courier"/>
              </a:rPr>
              <a:t>3</a:t>
            </a:r>
            <a:r>
              <a:rPr lang="en-IE" sz="1350" b="0">
                <a:effectLst/>
                <a:latin typeface="Courier"/>
              </a:rPr>
              <a:t>)</a:t>
            </a:r>
          </a:p>
          <a:p>
            <a:r>
              <a:rPr lang="en-IE" sz="1350" b="0">
                <a:latin typeface="Courier"/>
              </a:rPr>
              <a:t>               </a:t>
            </a:r>
            <a:r>
              <a:rPr lang="en-IE" sz="1350" b="0">
                <a:effectLst/>
                <a:latin typeface="Courier"/>
              </a:rPr>
              <a:t> </a:t>
            </a:r>
            <a:r>
              <a:rPr lang="en-IE" sz="1350" b="0" err="1">
                <a:solidFill>
                  <a:srgbClr val="1A6EB6"/>
                </a:solidFill>
                <a:latin typeface="Courier"/>
              </a:rPr>
              <a:t>self</a:t>
            </a:r>
            <a:r>
              <a:rPr lang="en-IE" sz="1350" b="0" err="1">
                <a:effectLst/>
                <a:latin typeface="Courier"/>
              </a:rPr>
              <a:t>.</a:t>
            </a:r>
            <a:r>
              <a:rPr lang="en-IE" sz="1350" b="0" err="1">
                <a:solidFill>
                  <a:srgbClr val="1A6EB6"/>
                </a:solidFill>
                <a:latin typeface="Courier"/>
              </a:rPr>
              <a:t>say</a:t>
            </a:r>
            <a:r>
              <a:rPr lang="en-IE" sz="1350" b="0">
                <a:effectLst/>
                <a:latin typeface="Courier"/>
              </a:rPr>
              <a:t>(</a:t>
            </a:r>
            <a:r>
              <a:rPr lang="en-IE" sz="1350" b="0" err="1">
                <a:solidFill>
                  <a:srgbClr val="1A6EB6"/>
                </a:solidFill>
                <a:latin typeface="Courier"/>
              </a:rPr>
              <a:t>self</a:t>
            </a:r>
            <a:r>
              <a:rPr lang="en-IE" sz="1350" b="0" err="1">
                <a:effectLst/>
                <a:latin typeface="Courier"/>
              </a:rPr>
              <a:t>.</a:t>
            </a:r>
            <a:r>
              <a:rPr lang="en-IE" sz="1350" b="0" err="1">
                <a:solidFill>
                  <a:srgbClr val="1A6EB6"/>
                </a:solidFill>
                <a:effectLst/>
                <a:latin typeface="Courier"/>
              </a:rPr>
              <a:t>score</a:t>
            </a:r>
            <a:r>
              <a:rPr lang="en-IE" sz="1350" b="0">
                <a:effectLst/>
                <a:latin typeface="Courier"/>
              </a:rPr>
              <a:t>)</a:t>
            </a:r>
          </a:p>
          <a:p>
            <a:r>
              <a:rPr lang="en-IE" sz="1350" b="0">
                <a:latin typeface="Courier"/>
              </a:rPr>
              <a:t>               </a:t>
            </a:r>
            <a:r>
              <a:rPr lang="en-IE" sz="1350" b="0">
                <a:effectLst/>
                <a:latin typeface="Courier"/>
              </a:rPr>
              <a:t> </a:t>
            </a:r>
            <a:r>
              <a:rPr lang="en-IE" sz="1350">
                <a:effectLst/>
                <a:latin typeface="Courier"/>
              </a:rPr>
              <a:t>if</a:t>
            </a:r>
            <a:r>
              <a:rPr lang="en-IE" sz="1350" b="0">
                <a:effectLst/>
                <a:latin typeface="Courier"/>
              </a:rPr>
              <a:t> </a:t>
            </a:r>
            <a:r>
              <a:rPr lang="en-IE" sz="1350" b="0" err="1">
                <a:solidFill>
                  <a:srgbClr val="1A6EB6"/>
                </a:solidFill>
                <a:latin typeface="Courier"/>
              </a:rPr>
              <a:t>self</a:t>
            </a:r>
            <a:r>
              <a:rPr lang="en-IE" sz="1350" b="0" err="1">
                <a:effectLst/>
                <a:latin typeface="Courier"/>
              </a:rPr>
              <a:t>.</a:t>
            </a:r>
            <a:r>
              <a:rPr lang="en-IE" sz="1350" b="0" err="1">
                <a:solidFill>
                  <a:srgbClr val="1A6EB6"/>
                </a:solidFill>
                <a:effectLst/>
                <a:latin typeface="Courier"/>
              </a:rPr>
              <a:t>touching</a:t>
            </a:r>
            <a:r>
              <a:rPr lang="en-IE" sz="1350" b="0">
                <a:effectLst/>
                <a:latin typeface="Courier"/>
              </a:rPr>
              <a:t>(Bowl):</a:t>
            </a:r>
          </a:p>
          <a:p>
            <a:r>
              <a:rPr lang="en-IE" sz="1350" b="0">
                <a:latin typeface="Courier"/>
              </a:rPr>
              <a:t>                   </a:t>
            </a:r>
            <a:r>
              <a:rPr lang="en-IE" sz="1350" b="0">
                <a:effectLst/>
                <a:latin typeface="Courier"/>
              </a:rPr>
              <a:t> </a:t>
            </a:r>
            <a:r>
              <a:rPr lang="en-IE" sz="1350" b="0" err="1">
                <a:solidFill>
                  <a:srgbClr val="1A6EB6"/>
                </a:solidFill>
                <a:latin typeface="Courier"/>
              </a:rPr>
              <a:t>self</a:t>
            </a:r>
            <a:r>
              <a:rPr lang="en-IE" sz="1350" b="0" err="1">
                <a:effectLst/>
                <a:latin typeface="Courier"/>
              </a:rPr>
              <a:t>.</a:t>
            </a:r>
            <a:r>
              <a:rPr lang="en-IE" sz="1350" b="0" err="1">
                <a:solidFill>
                  <a:srgbClr val="1A6EB6"/>
                </a:solidFill>
                <a:effectLst/>
                <a:latin typeface="Courier"/>
              </a:rPr>
              <a:t>score</a:t>
            </a:r>
            <a:r>
              <a:rPr lang="en-IE" sz="1350" b="0">
                <a:solidFill>
                  <a:srgbClr val="1A6EB6"/>
                </a:solidFill>
                <a:latin typeface="Courier"/>
              </a:rPr>
              <a:t> </a:t>
            </a:r>
            <a:r>
              <a:rPr lang="en-IE" sz="1350" b="0">
                <a:effectLst/>
                <a:latin typeface="Courier"/>
              </a:rPr>
              <a:t>= </a:t>
            </a:r>
            <a:r>
              <a:rPr lang="en-IE" sz="1350" b="0" err="1">
                <a:solidFill>
                  <a:srgbClr val="1A6EB6"/>
                </a:solidFill>
                <a:latin typeface="Courier"/>
              </a:rPr>
              <a:t>self</a:t>
            </a:r>
            <a:r>
              <a:rPr lang="en-IE" sz="1350" b="0" err="1">
                <a:effectLst/>
                <a:latin typeface="Courier"/>
              </a:rPr>
              <a:t>.</a:t>
            </a:r>
            <a:r>
              <a:rPr lang="en-IE" sz="1350" b="0" err="1">
                <a:solidFill>
                  <a:srgbClr val="1A6EB6"/>
                </a:solidFill>
                <a:effectLst/>
                <a:latin typeface="Courier"/>
              </a:rPr>
              <a:t>score</a:t>
            </a:r>
            <a:r>
              <a:rPr lang="en-IE" sz="1350" b="0">
                <a:solidFill>
                  <a:srgbClr val="1A6EB6"/>
                </a:solidFill>
                <a:effectLst/>
                <a:latin typeface="Courier"/>
              </a:rPr>
              <a:t> </a:t>
            </a:r>
            <a:r>
              <a:rPr lang="en-IE" sz="1350" b="0">
                <a:effectLst/>
                <a:latin typeface="Courier"/>
              </a:rPr>
              <a:t>+ </a:t>
            </a:r>
            <a:r>
              <a:rPr lang="en-IE" sz="1350" b="0">
                <a:solidFill>
                  <a:srgbClr val="1A6EB6"/>
                </a:solidFill>
                <a:effectLst/>
                <a:latin typeface="Courier"/>
              </a:rPr>
              <a:t>5</a:t>
            </a:r>
          </a:p>
          <a:p>
            <a:r>
              <a:rPr lang="en-IE" sz="1350" b="0">
                <a:latin typeface="Courier"/>
              </a:rPr>
              <a:t>                   </a:t>
            </a:r>
            <a:r>
              <a:rPr lang="en-IE" sz="1350" b="0">
                <a:effectLst/>
                <a:latin typeface="Courier"/>
              </a:rPr>
              <a:t> </a:t>
            </a:r>
            <a:r>
              <a:rPr lang="en-IE" sz="1350" b="0" err="1">
                <a:solidFill>
                  <a:srgbClr val="1A6EB6"/>
                </a:solidFill>
                <a:latin typeface="Courier"/>
              </a:rPr>
              <a:t>self</a:t>
            </a:r>
            <a:r>
              <a:rPr lang="en-IE" sz="1350" b="0" err="1">
                <a:effectLst/>
                <a:latin typeface="Courier"/>
              </a:rPr>
              <a:t>.</a:t>
            </a:r>
            <a:r>
              <a:rPr lang="en-IE" sz="1350" b="0" err="1">
                <a:solidFill>
                  <a:srgbClr val="1A6EB6"/>
                </a:solidFill>
                <a:effectLst/>
                <a:latin typeface="Courier"/>
              </a:rPr>
              <a:t>hide</a:t>
            </a:r>
            <a:r>
              <a:rPr lang="en-IE" sz="1350" b="0">
                <a:effectLst/>
                <a:latin typeface="Courier"/>
              </a:rPr>
              <a:t>()</a:t>
            </a:r>
            <a:endParaRPr lang="en-GB" sz="1350" b="0">
              <a:latin typeface="Courier"/>
            </a:endParaRP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717793" y="1384555"/>
            <a:ext cx="5447556"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endParaRPr lang="en-IE"/>
          </a:p>
        </p:txBody>
      </p:sp>
      <p:sp>
        <p:nvSpPr>
          <p:cNvPr id="13" name="Text Placeholder 6">
            <a:extLst>
              <a:ext uri="{FF2B5EF4-FFF2-40B4-BE49-F238E27FC236}">
                <a16:creationId xmlns:a16="http://schemas.microsoft.com/office/drawing/2014/main" id="{98FE14ED-D0A5-FFDE-CF5E-99B3343660AD}"/>
              </a:ext>
            </a:extLst>
          </p:cNvPr>
          <p:cNvSpPr>
            <a:spLocks noGrp="1"/>
          </p:cNvSpPr>
          <p:nvPr>
            <p:ph type="body" sz="quarter" idx="11"/>
          </p:nvPr>
        </p:nvSpPr>
        <p:spPr>
          <a:xfrm>
            <a:off x="656044" y="1849421"/>
            <a:ext cx="4562393" cy="1116819"/>
          </a:xfrm>
        </p:spPr>
        <p:txBody>
          <a:bodyPr>
            <a:normAutofit/>
          </a:bodyPr>
          <a:lstStyle/>
          <a:p>
            <a:r>
              <a:rPr lang="en-US" sz="1800"/>
              <a:t>What does this new code do?</a:t>
            </a:r>
          </a:p>
          <a:p>
            <a:r>
              <a:rPr lang="en-US" sz="1800"/>
              <a:t>Write your answers on worksheet 1</a:t>
            </a:r>
          </a:p>
        </p:txBody>
      </p:sp>
      <p:sp>
        <p:nvSpPr>
          <p:cNvPr id="14" name="Left Brace 13">
            <a:extLst>
              <a:ext uri="{FF2B5EF4-FFF2-40B4-BE49-F238E27FC236}">
                <a16:creationId xmlns:a16="http://schemas.microsoft.com/office/drawing/2014/main" id="{CDD467D0-E413-23D6-821E-3B61359A4F0F}"/>
              </a:ext>
            </a:extLst>
          </p:cNvPr>
          <p:cNvSpPr/>
          <p:nvPr/>
        </p:nvSpPr>
        <p:spPr>
          <a:xfrm>
            <a:off x="5294658" y="255234"/>
            <a:ext cx="578486" cy="5638440"/>
          </a:xfrm>
          <a:prstGeom prst="leftBrace">
            <a:avLst>
              <a:gd name="adj1" fmla="val 35169"/>
              <a:gd name="adj2" fmla="val 31139"/>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pic>
        <p:nvPicPr>
          <p:cNvPr id="15" name="Picture 14">
            <a:extLst>
              <a:ext uri="{FF2B5EF4-FFF2-40B4-BE49-F238E27FC236}">
                <a16:creationId xmlns:a16="http://schemas.microsoft.com/office/drawing/2014/main" id="{ECCE8F72-E5C1-DD97-95CE-1CEF20AB54EC}"/>
              </a:ext>
            </a:extLst>
          </p:cNvPr>
          <p:cNvPicPr>
            <a:picLocks noChangeAspect="1"/>
          </p:cNvPicPr>
          <p:nvPr/>
        </p:nvPicPr>
        <p:blipFill>
          <a:blip r:embed="rId3">
            <a:alphaModFix amt="70000"/>
          </a:blip>
          <a:stretch>
            <a:fillRect/>
          </a:stretch>
        </p:blipFill>
        <p:spPr>
          <a:xfrm>
            <a:off x="9596045" y="382333"/>
            <a:ext cx="578471" cy="578471"/>
          </a:xfrm>
          <a:prstGeom prst="rect">
            <a:avLst/>
          </a:prstGeom>
        </p:spPr>
      </p:pic>
      <p:sp>
        <p:nvSpPr>
          <p:cNvPr id="22" name="Rectangle 21">
            <a:extLst>
              <a:ext uri="{FF2B5EF4-FFF2-40B4-BE49-F238E27FC236}">
                <a16:creationId xmlns:a16="http://schemas.microsoft.com/office/drawing/2014/main" id="{573855CB-44B1-96DD-35D2-A56F197380F9}"/>
              </a:ext>
            </a:extLst>
          </p:cNvPr>
          <p:cNvSpPr/>
          <p:nvPr/>
        </p:nvSpPr>
        <p:spPr>
          <a:xfrm>
            <a:off x="5864505" y="255234"/>
            <a:ext cx="6145498" cy="5638440"/>
          </a:xfrm>
          <a:prstGeom prst="rect">
            <a:avLst/>
          </a:prstGeom>
          <a:noFill/>
          <a:ln w="19050" cap="flat" cmpd="sng" algn="ctr">
            <a:solidFill>
              <a:schemeClr val="accent1"/>
            </a:solidFill>
            <a:prstDash val="sys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pic>
        <p:nvPicPr>
          <p:cNvPr id="25" name="Picture 24" descr="A yellow circle with black dots&#10;&#10;Description automatically generated">
            <a:extLst>
              <a:ext uri="{FF2B5EF4-FFF2-40B4-BE49-F238E27FC236}">
                <a16:creationId xmlns:a16="http://schemas.microsoft.com/office/drawing/2014/main" id="{A1EB27DD-F68E-893B-254A-6696581C5C85}"/>
              </a:ext>
            </a:extLst>
          </p:cNvPr>
          <p:cNvPicPr>
            <a:picLocks noChangeAspect="1"/>
          </p:cNvPicPr>
          <p:nvPr/>
        </p:nvPicPr>
        <p:blipFill>
          <a:blip r:embed="rId4">
            <a:alphaModFix amt="70000"/>
          </a:blip>
          <a:stretch>
            <a:fillRect/>
          </a:stretch>
        </p:blipFill>
        <p:spPr>
          <a:xfrm>
            <a:off x="10243362" y="466287"/>
            <a:ext cx="512178" cy="494517"/>
          </a:xfrm>
          <a:prstGeom prst="rect">
            <a:avLst/>
          </a:prstGeom>
        </p:spPr>
      </p:pic>
      <p:grpSp>
        <p:nvGrpSpPr>
          <p:cNvPr id="4" name="Group 3">
            <a:extLst>
              <a:ext uri="{FF2B5EF4-FFF2-40B4-BE49-F238E27FC236}">
                <a16:creationId xmlns:a16="http://schemas.microsoft.com/office/drawing/2014/main" id="{D323F530-1FEA-F6E9-F76B-ED810D81188C}"/>
              </a:ext>
            </a:extLst>
          </p:cNvPr>
          <p:cNvGrpSpPr/>
          <p:nvPr/>
        </p:nvGrpSpPr>
        <p:grpSpPr>
          <a:xfrm>
            <a:off x="3640" y="3100"/>
            <a:ext cx="1958502" cy="657901"/>
            <a:chOff x="10233498" y="0"/>
            <a:chExt cx="1958502" cy="657901"/>
          </a:xfrm>
        </p:grpSpPr>
        <p:sp>
          <p:nvSpPr>
            <p:cNvPr id="7" name="Rectangle 6">
              <a:extLst>
                <a:ext uri="{FF2B5EF4-FFF2-40B4-BE49-F238E27FC236}">
                  <a16:creationId xmlns:a16="http://schemas.microsoft.com/office/drawing/2014/main" id="{BBFCF745-54FE-4192-B7ED-BE0CEAB3605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 name="Picture 9" descr="A blue and white clock&#10;&#10;Description automatically generated">
              <a:extLst>
                <a:ext uri="{FF2B5EF4-FFF2-40B4-BE49-F238E27FC236}">
                  <a16:creationId xmlns:a16="http://schemas.microsoft.com/office/drawing/2014/main" id="{D8B08D3D-E008-A721-24C1-D0500A6F02E6}"/>
                </a:ext>
              </a:extLst>
            </p:cNvPr>
            <p:cNvPicPr>
              <a:picLocks noChangeAspect="1"/>
            </p:cNvPicPr>
            <p:nvPr/>
          </p:nvPicPr>
          <p:blipFill>
            <a:blip r:embed="rId5"/>
            <a:stretch>
              <a:fillRect/>
            </a:stretch>
          </p:blipFill>
          <p:spPr>
            <a:xfrm>
              <a:off x="10369684" y="60267"/>
              <a:ext cx="531779" cy="532213"/>
            </a:xfrm>
            <a:prstGeom prst="rect">
              <a:avLst/>
            </a:prstGeom>
          </p:spPr>
        </p:pic>
        <p:sp>
          <p:nvSpPr>
            <p:cNvPr id="18" name="TextBox 17">
              <a:extLst>
                <a:ext uri="{FF2B5EF4-FFF2-40B4-BE49-F238E27FC236}">
                  <a16:creationId xmlns:a16="http://schemas.microsoft.com/office/drawing/2014/main" id="{7B62C5BB-A094-192C-0C61-50AE3C382F37}"/>
                </a:ext>
              </a:extLst>
            </p:cNvPr>
            <p:cNvSpPr txBox="1"/>
            <p:nvPr/>
          </p:nvSpPr>
          <p:spPr>
            <a:xfrm>
              <a:off x="10880558" y="141707"/>
              <a:ext cx="1261823" cy="369332"/>
            </a:xfrm>
            <a:prstGeom prst="rect">
              <a:avLst/>
            </a:prstGeom>
            <a:noFill/>
          </p:spPr>
          <p:txBody>
            <a:bodyPr wrap="square">
              <a:spAutoFit/>
            </a:bodyPr>
            <a:lstStyle/>
            <a:p>
              <a:r>
                <a:rPr lang="en-IE" b="1">
                  <a:solidFill>
                    <a:srgbClr val="005EAE"/>
                  </a:solidFill>
                  <a:latin typeface="Calibri" panose="020F0502020204030204"/>
                </a:rPr>
                <a:t>5</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Tree>
    <p:extLst>
      <p:ext uri="{BB962C8B-B14F-4D97-AF65-F5344CB8AC3E}">
        <p14:creationId xmlns:p14="http://schemas.microsoft.com/office/powerpoint/2010/main" val="1627826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101450" cy="2856699"/>
          </a:xfrm>
        </p:spPr>
        <p:txBody>
          <a:bodyPr>
            <a:normAutofit/>
          </a:bodyPr>
          <a:lstStyle/>
          <a:p>
            <a:r>
              <a:rPr lang="en-US" sz="2400">
                <a:solidFill>
                  <a:schemeClr val="accent1"/>
                </a:solidFill>
              </a:rPr>
              <a:t>Follow this link to get a Pytch project that you can run</a:t>
            </a:r>
          </a:p>
          <a:p>
            <a:r>
              <a:rPr lang="en-US" sz="2400">
                <a:solidFill>
                  <a:schemeClr val="accent1"/>
                </a:solidFill>
              </a:rPr>
              <a:t>Run the program</a:t>
            </a:r>
          </a:p>
          <a:p>
            <a:r>
              <a:rPr lang="en-US" sz="2400">
                <a:solidFill>
                  <a:schemeClr val="accent1"/>
                </a:solidFill>
              </a:rPr>
              <a:t>Does the Fruit Sprite do </a:t>
            </a:r>
            <a:r>
              <a:rPr lang="en-US" sz="2400" i="1">
                <a:solidFill>
                  <a:schemeClr val="accent1"/>
                </a:solidFill>
              </a:rPr>
              <a:t>exactly</a:t>
            </a:r>
            <a:r>
              <a:rPr lang="en-US" sz="2400">
                <a:solidFill>
                  <a:schemeClr val="accent1"/>
                </a:solidFill>
              </a:rPr>
              <a:t> what you thought it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the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1E9122A9-7A41-A6E3-515D-6AA90DAD91F0}"/>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9216A188-A1B3-699A-D3C0-8D6D5C4A685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F4F93169-8CA6-760F-1C40-EBE5A2899386}"/>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86919BFF-0F2F-6BAD-C21C-10047483790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2 minutes</a:t>
              </a:r>
              <a:endParaRPr lang="en-IE">
                <a:solidFill>
                  <a:srgbClr val="005EAE"/>
                </a:solidFill>
              </a:endParaRPr>
            </a:p>
          </p:txBody>
        </p:sp>
      </p:grpSp>
      <p:sp>
        <p:nvSpPr>
          <p:cNvPr id="6" name="TextBox 5">
            <a:extLst>
              <a:ext uri="{FF2B5EF4-FFF2-40B4-BE49-F238E27FC236}">
                <a16:creationId xmlns:a16="http://schemas.microsoft.com/office/drawing/2014/main" id="{348AD217-45FC-83FE-A86B-C3338E29AC9B}"/>
              </a:ext>
            </a:extLst>
          </p:cNvPr>
          <p:cNvSpPr txBox="1"/>
          <p:nvPr/>
        </p:nvSpPr>
        <p:spPr>
          <a:xfrm>
            <a:off x="1700129" y="4240160"/>
            <a:ext cx="6599229" cy="523220"/>
          </a:xfrm>
          <a:prstGeom prst="rect">
            <a:avLst/>
          </a:prstGeom>
          <a:noFill/>
        </p:spPr>
        <p:txBody>
          <a:bodyPr wrap="square" rtlCol="0">
            <a:spAutoFit/>
          </a:bodyPr>
          <a:lstStyle/>
          <a:p>
            <a:r>
              <a:rPr lang="en-IE" sz="2800">
                <a:hlinkClick r:id="rId4"/>
              </a:rPr>
              <a:t>https://pytch.org/app/lesson/cslinc/7</a:t>
            </a:r>
            <a:endParaRPr lang="en-IE" sz="2800"/>
          </a:p>
        </p:txBody>
      </p:sp>
    </p:spTree>
    <p:extLst>
      <p:ext uri="{BB962C8B-B14F-4D97-AF65-F5344CB8AC3E}">
        <p14:creationId xmlns:p14="http://schemas.microsoft.com/office/powerpoint/2010/main" val="255908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509137" y="12641"/>
            <a:ext cx="10515600"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533607" y="1139498"/>
            <a:ext cx="11149256" cy="4801558"/>
          </a:xfrm>
        </p:spPr>
        <p:txBody>
          <a:bodyPr>
            <a:normAutofit fontScale="92500" lnSpcReduction="10000"/>
          </a:bodyPr>
          <a:lstStyle/>
          <a:p>
            <a:pPr marL="457200" indent="-457200">
              <a:buFont typeface="+mj-lt"/>
              <a:buAutoNum type="arabicPeriod"/>
            </a:pPr>
            <a:r>
              <a:rPr lang="en-IE" sz="2400" dirty="0"/>
              <a:t>We changed the sprite name to Fruit. Did that change anything in how the program works? If not, why do you think we did it?</a:t>
            </a:r>
          </a:p>
          <a:p>
            <a:pPr marL="457200" indent="-457200">
              <a:buFont typeface="+mj-lt"/>
              <a:buAutoNum type="arabicPeriod"/>
            </a:pPr>
            <a:r>
              <a:rPr lang="en-IE" sz="2400" dirty="0"/>
              <a:t>Why does the sprite look like an orange and not an apple? Experiment with the number in</a:t>
            </a:r>
            <a:r>
              <a:rPr lang="en-IE" sz="2200" dirty="0">
                <a:latin typeface="Courier" panose="02070309020205020404"/>
              </a:rPr>
              <a:t> </a:t>
            </a:r>
            <a:r>
              <a:rPr lang="en-IE" sz="2200" dirty="0" err="1">
                <a:latin typeface="Courier" panose="02070309020205020404"/>
              </a:rPr>
              <a:t>switch_costume</a:t>
            </a:r>
            <a:r>
              <a:rPr lang="en-IE" sz="2200" dirty="0">
                <a:latin typeface="Courier" panose="02070309020205020404"/>
              </a:rPr>
              <a:t> </a:t>
            </a:r>
            <a:r>
              <a:rPr lang="en-IE" sz="2400" dirty="0"/>
              <a:t>being 1 and 0, how does it work?</a:t>
            </a:r>
          </a:p>
          <a:p>
            <a:pPr marL="457200" indent="-457200">
              <a:buFont typeface="+mj-lt"/>
              <a:buAutoNum type="arabicPeriod"/>
            </a:pPr>
            <a:r>
              <a:rPr lang="en-IE" sz="2400" dirty="0"/>
              <a:t>If you move</a:t>
            </a:r>
            <a:r>
              <a:rPr lang="en-IE" sz="2200" dirty="0">
                <a:latin typeface="Courier" panose="02070309020205020404"/>
              </a:rPr>
              <a:t> </a:t>
            </a:r>
            <a:r>
              <a:rPr lang="en-IE" sz="2200" dirty="0" err="1">
                <a:latin typeface="Courier" panose="02070309020205020404"/>
              </a:rPr>
              <a:t>switch_costume</a:t>
            </a:r>
            <a:r>
              <a:rPr lang="en-IE" sz="2200" dirty="0">
                <a:latin typeface="Courier" panose="02070309020205020404"/>
              </a:rPr>
              <a:t> </a:t>
            </a:r>
            <a:r>
              <a:rPr lang="en-IE" sz="2400" dirty="0"/>
              <a:t>as shown on the right:</a:t>
            </a:r>
          </a:p>
          <a:p>
            <a:pPr lvl="1"/>
            <a:r>
              <a:rPr lang="en-IE" dirty="0">
                <a:solidFill>
                  <a:srgbClr val="005EAE"/>
                </a:solidFill>
              </a:rPr>
              <a:t>Does it still work?</a:t>
            </a:r>
          </a:p>
          <a:p>
            <a:pPr lvl="1"/>
            <a:r>
              <a:rPr lang="en-IE" dirty="0">
                <a:solidFill>
                  <a:srgbClr val="005EAE"/>
                </a:solidFill>
              </a:rPr>
              <a:t>How many times is the command run now vs. before?</a:t>
            </a:r>
          </a:p>
          <a:p>
            <a:pPr lvl="1"/>
            <a:r>
              <a:rPr lang="en-IE" dirty="0">
                <a:solidFill>
                  <a:srgbClr val="005EAE"/>
                </a:solidFill>
              </a:rPr>
              <a:t>Is this better or worse (or the same) than before?</a:t>
            </a:r>
            <a:endParaRPr lang="en-IE" dirty="0"/>
          </a:p>
          <a:p>
            <a:pPr marL="457200" indent="-457200">
              <a:buFont typeface="+mj-lt"/>
              <a:buAutoNum type="arabicPeriod"/>
            </a:pPr>
            <a:r>
              <a:rPr lang="en-IE" sz="2400" dirty="0"/>
              <a:t>What happen if you change the number in</a:t>
            </a:r>
            <a:r>
              <a:rPr lang="en-IE" sz="1900" dirty="0">
                <a:latin typeface="Courier" panose="02070309020205020404"/>
              </a:rPr>
              <a:t> </a:t>
            </a:r>
            <a:r>
              <a:rPr lang="en-IE" sz="1900" dirty="0" err="1">
                <a:latin typeface="Courier" panose="02070309020205020404"/>
              </a:rPr>
              <a:t>switch_costume</a:t>
            </a:r>
            <a:r>
              <a:rPr lang="en-IE" sz="1900" dirty="0">
                <a:latin typeface="Courier" panose="02070309020205020404"/>
              </a:rPr>
              <a:t>(1)</a:t>
            </a:r>
            <a:r>
              <a:rPr lang="en-IE" sz="2400" dirty="0">
                <a:latin typeface="Courier" panose="02070309020205020404"/>
              </a:rPr>
              <a:t> </a:t>
            </a:r>
            <a:r>
              <a:rPr lang="en-IE" sz="2400" dirty="0"/>
              <a:t>into a 2 instead? Is it working? Why?</a:t>
            </a:r>
          </a:p>
          <a:p>
            <a:pPr lvl="1"/>
            <a:r>
              <a:rPr lang="en-IE" dirty="0">
                <a:solidFill>
                  <a:srgbClr val="005EAE"/>
                </a:solidFill>
              </a:rPr>
              <a:t>Add another </a:t>
            </a:r>
            <a:r>
              <a:rPr lang="en-IE" sz="1900" dirty="0">
                <a:solidFill>
                  <a:srgbClr val="005EAE"/>
                </a:solidFill>
                <a:latin typeface="Courier" panose="02070309020205020404"/>
              </a:rPr>
              <a:t>"apple.png"</a:t>
            </a:r>
            <a:r>
              <a:rPr lang="en-IE" dirty="0">
                <a:solidFill>
                  <a:srgbClr val="005EAE"/>
                </a:solidFill>
              </a:rPr>
              <a:t> to the end of the costumes list for the Apple Sprite and try again. It should work now. Do you have an explanation?</a:t>
            </a:r>
          </a:p>
          <a:p>
            <a:pPr marL="457200" indent="-457200">
              <a:buFont typeface="+mj-lt"/>
              <a:buAutoNum type="arabicPeriod"/>
            </a:pPr>
            <a:r>
              <a:rPr lang="en-IE" sz="2400" dirty="0"/>
              <a:t>The bowl can move only left and right to collect the fruits, do you think the game will be better if the bowl can move also up and down?</a:t>
            </a:r>
            <a:endParaRPr lang="en-IE" sz="2000" b="1" dirty="0">
              <a:latin typeface="Courier" panose="02070309020205020404" pitchFamily="49" charset="0"/>
            </a:endParaRPr>
          </a:p>
        </p:txBody>
      </p:sp>
      <p:grpSp>
        <p:nvGrpSpPr>
          <p:cNvPr id="5" name="Group 4">
            <a:extLst>
              <a:ext uri="{FF2B5EF4-FFF2-40B4-BE49-F238E27FC236}">
                <a16:creationId xmlns:a16="http://schemas.microsoft.com/office/drawing/2014/main" id="{71C11D8A-044D-2569-04E8-7377CD1B792A}"/>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B9F889D3-2DF7-E9BA-DFE3-9E7AFEEBB5F4}"/>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0A0470F7-587A-1262-FC5D-AFCA3B5ED239}"/>
                </a:ext>
              </a:extLst>
            </p:cNvPr>
            <p:cNvPicPr>
              <a:picLocks noChangeAspect="1"/>
            </p:cNvPicPr>
            <p:nvPr/>
          </p:nvPicPr>
          <p:blipFill>
            <a:blip r:embed="rId3"/>
            <a:stretch>
              <a:fillRect/>
            </a:stretch>
          </p:blipFill>
          <p:spPr>
            <a:xfrm>
              <a:off x="10369684" y="60267"/>
              <a:ext cx="531779" cy="532213"/>
            </a:xfrm>
            <a:prstGeom prst="rect">
              <a:avLst/>
            </a:prstGeom>
          </p:spPr>
        </p:pic>
        <p:sp>
          <p:nvSpPr>
            <p:cNvPr id="10" name="TextBox 9">
              <a:extLst>
                <a:ext uri="{FF2B5EF4-FFF2-40B4-BE49-F238E27FC236}">
                  <a16:creationId xmlns:a16="http://schemas.microsoft.com/office/drawing/2014/main" id="{19B9308C-1F3E-4021-4D22-158E4BB50EB6}"/>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12 minutes</a:t>
              </a:r>
              <a:endParaRPr lang="en-IE">
                <a:solidFill>
                  <a:srgbClr val="005EAE"/>
                </a:solidFill>
              </a:endParaRPr>
            </a:p>
          </p:txBody>
        </p:sp>
      </p:grpSp>
      <p:sp>
        <p:nvSpPr>
          <p:cNvPr id="11" name="Arc 10">
            <a:extLst>
              <a:ext uri="{FF2B5EF4-FFF2-40B4-BE49-F238E27FC236}">
                <a16:creationId xmlns:a16="http://schemas.microsoft.com/office/drawing/2014/main" id="{C13FC37C-0370-2FD6-259F-DCBA1D8BB159}"/>
              </a:ext>
            </a:extLst>
          </p:cNvPr>
          <p:cNvSpPr/>
          <p:nvPr/>
        </p:nvSpPr>
        <p:spPr>
          <a:xfrm rot="10638138">
            <a:off x="8849457" y="2098909"/>
            <a:ext cx="998122" cy="1352042"/>
          </a:xfrm>
          <a:prstGeom prst="arc">
            <a:avLst>
              <a:gd name="adj1" fmla="val 14730326"/>
              <a:gd name="adj2" fmla="val 20846826"/>
            </a:avLst>
          </a:prstGeom>
          <a:ln w="22225">
            <a:solidFill>
              <a:srgbClr val="00B050"/>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a:extLst>
              <a:ext uri="{FF2B5EF4-FFF2-40B4-BE49-F238E27FC236}">
                <a16:creationId xmlns:a16="http://schemas.microsoft.com/office/drawing/2014/main" id="{0C90F0DA-5FDB-9161-7EEF-26C905DA07C4}"/>
              </a:ext>
            </a:extLst>
          </p:cNvPr>
          <p:cNvSpPr/>
          <p:nvPr/>
        </p:nvSpPr>
        <p:spPr>
          <a:xfrm>
            <a:off x="8575651" y="2225049"/>
            <a:ext cx="3492805" cy="1548810"/>
          </a:xfrm>
          <a:prstGeom prst="rect">
            <a:avLst/>
          </a:prstGeom>
          <a:noFill/>
          <a:ln w="9525" cap="flat" cmpd="sng" algn="ctr">
            <a:solidFill>
              <a:schemeClr val="accent6">
                <a:lumMod val="40000"/>
                <a:lumOff val="60000"/>
              </a:schemeClr>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2" name="TextBox 11">
            <a:extLst>
              <a:ext uri="{FF2B5EF4-FFF2-40B4-BE49-F238E27FC236}">
                <a16:creationId xmlns:a16="http://schemas.microsoft.com/office/drawing/2014/main" id="{DBD8B659-06F0-0E32-1605-949AD355EC3F}"/>
              </a:ext>
            </a:extLst>
          </p:cNvPr>
          <p:cNvSpPr txBox="1"/>
          <p:nvPr/>
        </p:nvSpPr>
        <p:spPr>
          <a:xfrm>
            <a:off x="6591653" y="5515824"/>
            <a:ext cx="6599229" cy="492443"/>
          </a:xfrm>
          <a:prstGeom prst="rect">
            <a:avLst/>
          </a:prstGeom>
          <a:noFill/>
        </p:spPr>
        <p:txBody>
          <a:bodyPr wrap="square" rtlCol="0">
            <a:spAutoFit/>
          </a:bodyPr>
          <a:lstStyle/>
          <a:p>
            <a:r>
              <a:rPr lang="en-IE" sz="2600">
                <a:hlinkClick r:id="rId4"/>
              </a:rPr>
              <a:t>https://pytch.org/app/lesson/cslinc/7</a:t>
            </a:r>
            <a:endParaRPr lang="en-IE" sz="2600"/>
          </a:p>
        </p:txBody>
      </p:sp>
      <p:cxnSp>
        <p:nvCxnSpPr>
          <p:cNvPr id="7" name="Straight Arrow Connector 6">
            <a:extLst>
              <a:ext uri="{FF2B5EF4-FFF2-40B4-BE49-F238E27FC236}">
                <a16:creationId xmlns:a16="http://schemas.microsoft.com/office/drawing/2014/main" id="{92F7D669-975C-B072-69C7-D1FA03625469}"/>
              </a:ext>
            </a:extLst>
          </p:cNvPr>
          <p:cNvCxnSpPr>
            <a:cxnSpLocks/>
          </p:cNvCxnSpPr>
          <p:nvPr/>
        </p:nvCxnSpPr>
        <p:spPr>
          <a:xfrm>
            <a:off x="7527472" y="2645230"/>
            <a:ext cx="90487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7" name="TextBox 16">
            <a:extLst>
              <a:ext uri="{FF2B5EF4-FFF2-40B4-BE49-F238E27FC236}">
                <a16:creationId xmlns:a16="http://schemas.microsoft.com/office/drawing/2014/main" id="{D07D77E8-D7A1-E318-AA0D-49E147EFF776}"/>
              </a:ext>
            </a:extLst>
          </p:cNvPr>
          <p:cNvSpPr txBox="1"/>
          <p:nvPr/>
        </p:nvSpPr>
        <p:spPr>
          <a:xfrm>
            <a:off x="8747408" y="2227890"/>
            <a:ext cx="3492805" cy="1600438"/>
          </a:xfrm>
          <a:prstGeom prst="rect">
            <a:avLst/>
          </a:prstGeom>
          <a:noFill/>
        </p:spPr>
        <p:txBody>
          <a:bodyPr wrap="square">
            <a:spAutoFit/>
          </a:bodyPr>
          <a:lstStyle/>
          <a:p>
            <a:r>
              <a:rPr lang="en-IE" sz="1400" b="1">
                <a:effectLst/>
                <a:latin typeface="Courier" panose="02070309020205020404" pitchFamily="49" charset="0"/>
              </a:rPr>
              <a:t>[…]</a:t>
            </a:r>
          </a:p>
          <a:p>
            <a:r>
              <a:rPr lang="en-IE" sz="1400" b="1">
                <a:effectLst/>
                <a:latin typeface="Courier" panose="02070309020205020404" pitchFamily="49" charset="0"/>
              </a:rPr>
              <a:t>def </a:t>
            </a:r>
            <a:r>
              <a:rPr lang="en-IE" sz="1400" b="1" err="1">
                <a:effectLst/>
                <a:latin typeface="Courier" panose="02070309020205020404" pitchFamily="49" charset="0"/>
              </a:rPr>
              <a:t>move_down_stage</a:t>
            </a:r>
            <a:r>
              <a:rPr lang="en-IE" sz="1400" b="1">
                <a:effectLst/>
                <a:latin typeface="Courier" panose="02070309020205020404" pitchFamily="49" charset="0"/>
              </a:rPr>
              <a:t>(self):</a:t>
            </a:r>
          </a:p>
          <a:p>
            <a:r>
              <a:rPr lang="en-IE" sz="1400" b="1" err="1">
                <a:solidFill>
                  <a:srgbClr val="009900"/>
                </a:solidFill>
                <a:effectLst/>
                <a:latin typeface="Courier" panose="02070309020205020404" pitchFamily="49" charset="0"/>
              </a:rPr>
              <a:t>self.switch_costume</a:t>
            </a:r>
            <a:r>
              <a:rPr lang="en-IE" sz="1400" b="1">
                <a:solidFill>
                  <a:srgbClr val="009900"/>
                </a:solidFill>
                <a:effectLst/>
                <a:latin typeface="Courier" panose="02070309020205020404" pitchFamily="49" charset="0"/>
              </a:rPr>
              <a:t>(1</a:t>
            </a:r>
            <a:r>
              <a:rPr lang="en-IE" sz="1400" b="1">
                <a:solidFill>
                  <a:srgbClr val="009900"/>
                </a:solidFill>
                <a:latin typeface="Courier" panose="02070309020205020404" pitchFamily="49" charset="0"/>
              </a:rPr>
              <a:t>)</a:t>
            </a:r>
          </a:p>
          <a:p>
            <a:r>
              <a:rPr lang="en-IE" sz="1400" b="1">
                <a:effectLst/>
                <a:latin typeface="Courier" panose="02070309020205020404" pitchFamily="49" charset="0"/>
              </a:rPr>
              <a:t>    while True:</a:t>
            </a:r>
          </a:p>
          <a:p>
            <a:r>
              <a:rPr lang="en-IE" sz="1400" b="1">
                <a:latin typeface="Courier" panose="02070309020205020404" pitchFamily="49" charset="0"/>
              </a:rPr>
              <a:t>        </a:t>
            </a:r>
            <a:r>
              <a:rPr lang="en-IE" sz="1400" b="1" strike="sngStrike" err="1">
                <a:solidFill>
                  <a:srgbClr val="009900"/>
                </a:solidFill>
                <a:effectLst/>
                <a:latin typeface="Courier" panose="02070309020205020404" pitchFamily="49" charset="0"/>
              </a:rPr>
              <a:t>self.switch_costume</a:t>
            </a:r>
            <a:r>
              <a:rPr lang="en-IE" sz="1400" b="1" strike="sngStrike">
                <a:solidFill>
                  <a:srgbClr val="009900"/>
                </a:solidFill>
                <a:effectLst/>
                <a:latin typeface="Courier" panose="02070309020205020404" pitchFamily="49" charset="0"/>
              </a:rPr>
              <a:t>(1</a:t>
            </a:r>
            <a:r>
              <a:rPr lang="en-IE" sz="1400" b="1" strike="sngStrike">
                <a:solidFill>
                  <a:srgbClr val="009900"/>
                </a:solidFill>
                <a:latin typeface="Courier" panose="02070309020205020404" pitchFamily="49" charset="0"/>
              </a:rPr>
              <a:t>)</a:t>
            </a:r>
          </a:p>
          <a:p>
            <a:r>
              <a:rPr lang="en-IE" sz="1400" b="1">
                <a:latin typeface="Courier" panose="02070309020205020404" pitchFamily="49" charset="0"/>
              </a:rPr>
              <a:t>        </a:t>
            </a:r>
            <a:r>
              <a:rPr lang="en-IE" sz="1400" b="1" err="1">
                <a:effectLst/>
                <a:latin typeface="Courier" panose="02070309020205020404" pitchFamily="49" charset="0"/>
              </a:rPr>
              <a:t>self.go_to_xy</a:t>
            </a:r>
            <a:r>
              <a:rPr lang="en-IE" sz="1400" b="1">
                <a:effectLst/>
                <a:latin typeface="Courier" panose="02070309020205020404" pitchFamily="49" charset="0"/>
              </a:rPr>
              <a:t> …</a:t>
            </a:r>
          </a:p>
          <a:p>
            <a:r>
              <a:rPr lang="en-IE" sz="1400" b="1">
                <a:effectLst/>
                <a:latin typeface="Courier" panose="02070309020205020404" pitchFamily="49" charset="0"/>
              </a:rPr>
              <a:t>        </a:t>
            </a:r>
            <a:r>
              <a:rPr lang="en-IE" sz="1400" b="1">
                <a:latin typeface="Courier" panose="02070309020205020404" pitchFamily="49" charset="0"/>
              </a:rPr>
              <a:t>[…]</a:t>
            </a:r>
            <a:endParaRPr lang="en-IE" sz="1400"/>
          </a:p>
        </p:txBody>
      </p:sp>
    </p:spTree>
    <p:extLst>
      <p:ext uri="{BB962C8B-B14F-4D97-AF65-F5344CB8AC3E}">
        <p14:creationId xmlns:p14="http://schemas.microsoft.com/office/powerpoint/2010/main" val="1778438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9082" y="1055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0518" y="1250136"/>
            <a:ext cx="10739460" cy="2529774"/>
          </a:xfrm>
        </p:spPr>
        <p:txBody>
          <a:bodyPr>
            <a:normAutofit lnSpcReduction="10000"/>
          </a:bodyPr>
          <a:lstStyle/>
          <a:p>
            <a:pPr marL="0" indent="0">
              <a:buNone/>
            </a:pPr>
            <a:r>
              <a:rPr lang="en-IE"/>
              <a:t>Work in pairs on these activities:</a:t>
            </a:r>
          </a:p>
          <a:p>
            <a:pPr marL="457200" indent="-457200">
              <a:buFont typeface="+mj-lt"/>
              <a:buAutoNum type="arabicPeriod"/>
            </a:pPr>
            <a:r>
              <a:rPr lang="en-IE" b="1"/>
              <a:t>Make the Fruit give you 10 points instead of 5.</a:t>
            </a:r>
          </a:p>
          <a:p>
            <a:pPr marL="457200" indent="-457200">
              <a:buFont typeface="+mj-lt"/>
              <a:buAutoNum type="arabicPeriod"/>
            </a:pPr>
            <a:r>
              <a:rPr lang="en-IE" b="1"/>
              <a:t>Have the Fruit choose its costume at random each</a:t>
            </a:r>
            <a:br>
              <a:rPr lang="en-IE" b="1"/>
            </a:br>
            <a:r>
              <a:rPr lang="en-IE" b="1"/>
              <a:t>time it starts falling, so that it’s sometimes an apple</a:t>
            </a:r>
            <a:br>
              <a:rPr lang="en-IE" b="1"/>
            </a:br>
            <a:r>
              <a:rPr lang="en-IE" b="1"/>
              <a:t>and sometimes an orange.</a:t>
            </a:r>
          </a:p>
          <a:p>
            <a:pPr marL="914400" lvl="2" indent="0">
              <a:buNone/>
            </a:pPr>
            <a:r>
              <a:rPr lang="en-IE" sz="1800">
                <a:solidFill>
                  <a:srgbClr val="005EAE"/>
                </a:solidFill>
              </a:rPr>
              <a:t>To select the costume for the fruit we use a number so you may use  </a:t>
            </a:r>
            <a:r>
              <a:rPr lang="en-IE" sz="1800" err="1">
                <a:solidFill>
                  <a:srgbClr val="005EAE"/>
                </a:solidFill>
                <a:latin typeface="Courier" panose="02070309020205020404"/>
              </a:rPr>
              <a:t>random.randint</a:t>
            </a:r>
            <a:r>
              <a:rPr lang="en-IE" sz="1800">
                <a:solidFill>
                  <a:srgbClr val="005EAE"/>
                </a:solidFill>
                <a:latin typeface="Courier" panose="02070309020205020404"/>
              </a:rPr>
              <a:t> </a:t>
            </a:r>
            <a:r>
              <a:rPr lang="en-IE" sz="1800">
                <a:solidFill>
                  <a:srgbClr val="005EAE"/>
                </a:solidFill>
              </a:rPr>
              <a:t>here to have a random choice between the two. You may also use the</a:t>
            </a:r>
            <a:r>
              <a:rPr lang="en-IE" sz="1800">
                <a:solidFill>
                  <a:srgbClr val="005EAE"/>
                </a:solidFill>
                <a:latin typeface="Courier" panose="02070309020205020404"/>
              </a:rPr>
              <a:t> </a:t>
            </a:r>
            <a:r>
              <a:rPr lang="en-IE" sz="1800" err="1">
                <a:solidFill>
                  <a:srgbClr val="005EAE"/>
                </a:solidFill>
                <a:latin typeface="Courier" panose="02070309020205020404"/>
              </a:rPr>
              <a:t>next_costume</a:t>
            </a:r>
            <a:r>
              <a:rPr lang="en-IE" sz="1800">
                <a:solidFill>
                  <a:srgbClr val="005EAE"/>
                </a:solidFill>
                <a:latin typeface="Courier" panose="02070309020205020404"/>
              </a:rPr>
              <a:t> </a:t>
            </a:r>
            <a:r>
              <a:rPr lang="en-IE" sz="1800" err="1">
                <a:solidFill>
                  <a:srgbClr val="005EAE"/>
                </a:solidFill>
              </a:rPr>
              <a:t>Pytch</a:t>
            </a:r>
            <a:r>
              <a:rPr lang="en-IE" sz="1800">
                <a:solidFill>
                  <a:srgbClr val="005EAE"/>
                </a:solidFill>
              </a:rPr>
              <a:t> method, find it in the help panel on the left and learn more about it.</a:t>
            </a: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66749" y="3847177"/>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723896" y="4386082"/>
            <a:ext cx="10986488" cy="1635116"/>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1800"/>
              <a:t>Finished early? Challenge: (1) Make Oranges worth more than Apples – give 20 points each time an orange is collected</a:t>
            </a:r>
          </a:p>
          <a:p>
            <a:pPr marL="0" indent="0">
              <a:buFont typeface="Arial" panose="020B0604020202020204" pitchFamily="34" charset="0"/>
              <a:buNone/>
            </a:pPr>
            <a:r>
              <a:rPr lang="en-IE" sz="1800"/>
              <a:t>(2) Now the orange gives you more points than the apple, can you make the orange appear less often?</a:t>
            </a:r>
            <a:endParaRPr lang="en-IE" sz="1800">
              <a:cs typeface="Calibri"/>
            </a:endParaRPr>
          </a:p>
          <a:p>
            <a:pPr marL="1257300" lvl="4" indent="-342900">
              <a:spcBef>
                <a:spcPts val="1000"/>
              </a:spcBef>
              <a:buFont typeface="+mj-lt"/>
              <a:buAutoNum type="arabicParenR"/>
            </a:pPr>
            <a:r>
              <a:rPr lang="en-IE" sz="1600">
                <a:solidFill>
                  <a:srgbClr val="005EAE"/>
                </a:solidFill>
              </a:rPr>
              <a:t>You can use the </a:t>
            </a:r>
            <a:r>
              <a:rPr lang="en-IE" sz="1600" err="1">
                <a:solidFill>
                  <a:srgbClr val="005EAE"/>
                </a:solidFill>
              </a:rPr>
              <a:t>Pytch</a:t>
            </a:r>
            <a:r>
              <a:rPr lang="en-IE" sz="1600">
                <a:solidFill>
                  <a:srgbClr val="005EAE"/>
                </a:solidFill>
              </a:rPr>
              <a:t> method</a:t>
            </a:r>
            <a:r>
              <a:rPr lang="en-IE" sz="1900">
                <a:solidFill>
                  <a:srgbClr val="005EAE"/>
                </a:solidFill>
                <a:latin typeface="Courier" panose="02070309020205020404"/>
              </a:rPr>
              <a:t> </a:t>
            </a:r>
            <a:r>
              <a:rPr lang="en-IE" sz="1600" err="1">
                <a:solidFill>
                  <a:srgbClr val="005EAE"/>
                </a:solidFill>
                <a:latin typeface="Courier" panose="02070309020205020404"/>
              </a:rPr>
              <a:t>self.costume_number</a:t>
            </a:r>
            <a:r>
              <a:rPr lang="en-IE" sz="1900">
                <a:solidFill>
                  <a:srgbClr val="005EAE"/>
                </a:solidFill>
                <a:latin typeface="Courier" panose="02070309020205020404"/>
              </a:rPr>
              <a:t> </a:t>
            </a:r>
            <a:r>
              <a:rPr lang="en-IE" sz="1600">
                <a:solidFill>
                  <a:srgbClr val="005EAE"/>
                </a:solidFill>
              </a:rPr>
              <a:t>to obtain the current costume number.</a:t>
            </a:r>
            <a:endParaRPr lang="en-IE" sz="1600">
              <a:solidFill>
                <a:srgbClr val="005EAE"/>
              </a:solidFill>
              <a:cs typeface="Calibri"/>
            </a:endParaRPr>
          </a:p>
          <a:p>
            <a:pPr marL="1257300" lvl="4" indent="-342900">
              <a:spcBef>
                <a:spcPts val="1000"/>
              </a:spcBef>
              <a:buAutoNum type="arabicParenR"/>
            </a:pPr>
            <a:r>
              <a:rPr lang="en-IE" sz="1600">
                <a:solidFill>
                  <a:srgbClr val="005EAE"/>
                </a:solidFill>
              </a:rPr>
              <a:t>We can add more costumes to the </a:t>
            </a:r>
            <a:r>
              <a:rPr lang="en-IE" sz="1500">
                <a:solidFill>
                  <a:srgbClr val="1A6EB6"/>
                </a:solidFill>
                <a:latin typeface="Courier"/>
              </a:rPr>
              <a:t>Costumes</a:t>
            </a:r>
            <a:r>
              <a:rPr lang="en-IE" sz="1500">
                <a:solidFill>
                  <a:srgbClr val="000000"/>
                </a:solidFill>
                <a:latin typeface="Courier"/>
              </a:rPr>
              <a:t> </a:t>
            </a:r>
            <a:r>
              <a:rPr lang="en-IE" sz="1600">
                <a:solidFill>
                  <a:srgbClr val="005EAE"/>
                </a:solidFill>
                <a:latin typeface="Calibri"/>
                <a:cs typeface="Calibri"/>
              </a:rPr>
              <a:t>list</a:t>
            </a:r>
            <a:r>
              <a:rPr lang="en-IE" sz="1600">
                <a:solidFill>
                  <a:srgbClr val="005EAE"/>
                </a:solidFill>
              </a:rPr>
              <a:t>. If we add more copies of "apple.png" to the Costumes list and increase the range of the random numbers generated by </a:t>
            </a:r>
            <a:r>
              <a:rPr lang="en-IE" sz="1400" err="1">
                <a:solidFill>
                  <a:srgbClr val="005EAE"/>
                </a:solidFill>
                <a:latin typeface="Courier"/>
              </a:rPr>
              <a:t>random.randint</a:t>
            </a:r>
            <a:r>
              <a:rPr lang="en-IE" sz="1400">
                <a:solidFill>
                  <a:srgbClr val="005EAE"/>
                </a:solidFill>
                <a:latin typeface="Courier"/>
              </a:rPr>
              <a:t> </a:t>
            </a:r>
            <a:r>
              <a:rPr lang="en-IE" sz="1600">
                <a:solidFill>
                  <a:srgbClr val="005EAE"/>
                </a:solidFill>
              </a:rPr>
              <a:t>to include these additional costumes, we can make the occurrence of the orange outfit rarer!</a:t>
            </a:r>
            <a:endParaRPr lang="en-IE" sz="1600">
              <a:solidFill>
                <a:srgbClr val="005EAE"/>
              </a:solidFill>
              <a:cs typeface="Calibri"/>
            </a:endParaRPr>
          </a:p>
          <a:p>
            <a:pPr marL="0" indent="0">
              <a:buFont typeface="Arial" panose="020B0604020202020204" pitchFamily="34" charset="0"/>
              <a:buNone/>
            </a:pPr>
            <a:endParaRPr lang="en-IE" sz="2000"/>
          </a:p>
        </p:txBody>
      </p:sp>
      <p:pic>
        <p:nvPicPr>
          <p:cNvPr id="3" name="Graphic 2" descr="Lights On with solid fill">
            <a:extLst>
              <a:ext uri="{FF2B5EF4-FFF2-40B4-BE49-F238E27FC236}">
                <a16:creationId xmlns:a16="http://schemas.microsoft.com/office/drawing/2014/main" id="{63BBB325-5230-E2AE-F64D-13010E584BC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4764" y="5148795"/>
            <a:ext cx="540110" cy="540110"/>
          </a:xfrm>
          <a:prstGeom prst="rect">
            <a:avLst/>
          </a:prstGeom>
        </p:spPr>
      </p:pic>
      <p:grpSp>
        <p:nvGrpSpPr>
          <p:cNvPr id="16" name="Group 15">
            <a:extLst>
              <a:ext uri="{FF2B5EF4-FFF2-40B4-BE49-F238E27FC236}">
                <a16:creationId xmlns:a16="http://schemas.microsoft.com/office/drawing/2014/main" id="{A340AB53-E970-D1DB-5583-F9DEC870CBFE}"/>
              </a:ext>
            </a:extLst>
          </p:cNvPr>
          <p:cNvGrpSpPr/>
          <p:nvPr/>
        </p:nvGrpSpPr>
        <p:grpSpPr>
          <a:xfrm>
            <a:off x="7494017" y="822682"/>
            <a:ext cx="3970995" cy="2045390"/>
            <a:chOff x="7494017" y="487402"/>
            <a:chExt cx="3970995" cy="2045390"/>
          </a:xfrm>
        </p:grpSpPr>
        <p:sp>
          <p:nvSpPr>
            <p:cNvPr id="10" name="Rectangle: Folded Corner 9">
              <a:extLst>
                <a:ext uri="{FF2B5EF4-FFF2-40B4-BE49-F238E27FC236}">
                  <a16:creationId xmlns:a16="http://schemas.microsoft.com/office/drawing/2014/main" id="{4A85D2FB-E569-9FF3-C5AE-0325B541356A}"/>
                </a:ext>
              </a:extLst>
            </p:cNvPr>
            <p:cNvSpPr/>
            <p:nvPr/>
          </p:nvSpPr>
          <p:spPr>
            <a:xfrm>
              <a:off x="7494017" y="487402"/>
              <a:ext cx="3970995" cy="1917129"/>
            </a:xfrm>
            <a:prstGeom prst="foldedCorner">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IE" sz="1700" b="1">
                  <a:solidFill>
                    <a:schemeClr val="tx1"/>
                  </a:solidFill>
                </a:rPr>
                <a:t>You can personalise the game as you like, You can create other objects to catch or change the appearance of the bowl, 	adding other pictures to your 	project to use as costumes.</a:t>
              </a:r>
            </a:p>
          </p:txBody>
        </p:sp>
        <p:grpSp>
          <p:nvGrpSpPr>
            <p:cNvPr id="14" name="Group 13">
              <a:extLst>
                <a:ext uri="{FF2B5EF4-FFF2-40B4-BE49-F238E27FC236}">
                  <a16:creationId xmlns:a16="http://schemas.microsoft.com/office/drawing/2014/main" id="{A7407734-3222-A60E-5409-938551F43C70}"/>
                </a:ext>
              </a:extLst>
            </p:cNvPr>
            <p:cNvGrpSpPr/>
            <p:nvPr/>
          </p:nvGrpSpPr>
          <p:grpSpPr>
            <a:xfrm>
              <a:off x="7689353" y="1408344"/>
              <a:ext cx="1095771" cy="1124448"/>
              <a:chOff x="7697723" y="1152322"/>
              <a:chExt cx="1095771" cy="1124448"/>
            </a:xfrm>
          </p:grpSpPr>
          <p:pic>
            <p:nvPicPr>
              <p:cNvPr id="11" name="Picture 10" descr="A blue and black rocket&#10;&#10;Description automatically generated">
                <a:extLst>
                  <a:ext uri="{FF2B5EF4-FFF2-40B4-BE49-F238E27FC236}">
                    <a16:creationId xmlns:a16="http://schemas.microsoft.com/office/drawing/2014/main" id="{97B89492-8054-F6D2-912B-3F12B7435935}"/>
                  </a:ext>
                </a:extLst>
              </p:cNvPr>
              <p:cNvPicPr>
                <a:picLocks noChangeAspect="1"/>
              </p:cNvPicPr>
              <p:nvPr/>
            </p:nvPicPr>
            <p:blipFill>
              <a:blip r:embed="rId5">
                <a:biLevel thresh="75000"/>
              </a:blip>
              <a:stretch>
                <a:fillRect/>
              </a:stretch>
            </p:blipFill>
            <p:spPr>
              <a:xfrm rot="19080435">
                <a:off x="7861219" y="1344495"/>
                <a:ext cx="932275" cy="932275"/>
              </a:xfrm>
              <a:prstGeom prst="rect">
                <a:avLst/>
              </a:prstGeom>
            </p:spPr>
          </p:pic>
          <p:pic>
            <p:nvPicPr>
              <p:cNvPr id="13" name="Picture 12" descr="A blue snowflake with black background&#10;&#10;Description automatically generated">
                <a:extLst>
                  <a:ext uri="{FF2B5EF4-FFF2-40B4-BE49-F238E27FC236}">
                    <a16:creationId xmlns:a16="http://schemas.microsoft.com/office/drawing/2014/main" id="{8BB2DB46-1BF2-BBC7-25C5-B23EFBEA9674}"/>
                  </a:ext>
                </a:extLst>
              </p:cNvPr>
              <p:cNvPicPr>
                <a:picLocks noChangeAspect="1"/>
              </p:cNvPicPr>
              <p:nvPr/>
            </p:nvPicPr>
            <p:blipFill>
              <a:blip r:embed="rId6">
                <a:biLevel thresh="75000"/>
              </a:blip>
              <a:stretch>
                <a:fillRect/>
              </a:stretch>
            </p:blipFill>
            <p:spPr>
              <a:xfrm>
                <a:off x="7697723" y="1152322"/>
                <a:ext cx="518893" cy="519316"/>
              </a:xfrm>
              <a:prstGeom prst="rect">
                <a:avLst/>
              </a:prstGeom>
            </p:spPr>
          </p:pic>
        </p:grpSp>
      </p:grpSp>
      <p:pic>
        <p:nvPicPr>
          <p:cNvPr id="15" name="Graphic 14" descr="Lights On with solid fill">
            <a:extLst>
              <a:ext uri="{FF2B5EF4-FFF2-40B4-BE49-F238E27FC236}">
                <a16:creationId xmlns:a16="http://schemas.microsoft.com/office/drawing/2014/main" id="{35FADA3C-2582-CBA0-92EE-3139EB70B8B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3129" y="2888890"/>
            <a:ext cx="540110" cy="540110"/>
          </a:xfrm>
          <a:prstGeom prst="rect">
            <a:avLst/>
          </a:prstGeom>
        </p:spPr>
      </p:pic>
      <p:grpSp>
        <p:nvGrpSpPr>
          <p:cNvPr id="7" name="Group 6">
            <a:extLst>
              <a:ext uri="{FF2B5EF4-FFF2-40B4-BE49-F238E27FC236}">
                <a16:creationId xmlns:a16="http://schemas.microsoft.com/office/drawing/2014/main" id="{CE3D57F4-43C8-F2CB-A936-27A8A26611A1}"/>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ED4DE180-9BF9-516F-A44D-16DF9E646199}"/>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9" name="Picture 8" descr="A blue and white clock&#10;&#10;Description automatically generated">
              <a:extLst>
                <a:ext uri="{FF2B5EF4-FFF2-40B4-BE49-F238E27FC236}">
                  <a16:creationId xmlns:a16="http://schemas.microsoft.com/office/drawing/2014/main" id="{00E3C941-CA70-8A7D-D9D4-3034BECD5A71}"/>
                </a:ext>
              </a:extLst>
            </p:cNvPr>
            <p:cNvPicPr>
              <a:picLocks noChangeAspect="1"/>
            </p:cNvPicPr>
            <p:nvPr/>
          </p:nvPicPr>
          <p:blipFill>
            <a:blip r:embed="rId7"/>
            <a:stretch>
              <a:fillRect/>
            </a:stretch>
          </p:blipFill>
          <p:spPr>
            <a:xfrm>
              <a:off x="10369684" y="60267"/>
              <a:ext cx="531779" cy="532213"/>
            </a:xfrm>
            <a:prstGeom prst="rect">
              <a:avLst/>
            </a:prstGeom>
          </p:spPr>
        </p:pic>
        <p:sp>
          <p:nvSpPr>
            <p:cNvPr id="12" name="TextBox 11">
              <a:extLst>
                <a:ext uri="{FF2B5EF4-FFF2-40B4-BE49-F238E27FC236}">
                  <a16:creationId xmlns:a16="http://schemas.microsoft.com/office/drawing/2014/main" id="{35ACE3B7-E1C9-7C87-67C6-AB292AA74235}"/>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11 minutes</a:t>
              </a:r>
              <a:endParaRPr lang="en-IE">
                <a:solidFill>
                  <a:srgbClr val="005EAE"/>
                </a:solidFill>
              </a:endParaRPr>
            </a:p>
          </p:txBody>
        </p:sp>
      </p:grpSp>
    </p:spTree>
    <p:extLst>
      <p:ext uri="{BB962C8B-B14F-4D97-AF65-F5344CB8AC3E}">
        <p14:creationId xmlns:p14="http://schemas.microsoft.com/office/powerpoint/2010/main" val="29514622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6" ma:contentTypeDescription="Create a new document." ma:contentTypeScope="" ma:versionID="6d79ef335abd0fd04b486b4902c5d05f">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0a8f909694888e413f5a14a563ee4c0d"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F114433-CF1E-48C1-9155-7DF01F1350D3}">
  <ds:schemaRefs>
    <ds:schemaRef ds:uri="http://schemas.microsoft.com/office/2006/documentManagement/types"/>
    <ds:schemaRef ds:uri="http://purl.org/dc/terms/"/>
    <ds:schemaRef ds:uri="http://schemas.microsoft.com/office/infopath/2007/PartnerControls"/>
    <ds:schemaRef ds:uri="http://purl.org/dc/dcmitype/"/>
    <ds:schemaRef ds:uri="http://schemas.openxmlformats.org/package/2006/metadata/core-properties"/>
    <ds:schemaRef ds:uri="5b9f464e-49fe-4c36-aa9b-ff899366bd41"/>
    <ds:schemaRef ds:uri="http://purl.org/dc/elements/1.1/"/>
    <ds:schemaRef ds:uri="efcb0734-e8c9-4514-b3c2-081ae4e043c7"/>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B38D5F0B-038F-44D1-A295-93990BD1FFD9}">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1910B29-41EA-477F-918D-84707A7C7B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98</TotalTime>
  <Words>2453</Words>
  <Application>Microsoft Office PowerPoint</Application>
  <PresentationFormat>Widescreen</PresentationFormat>
  <Paragraphs>198</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Courier</vt:lpstr>
      <vt:lpstr>Courier New</vt:lpstr>
      <vt:lpstr>Minion Pro</vt:lpstr>
      <vt:lpstr>Office Theme</vt:lpstr>
      <vt:lpstr>Lesson 7</vt:lpstr>
      <vt:lpstr>Python while loops</vt:lpstr>
      <vt:lpstr>Python nested while loops</vt:lpstr>
      <vt:lpstr>Python Lists</vt:lpstr>
      <vt:lpstr>Pytch switch costume method</vt:lpstr>
      <vt:lpstr>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Sara Fiori</cp:lastModifiedBy>
  <cp:revision>1</cp:revision>
  <dcterms:created xsi:type="dcterms:W3CDTF">2023-06-19T09:20:43Z</dcterms:created>
  <dcterms:modified xsi:type="dcterms:W3CDTF">2023-09-20T15:32:07Z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