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58" r:id="rId6"/>
    <p:sldId id="274" r:id="rId7"/>
    <p:sldId id="259" r:id="rId8"/>
    <p:sldId id="266" r:id="rId9"/>
    <p:sldId id="267" r:id="rId10"/>
    <p:sldId id="265" r:id="rId11"/>
    <p:sldId id="268" r:id="rId12"/>
    <p:sldId id="27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EAE"/>
    <a:srgbClr val="009900"/>
    <a:srgbClr val="D37272"/>
    <a:srgbClr val="1A6EB6"/>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D0B574-9C37-2B45-B7DA-322F943249F7}" v="25" dt="2023-09-20T07:56:48.3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snapToGrid="0" showGuides="1">
      <p:cViewPr varScale="1">
        <p:scale>
          <a:sx n="61" d="100"/>
          <a:sy n="61" d="100"/>
        </p:scale>
        <p:origin x="860"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n Strong" userId="513266d9-1981-46d5-98ec-edad0672ac4d" providerId="ADAL" clId="{7D114621-B6EE-734C-BF1F-2C4D4CCB012D}"/>
    <pc:docChg chg="undo custSel addSld modSld">
      <pc:chgData name="Glenn Strong" userId="513266d9-1981-46d5-98ec-edad0672ac4d" providerId="ADAL" clId="{7D114621-B6EE-734C-BF1F-2C4D4CCB012D}" dt="2023-06-23T17:46:55.179" v="4254" actId="20577"/>
      <pc:docMkLst>
        <pc:docMk/>
      </pc:docMkLst>
      <pc:sldChg chg="delSp mod modNotesTx">
        <pc:chgData name="Glenn Strong" userId="513266d9-1981-46d5-98ec-edad0672ac4d" providerId="ADAL" clId="{7D114621-B6EE-734C-BF1F-2C4D4CCB012D}" dt="2023-06-23T08:51:29.445" v="1343" actId="20577"/>
        <pc:sldMkLst>
          <pc:docMk/>
          <pc:sldMk cId="2328375638" sldId="259"/>
        </pc:sldMkLst>
        <pc:spChg chg="del">
          <ac:chgData name="Glenn Strong" userId="513266d9-1981-46d5-98ec-edad0672ac4d" providerId="ADAL" clId="{7D114621-B6EE-734C-BF1F-2C4D4CCB012D}" dt="2023-06-23T08:46:51.212" v="0" actId="478"/>
          <ac:spMkLst>
            <pc:docMk/>
            <pc:sldMk cId="2328375638" sldId="259"/>
            <ac:spMk id="3" creationId="{696730B6-C876-5618-E095-B147B5D053B2}"/>
          </ac:spMkLst>
        </pc:spChg>
      </pc:sldChg>
      <pc:sldChg chg="addSp modSp mod addCm modCm modNotesTx">
        <pc:chgData name="Glenn Strong" userId="513266d9-1981-46d5-98ec-edad0672ac4d" providerId="ADAL" clId="{7D114621-B6EE-734C-BF1F-2C4D4CCB012D}" dt="2023-06-23T12:22:06.700" v="3804" actId="20577"/>
        <pc:sldMkLst>
          <pc:docMk/>
          <pc:sldMk cId="1778438167" sldId="265"/>
        </pc:sldMkLst>
        <pc:spChg chg="mod">
          <ac:chgData name="Glenn Strong" userId="513266d9-1981-46d5-98ec-edad0672ac4d" providerId="ADAL" clId="{7D114621-B6EE-734C-BF1F-2C4D4CCB012D}" dt="2023-06-23T12:22:06.700" v="3804" actId="20577"/>
          <ac:spMkLst>
            <pc:docMk/>
            <pc:sldMk cId="1778438167" sldId="265"/>
            <ac:spMk id="2" creationId="{9C3EC4E7-45E2-D2A6-611D-8EC9D6EA916B}"/>
          </ac:spMkLst>
        </pc:spChg>
        <pc:spChg chg="add mod">
          <ac:chgData name="Glenn Strong" userId="513266d9-1981-46d5-98ec-edad0672ac4d" providerId="ADAL" clId="{7D114621-B6EE-734C-BF1F-2C4D4CCB012D}" dt="2023-06-23T08:56:10.336" v="2517" actId="1076"/>
          <ac:spMkLst>
            <pc:docMk/>
            <pc:sldMk cId="1778438167" sldId="265"/>
            <ac:spMk id="3" creationId="{BF83CC44-54BF-3FA6-E414-F5DCACB7DF51}"/>
          </ac:spMkLst>
        </pc:spChg>
        <pc:spChg chg="mod">
          <ac:chgData name="Glenn Strong" userId="513266d9-1981-46d5-98ec-edad0672ac4d" providerId="ADAL" clId="{7D114621-B6EE-734C-BF1F-2C4D4CCB012D}" dt="2023-06-23T09:39:53.079" v="3787" actId="114"/>
          <ac:spMkLst>
            <pc:docMk/>
            <pc:sldMk cId="1778438167" sldId="265"/>
            <ac:spMk id="4" creationId="{324489CB-FA16-84C7-4E79-5890E9C939CD}"/>
          </ac:spMkLst>
        </pc:spChg>
      </pc:sldChg>
      <pc:sldChg chg="modSp mod modNotesTx">
        <pc:chgData name="Glenn Strong" userId="513266d9-1981-46d5-98ec-edad0672ac4d" providerId="ADAL" clId="{7D114621-B6EE-734C-BF1F-2C4D4CCB012D}" dt="2023-06-23T12:13:43.724" v="3789" actId="1076"/>
        <pc:sldMkLst>
          <pc:docMk/>
          <pc:sldMk cId="4179846393" sldId="266"/>
        </pc:sldMkLst>
        <pc:spChg chg="mod">
          <ac:chgData name="Glenn Strong" userId="513266d9-1981-46d5-98ec-edad0672ac4d" providerId="ADAL" clId="{7D114621-B6EE-734C-BF1F-2C4D4CCB012D}" dt="2023-06-23T12:13:43.724" v="3789" actId="1076"/>
          <ac:spMkLst>
            <pc:docMk/>
            <pc:sldMk cId="4179846393" sldId="266"/>
            <ac:spMk id="7" creationId="{FB75EE5F-262B-70A0-314B-C2041F067ED4}"/>
          </ac:spMkLst>
        </pc:spChg>
      </pc:sldChg>
      <pc:sldChg chg="modNotesTx">
        <pc:chgData name="Glenn Strong" userId="513266d9-1981-46d5-98ec-edad0672ac4d" providerId="ADAL" clId="{7D114621-B6EE-734C-BF1F-2C4D4CCB012D}" dt="2023-06-23T08:54:24.259" v="2026" actId="20577"/>
        <pc:sldMkLst>
          <pc:docMk/>
          <pc:sldMk cId="2559083335" sldId="267"/>
        </pc:sldMkLst>
      </pc:sldChg>
      <pc:sldChg chg="delSp modSp mod modNotesTx">
        <pc:chgData name="Glenn Strong" userId="513266d9-1981-46d5-98ec-edad0672ac4d" providerId="ADAL" clId="{7D114621-B6EE-734C-BF1F-2C4D4CCB012D}" dt="2023-06-23T17:46:55.179" v="4254" actId="20577"/>
        <pc:sldMkLst>
          <pc:docMk/>
          <pc:sldMk cId="2951462240" sldId="268"/>
        </pc:sldMkLst>
        <pc:spChg chg="del">
          <ac:chgData name="Glenn Strong" userId="513266d9-1981-46d5-98ec-edad0672ac4d" providerId="ADAL" clId="{7D114621-B6EE-734C-BF1F-2C4D4CCB012D}" dt="2023-06-23T08:59:30.451" v="3005" actId="478"/>
          <ac:spMkLst>
            <pc:docMk/>
            <pc:sldMk cId="2951462240" sldId="268"/>
            <ac:spMk id="3" creationId="{696730B6-C876-5618-E095-B147B5D053B2}"/>
          </ac:spMkLst>
        </pc:spChg>
        <pc:spChg chg="mod">
          <ac:chgData name="Glenn Strong" userId="513266d9-1981-46d5-98ec-edad0672ac4d" providerId="ADAL" clId="{7D114621-B6EE-734C-BF1F-2C4D4CCB012D}" dt="2023-06-23T17:46:55.179" v="4254" actId="20577"/>
          <ac:spMkLst>
            <pc:docMk/>
            <pc:sldMk cId="2951462240" sldId="268"/>
            <ac:spMk id="4" creationId="{324489CB-FA16-84C7-4E79-5890E9C939CD}"/>
          </ac:spMkLst>
        </pc:spChg>
      </pc:sldChg>
      <pc:sldChg chg="delSp modSp add mod modNotesTx">
        <pc:chgData name="Glenn Strong" userId="513266d9-1981-46d5-98ec-edad0672ac4d" providerId="ADAL" clId="{7D114621-B6EE-734C-BF1F-2C4D4CCB012D}" dt="2023-06-23T12:37:05.572" v="4233" actId="20577"/>
        <pc:sldMkLst>
          <pc:docMk/>
          <pc:sldMk cId="495961634" sldId="269"/>
        </pc:sldMkLst>
        <pc:spChg chg="mod">
          <ac:chgData name="Glenn Strong" userId="513266d9-1981-46d5-98ec-edad0672ac4d" providerId="ADAL" clId="{7D114621-B6EE-734C-BF1F-2C4D4CCB012D}" dt="2023-06-23T12:35:40.993" v="3905" actId="20577"/>
          <ac:spMkLst>
            <pc:docMk/>
            <pc:sldMk cId="495961634" sldId="269"/>
            <ac:spMk id="2" creationId="{9C3EC4E7-45E2-D2A6-611D-8EC9D6EA916B}"/>
          </ac:spMkLst>
        </pc:spChg>
        <pc:spChg chg="mod">
          <ac:chgData name="Glenn Strong" userId="513266d9-1981-46d5-98ec-edad0672ac4d" providerId="ADAL" clId="{7D114621-B6EE-734C-BF1F-2C4D4CCB012D}" dt="2023-06-23T12:36:33.781" v="4165" actId="20577"/>
          <ac:spMkLst>
            <pc:docMk/>
            <pc:sldMk cId="495961634" sldId="269"/>
            <ac:spMk id="4" creationId="{324489CB-FA16-84C7-4E79-5890E9C939CD}"/>
          </ac:spMkLst>
        </pc:spChg>
        <pc:spChg chg="del">
          <ac:chgData name="Glenn Strong" userId="513266d9-1981-46d5-98ec-edad0672ac4d" providerId="ADAL" clId="{7D114621-B6EE-734C-BF1F-2C4D4CCB012D}" dt="2023-06-23T12:35:43.810" v="3906" actId="478"/>
          <ac:spMkLst>
            <pc:docMk/>
            <pc:sldMk cId="495961634" sldId="269"/>
            <ac:spMk id="5" creationId="{4AE8312F-AB9A-6BCB-7628-00DA964F5264}"/>
          </ac:spMkLst>
        </pc:spChg>
        <pc:spChg chg="del">
          <ac:chgData name="Glenn Strong" userId="513266d9-1981-46d5-98ec-edad0672ac4d" providerId="ADAL" clId="{7D114621-B6EE-734C-BF1F-2C4D4CCB012D}" dt="2023-06-23T12:35:43.810" v="3906" actId="478"/>
          <ac:spMkLst>
            <pc:docMk/>
            <pc:sldMk cId="495961634" sldId="269"/>
            <ac:spMk id="6" creationId="{74090989-CB43-F09A-17EB-37B8F3FCA46E}"/>
          </ac:spMkLst>
        </pc:spChg>
      </pc:sldChg>
    </pc:docChg>
  </pc:docChgLst>
  <pc:docChgLst>
    <pc:chgData name="Glenn Strong" userId="513266d9-1981-46d5-98ec-edad0672ac4d" providerId="ADAL" clId="{4E09440A-214F-624A-B491-28C10CE4FC3D}"/>
    <pc:docChg chg="undo custSel modSld">
      <pc:chgData name="Glenn Strong" userId="513266d9-1981-46d5-98ec-edad0672ac4d" providerId="ADAL" clId="{4E09440A-214F-624A-B491-28C10CE4FC3D}" dt="2023-06-24T11:27:40.702" v="541" actId="20577"/>
      <pc:docMkLst>
        <pc:docMk/>
      </pc:docMkLst>
      <pc:sldChg chg="modSp mod">
        <pc:chgData name="Glenn Strong" userId="513266d9-1981-46d5-98ec-edad0672ac4d" providerId="ADAL" clId="{4E09440A-214F-624A-B491-28C10CE4FC3D}" dt="2023-06-24T11:27:40.702" v="541" actId="20577"/>
        <pc:sldMkLst>
          <pc:docMk/>
          <pc:sldMk cId="2951462240" sldId="268"/>
        </pc:sldMkLst>
        <pc:spChg chg="mod">
          <ac:chgData name="Glenn Strong" userId="513266d9-1981-46d5-98ec-edad0672ac4d" providerId="ADAL" clId="{4E09440A-214F-624A-B491-28C10CE4FC3D}" dt="2023-06-24T11:27:40.702" v="541" actId="20577"/>
          <ac:spMkLst>
            <pc:docMk/>
            <pc:sldMk cId="2951462240" sldId="268"/>
            <ac:spMk id="4" creationId="{324489CB-FA16-84C7-4E79-5890E9C939CD}"/>
          </ac:spMkLst>
        </pc:spChg>
        <pc:spChg chg="mod">
          <ac:chgData name="Glenn Strong" userId="513266d9-1981-46d5-98ec-edad0672ac4d" providerId="ADAL" clId="{4E09440A-214F-624A-B491-28C10CE4FC3D}" dt="2023-06-24T11:25:59.521" v="272" actId="1076"/>
          <ac:spMkLst>
            <pc:docMk/>
            <pc:sldMk cId="2951462240" sldId="268"/>
            <ac:spMk id="5" creationId="{4AE8312F-AB9A-6BCB-7628-00DA964F5264}"/>
          </ac:spMkLst>
        </pc:spChg>
        <pc:spChg chg="mod">
          <ac:chgData name="Glenn Strong" userId="513266d9-1981-46d5-98ec-edad0672ac4d" providerId="ADAL" clId="{4E09440A-214F-624A-B491-28C10CE4FC3D}" dt="2023-06-24T11:26:26.722" v="307" actId="114"/>
          <ac:spMkLst>
            <pc:docMk/>
            <pc:sldMk cId="2951462240" sldId="268"/>
            <ac:spMk id="6" creationId="{74090989-CB43-F09A-17EB-37B8F3FCA46E}"/>
          </ac:spMkLst>
        </pc:spChg>
      </pc:sldChg>
    </pc:docChg>
  </pc:docChgLst>
  <pc:docChgLst>
    <pc:chgData name="Sara Fiori" userId="8d5d1af3-5ce2-49fd-9c82-7afe86d89eed" providerId="ADAL" clId="{D82D455B-3389-4254-8E4C-C1863727FE2A}"/>
    <pc:docChg chg="undo redo custSel addSld modSld sldOrd">
      <pc:chgData name="Sara Fiori" userId="8d5d1af3-5ce2-49fd-9c82-7afe86d89eed" providerId="ADAL" clId="{D82D455B-3389-4254-8E4C-C1863727FE2A}" dt="2023-06-29T13:31:42.485" v="3829" actId="1076"/>
      <pc:docMkLst>
        <pc:docMk/>
      </pc:docMkLst>
      <pc:sldChg chg="modSp mod">
        <pc:chgData name="Sara Fiori" userId="8d5d1af3-5ce2-49fd-9c82-7afe86d89eed" providerId="ADAL" clId="{D82D455B-3389-4254-8E4C-C1863727FE2A}" dt="2023-06-29T10:04:53.205" v="7" actId="20577"/>
        <pc:sldMkLst>
          <pc:docMk/>
          <pc:sldMk cId="2874814801" sldId="257"/>
        </pc:sldMkLst>
        <pc:spChg chg="mod">
          <ac:chgData name="Sara Fiori" userId="8d5d1af3-5ce2-49fd-9c82-7afe86d89eed" providerId="ADAL" clId="{D82D455B-3389-4254-8E4C-C1863727FE2A}" dt="2023-06-29T10:04:53.205" v="7" actId="20577"/>
          <ac:spMkLst>
            <pc:docMk/>
            <pc:sldMk cId="2874814801" sldId="257"/>
            <ac:spMk id="2" creationId="{9A387BCE-2ADE-517A-216B-0DFF80FA3571}"/>
          </ac:spMkLst>
        </pc:spChg>
      </pc:sldChg>
      <pc:sldChg chg="modSp mod">
        <pc:chgData name="Sara Fiori" userId="8d5d1af3-5ce2-49fd-9c82-7afe86d89eed" providerId="ADAL" clId="{D82D455B-3389-4254-8E4C-C1863727FE2A}" dt="2023-06-29T13:31:31.620" v="3828" actId="20577"/>
        <pc:sldMkLst>
          <pc:docMk/>
          <pc:sldMk cId="3452831472" sldId="258"/>
        </pc:sldMkLst>
        <pc:spChg chg="mod">
          <ac:chgData name="Sara Fiori" userId="8d5d1af3-5ce2-49fd-9c82-7afe86d89eed" providerId="ADAL" clId="{D82D455B-3389-4254-8E4C-C1863727FE2A}" dt="2023-06-29T10:06:08.623" v="71" actId="20577"/>
          <ac:spMkLst>
            <pc:docMk/>
            <pc:sldMk cId="3452831472" sldId="258"/>
            <ac:spMk id="2" creationId="{9C3EC4E7-45E2-D2A6-611D-8EC9D6EA916B}"/>
          </ac:spMkLst>
        </pc:spChg>
        <pc:spChg chg="mod">
          <ac:chgData name="Sara Fiori" userId="8d5d1af3-5ce2-49fd-9c82-7afe86d89eed" providerId="ADAL" clId="{D82D455B-3389-4254-8E4C-C1863727FE2A}" dt="2023-06-29T13:31:31.620" v="3828" actId="20577"/>
          <ac:spMkLst>
            <pc:docMk/>
            <pc:sldMk cId="3452831472" sldId="258"/>
            <ac:spMk id="3" creationId="{696730B6-C876-5618-E095-B147B5D053B2}"/>
          </ac:spMkLst>
        </pc:spChg>
      </pc:sldChg>
      <pc:sldChg chg="addSp delSp modSp mod delAnim modAnim">
        <pc:chgData name="Sara Fiori" userId="8d5d1af3-5ce2-49fd-9c82-7afe86d89eed" providerId="ADAL" clId="{D82D455B-3389-4254-8E4C-C1863727FE2A}" dt="2023-06-29T13:31:42.485" v="3829" actId="1076"/>
        <pc:sldMkLst>
          <pc:docMk/>
          <pc:sldMk cId="2328375638" sldId="259"/>
        </pc:sldMkLst>
        <pc:spChg chg="mod">
          <ac:chgData name="Sara Fiori" userId="8d5d1af3-5ce2-49fd-9c82-7afe86d89eed" providerId="ADAL" clId="{D82D455B-3389-4254-8E4C-C1863727FE2A}" dt="2023-06-29T13:31:42.485" v="3829" actId="1076"/>
          <ac:spMkLst>
            <pc:docMk/>
            <pc:sldMk cId="2328375638" sldId="259"/>
            <ac:spMk id="2" creationId="{9C3EC4E7-45E2-D2A6-611D-8EC9D6EA916B}"/>
          </ac:spMkLst>
        </pc:spChg>
        <pc:spChg chg="mod">
          <ac:chgData name="Sara Fiori" userId="8d5d1af3-5ce2-49fd-9c82-7afe86d89eed" providerId="ADAL" clId="{D82D455B-3389-4254-8E4C-C1863727FE2A}" dt="2023-06-29T10:31:32.887" v="620" actId="20577"/>
          <ac:spMkLst>
            <pc:docMk/>
            <pc:sldMk cId="2328375638" sldId="259"/>
            <ac:spMk id="4" creationId="{324489CB-FA16-84C7-4E79-5890E9C939CD}"/>
          </ac:spMkLst>
        </pc:spChg>
        <pc:spChg chg="add mod">
          <ac:chgData name="Sara Fiori" userId="8d5d1af3-5ce2-49fd-9c82-7afe86d89eed" providerId="ADAL" clId="{D82D455B-3389-4254-8E4C-C1863727FE2A}" dt="2023-06-29T10:52:58.248" v="756" actId="1076"/>
          <ac:spMkLst>
            <pc:docMk/>
            <pc:sldMk cId="2328375638" sldId="259"/>
            <ac:spMk id="7" creationId="{8DA21CDF-E4BF-4F34-C567-A136C8C3C8FE}"/>
          </ac:spMkLst>
        </pc:spChg>
        <pc:spChg chg="del">
          <ac:chgData name="Sara Fiori" userId="8d5d1af3-5ce2-49fd-9c82-7afe86d89eed" providerId="ADAL" clId="{D82D455B-3389-4254-8E4C-C1863727FE2A}" dt="2023-06-29T10:20:51.741" v="397" actId="478"/>
          <ac:spMkLst>
            <pc:docMk/>
            <pc:sldMk cId="2328375638" sldId="259"/>
            <ac:spMk id="9" creationId="{EA0BBC85-0308-C63B-185F-58998CB41600}"/>
          </ac:spMkLst>
        </pc:spChg>
        <pc:spChg chg="mod">
          <ac:chgData name="Sara Fiori" userId="8d5d1af3-5ce2-49fd-9c82-7afe86d89eed" providerId="ADAL" clId="{D82D455B-3389-4254-8E4C-C1863727FE2A}" dt="2023-06-29T10:24:17.425" v="561" actId="14100"/>
          <ac:spMkLst>
            <pc:docMk/>
            <pc:sldMk cId="2328375638" sldId="259"/>
            <ac:spMk id="10" creationId="{E7DEE2C5-2B61-A78B-287F-0B4CDF3B876F}"/>
          </ac:spMkLst>
        </pc:spChg>
        <pc:spChg chg="del mod">
          <ac:chgData name="Sara Fiori" userId="8d5d1af3-5ce2-49fd-9c82-7afe86d89eed" providerId="ADAL" clId="{D82D455B-3389-4254-8E4C-C1863727FE2A}" dt="2023-06-29T10:33:24.091" v="741" actId="478"/>
          <ac:spMkLst>
            <pc:docMk/>
            <pc:sldMk cId="2328375638" sldId="259"/>
            <ac:spMk id="11" creationId="{FD556624-FCA0-B372-597F-79A3380B61CA}"/>
          </ac:spMkLst>
        </pc:spChg>
        <pc:spChg chg="del">
          <ac:chgData name="Sara Fiori" userId="8d5d1af3-5ce2-49fd-9c82-7afe86d89eed" providerId="ADAL" clId="{D82D455B-3389-4254-8E4C-C1863727FE2A}" dt="2023-06-29T10:52:51.120" v="753" actId="478"/>
          <ac:spMkLst>
            <pc:docMk/>
            <pc:sldMk cId="2328375638" sldId="259"/>
            <ac:spMk id="12" creationId="{F74164C2-E12E-8B77-22BC-894D10C4B06E}"/>
          </ac:spMkLst>
        </pc:spChg>
        <pc:spChg chg="add del">
          <ac:chgData name="Sara Fiori" userId="8d5d1af3-5ce2-49fd-9c82-7afe86d89eed" providerId="ADAL" clId="{D82D455B-3389-4254-8E4C-C1863727FE2A}" dt="2023-06-29T10:24:50.732" v="572" actId="478"/>
          <ac:spMkLst>
            <pc:docMk/>
            <pc:sldMk cId="2328375638" sldId="259"/>
            <ac:spMk id="15" creationId="{4F8BA8F2-0346-81E1-DEEB-BA188DF8DA9E}"/>
          </ac:spMkLst>
        </pc:spChg>
        <pc:spChg chg="add mod">
          <ac:chgData name="Sara Fiori" userId="8d5d1af3-5ce2-49fd-9c82-7afe86d89eed" providerId="ADAL" clId="{D82D455B-3389-4254-8E4C-C1863727FE2A}" dt="2023-06-29T10:32:50.753" v="738" actId="20577"/>
          <ac:spMkLst>
            <pc:docMk/>
            <pc:sldMk cId="2328375638" sldId="259"/>
            <ac:spMk id="16" creationId="{7C263346-6BB3-9C13-8AA2-0C5A16E85815}"/>
          </ac:spMkLst>
        </pc:spChg>
        <pc:spChg chg="add mod">
          <ac:chgData name="Sara Fiori" userId="8d5d1af3-5ce2-49fd-9c82-7afe86d89eed" providerId="ADAL" clId="{D82D455B-3389-4254-8E4C-C1863727FE2A}" dt="2023-06-29T10:55:58.017" v="923" actId="1076"/>
          <ac:spMkLst>
            <pc:docMk/>
            <pc:sldMk cId="2328375638" sldId="259"/>
            <ac:spMk id="17" creationId="{34C99477-6B48-A885-16D4-4D5906BAECBA}"/>
          </ac:spMkLst>
        </pc:spChg>
        <pc:spChg chg="del mod ord">
          <ac:chgData name="Sara Fiori" userId="8d5d1af3-5ce2-49fd-9c82-7afe86d89eed" providerId="ADAL" clId="{D82D455B-3389-4254-8E4C-C1863727FE2A}" dt="2023-06-29T10:33:20.724" v="740" actId="478"/>
          <ac:spMkLst>
            <pc:docMk/>
            <pc:sldMk cId="2328375638" sldId="259"/>
            <ac:spMk id="31" creationId="{53410EE0-F850-DD29-4800-D0A93F3963DF}"/>
          </ac:spMkLst>
        </pc:spChg>
        <pc:spChg chg="mod ord">
          <ac:chgData name="Sara Fiori" userId="8d5d1af3-5ce2-49fd-9c82-7afe86d89eed" providerId="ADAL" clId="{D82D455B-3389-4254-8E4C-C1863727FE2A}" dt="2023-06-29T10:58:37.027" v="1002" actId="1036"/>
          <ac:spMkLst>
            <pc:docMk/>
            <pc:sldMk cId="2328375638" sldId="259"/>
            <ac:spMk id="32" creationId="{41D6FF16-3E82-5E17-C259-BF5DC833E50C}"/>
          </ac:spMkLst>
        </pc:spChg>
        <pc:spChg chg="mod">
          <ac:chgData name="Sara Fiori" userId="8d5d1af3-5ce2-49fd-9c82-7afe86d89eed" providerId="ADAL" clId="{D82D455B-3389-4254-8E4C-C1863727FE2A}" dt="2023-06-29T10:56:45.270" v="999" actId="20577"/>
          <ac:spMkLst>
            <pc:docMk/>
            <pc:sldMk cId="2328375638" sldId="259"/>
            <ac:spMk id="33" creationId="{70B7911F-E79E-70D1-1838-4E9699946A7A}"/>
          </ac:spMkLst>
        </pc:spChg>
        <pc:spChg chg="del mod ord">
          <ac:chgData name="Sara Fiori" userId="8d5d1af3-5ce2-49fd-9c82-7afe86d89eed" providerId="ADAL" clId="{D82D455B-3389-4254-8E4C-C1863727FE2A}" dt="2023-06-29T10:54:04.047" v="778" actId="478"/>
          <ac:spMkLst>
            <pc:docMk/>
            <pc:sldMk cId="2328375638" sldId="259"/>
            <ac:spMk id="34" creationId="{E2C0959D-F247-4564-546C-CF37A39EA538}"/>
          </ac:spMkLst>
        </pc:spChg>
        <pc:grpChg chg="add mod">
          <ac:chgData name="Sara Fiori" userId="8d5d1af3-5ce2-49fd-9c82-7afe86d89eed" providerId="ADAL" clId="{D82D455B-3389-4254-8E4C-C1863727FE2A}" dt="2023-06-29T10:52:58.248" v="756" actId="1076"/>
          <ac:grpSpMkLst>
            <pc:docMk/>
            <pc:sldMk cId="2328375638" sldId="259"/>
            <ac:grpSpMk id="8" creationId="{698965A5-D9FF-04DD-AAB8-5317675F6EE0}"/>
          </ac:grpSpMkLst>
        </pc:grpChg>
        <pc:picChg chg="del mod">
          <ac:chgData name="Sara Fiori" userId="8d5d1af3-5ce2-49fd-9c82-7afe86d89eed" providerId="ADAL" clId="{D82D455B-3389-4254-8E4C-C1863727FE2A}" dt="2023-06-29T10:08:40.797" v="134" actId="478"/>
          <ac:picMkLst>
            <pc:docMk/>
            <pc:sldMk cId="2328375638" sldId="259"/>
            <ac:picMk id="5" creationId="{5A87EB0D-02FE-3D73-93E9-F4D3842C9B3E}"/>
          </ac:picMkLst>
        </pc:picChg>
        <pc:picChg chg="add mod ord">
          <ac:chgData name="Sara Fiori" userId="8d5d1af3-5ce2-49fd-9c82-7afe86d89eed" providerId="ADAL" clId="{D82D455B-3389-4254-8E4C-C1863727FE2A}" dt="2023-06-29T10:52:58.248" v="756" actId="1076"/>
          <ac:picMkLst>
            <pc:docMk/>
            <pc:sldMk cId="2328375638" sldId="259"/>
            <ac:picMk id="6" creationId="{429E3F4E-891C-AB03-0BE8-4A2A8C8F9F1B}"/>
          </ac:picMkLst>
        </pc:picChg>
        <pc:picChg chg="add del mod">
          <ac:chgData name="Sara Fiori" userId="8d5d1af3-5ce2-49fd-9c82-7afe86d89eed" providerId="ADAL" clId="{D82D455B-3389-4254-8E4C-C1863727FE2A}" dt="2023-06-29T10:13:37.775" v="189"/>
          <ac:picMkLst>
            <pc:docMk/>
            <pc:sldMk cId="2328375638" sldId="259"/>
            <ac:picMk id="13" creationId="{835250C2-D3B0-D7EA-D642-36ADB1EF2071}"/>
          </ac:picMkLst>
        </pc:picChg>
        <pc:picChg chg="add mod">
          <ac:chgData name="Sara Fiori" userId="8d5d1af3-5ce2-49fd-9c82-7afe86d89eed" providerId="ADAL" clId="{D82D455B-3389-4254-8E4C-C1863727FE2A}" dt="2023-06-29T10:52:58.248" v="756" actId="1076"/>
          <ac:picMkLst>
            <pc:docMk/>
            <pc:sldMk cId="2328375638" sldId="259"/>
            <ac:picMk id="1026" creationId="{762DAB60-A91F-5A33-2BD1-F583605725A9}"/>
          </ac:picMkLst>
        </pc:picChg>
        <pc:picChg chg="add mod">
          <ac:chgData name="Sara Fiori" userId="8d5d1af3-5ce2-49fd-9c82-7afe86d89eed" providerId="ADAL" clId="{D82D455B-3389-4254-8E4C-C1863727FE2A}" dt="2023-06-29T10:24:26.360" v="565" actId="1076"/>
          <ac:picMkLst>
            <pc:docMk/>
            <pc:sldMk cId="2328375638" sldId="259"/>
            <ac:picMk id="1027" creationId="{E9979BEB-1B22-6491-F3B3-58819E625A69}"/>
          </ac:picMkLst>
        </pc:picChg>
        <pc:picChg chg="add mod">
          <ac:chgData name="Sara Fiori" userId="8d5d1af3-5ce2-49fd-9c82-7afe86d89eed" providerId="ADAL" clId="{D82D455B-3389-4254-8E4C-C1863727FE2A}" dt="2023-06-29T10:55:42.042" v="918" actId="1076"/>
          <ac:picMkLst>
            <pc:docMk/>
            <pc:sldMk cId="2328375638" sldId="259"/>
            <ac:picMk id="1028" creationId="{067A148F-3DF3-802B-D8BD-D5484B0ECA41}"/>
          </ac:picMkLst>
        </pc:picChg>
      </pc:sldChg>
      <pc:sldChg chg="modSp mod addCm delCm modCm">
        <pc:chgData name="Sara Fiori" userId="8d5d1af3-5ce2-49fd-9c82-7afe86d89eed" providerId="ADAL" clId="{D82D455B-3389-4254-8E4C-C1863727FE2A}" dt="2023-06-29T12:43:17.065" v="3182" actId="114"/>
        <pc:sldMkLst>
          <pc:docMk/>
          <pc:sldMk cId="1778438167" sldId="265"/>
        </pc:sldMkLst>
        <pc:spChg chg="mod">
          <ac:chgData name="Sara Fiori" userId="8d5d1af3-5ce2-49fd-9c82-7afe86d89eed" providerId="ADAL" clId="{D82D455B-3389-4254-8E4C-C1863727FE2A}" dt="2023-06-29T12:43:17.065" v="3182" actId="114"/>
          <ac:spMkLst>
            <pc:docMk/>
            <pc:sldMk cId="1778438167" sldId="265"/>
            <ac:spMk id="4" creationId="{324489CB-FA16-84C7-4E79-5890E9C939CD}"/>
          </ac:spMkLst>
        </pc:spChg>
      </pc:sldChg>
      <pc:sldChg chg="addSp delSp modSp mod modAnim addCm">
        <pc:chgData name="Sara Fiori" userId="8d5d1af3-5ce2-49fd-9c82-7afe86d89eed" providerId="ADAL" clId="{D82D455B-3389-4254-8E4C-C1863727FE2A}" dt="2023-06-29T12:10:23.823" v="1912" actId="13822"/>
        <pc:sldMkLst>
          <pc:docMk/>
          <pc:sldMk cId="4179846393" sldId="266"/>
        </pc:sldMkLst>
        <pc:spChg chg="del mod">
          <ac:chgData name="Sara Fiori" userId="8d5d1af3-5ce2-49fd-9c82-7afe86d89eed" providerId="ADAL" clId="{D82D455B-3389-4254-8E4C-C1863727FE2A}" dt="2023-06-29T11:03:11.367" v="1038" actId="478"/>
          <ac:spMkLst>
            <pc:docMk/>
            <pc:sldMk cId="4179846393" sldId="266"/>
            <ac:spMk id="3" creationId="{696730B6-C876-5618-E095-B147B5D053B2}"/>
          </ac:spMkLst>
        </pc:spChg>
        <pc:spChg chg="add del mod">
          <ac:chgData name="Sara Fiori" userId="8d5d1af3-5ce2-49fd-9c82-7afe86d89eed" providerId="ADAL" clId="{D82D455B-3389-4254-8E4C-C1863727FE2A}" dt="2023-06-29T11:10:21.755" v="1156"/>
          <ac:spMkLst>
            <pc:docMk/>
            <pc:sldMk cId="4179846393" sldId="266"/>
            <ac:spMk id="4" creationId="{121DF237-E3E3-5A93-C94E-BEBF4C69D95A}"/>
          </ac:spMkLst>
        </pc:spChg>
        <pc:spChg chg="add mod">
          <ac:chgData name="Sara Fiori" userId="8d5d1af3-5ce2-49fd-9c82-7afe86d89eed" providerId="ADAL" clId="{D82D455B-3389-4254-8E4C-C1863727FE2A}" dt="2023-06-29T12:04:51.860" v="1715" actId="14100"/>
          <ac:spMkLst>
            <pc:docMk/>
            <pc:sldMk cId="4179846393" sldId="266"/>
            <ac:spMk id="6" creationId="{58D6F7B8-5AEA-8F1B-3CB7-D4EE55A45B3E}"/>
          </ac:spMkLst>
        </pc:spChg>
        <pc:spChg chg="mod">
          <ac:chgData name="Sara Fiori" userId="8d5d1af3-5ce2-49fd-9c82-7afe86d89eed" providerId="ADAL" clId="{D82D455B-3389-4254-8E4C-C1863727FE2A}" dt="2023-06-29T12:08:38.103" v="1875" actId="20577"/>
          <ac:spMkLst>
            <pc:docMk/>
            <pc:sldMk cId="4179846393" sldId="266"/>
            <ac:spMk id="7" creationId="{FB75EE5F-262B-70A0-314B-C2041F067ED4}"/>
          </ac:spMkLst>
        </pc:spChg>
        <pc:spChg chg="add mod">
          <ac:chgData name="Sara Fiori" userId="8d5d1af3-5ce2-49fd-9c82-7afe86d89eed" providerId="ADAL" clId="{D82D455B-3389-4254-8E4C-C1863727FE2A}" dt="2023-06-29T12:00:49.885" v="1562" actId="20577"/>
          <ac:spMkLst>
            <pc:docMk/>
            <pc:sldMk cId="4179846393" sldId="266"/>
            <ac:spMk id="8" creationId="{0999D066-ACCD-E003-C3BB-10E15E63F212}"/>
          </ac:spMkLst>
        </pc:spChg>
        <pc:spChg chg="add mod">
          <ac:chgData name="Sara Fiori" userId="8d5d1af3-5ce2-49fd-9c82-7afe86d89eed" providerId="ADAL" clId="{D82D455B-3389-4254-8E4C-C1863727FE2A}" dt="2023-06-29T12:03:20.813" v="1706" actId="20577"/>
          <ac:spMkLst>
            <pc:docMk/>
            <pc:sldMk cId="4179846393" sldId="266"/>
            <ac:spMk id="9" creationId="{D4F93317-CD63-15A9-FE07-126DBC24A55E}"/>
          </ac:spMkLst>
        </pc:spChg>
        <pc:spChg chg="add mod">
          <ac:chgData name="Sara Fiori" userId="8d5d1af3-5ce2-49fd-9c82-7afe86d89eed" providerId="ADAL" clId="{D82D455B-3389-4254-8E4C-C1863727FE2A}" dt="2023-06-29T12:10:23.823" v="1912" actId="13822"/>
          <ac:spMkLst>
            <pc:docMk/>
            <pc:sldMk cId="4179846393" sldId="266"/>
            <ac:spMk id="10" creationId="{0798701A-909D-831C-C2A4-F2ADC1D8A957}"/>
          </ac:spMkLst>
        </pc:spChg>
        <pc:spChg chg="mod">
          <ac:chgData name="Sara Fiori" userId="8d5d1af3-5ce2-49fd-9c82-7afe86d89eed" providerId="ADAL" clId="{D82D455B-3389-4254-8E4C-C1863727FE2A}" dt="2023-06-29T12:02:29.274" v="1674" actId="20577"/>
          <ac:spMkLst>
            <pc:docMk/>
            <pc:sldMk cId="4179846393" sldId="266"/>
            <ac:spMk id="16" creationId="{2317C6D2-E92E-E9F3-BA12-668E04CDC563}"/>
          </ac:spMkLst>
        </pc:spChg>
      </pc:sldChg>
      <pc:sldChg chg="modSp mod">
        <pc:chgData name="Sara Fiori" userId="8d5d1af3-5ce2-49fd-9c82-7afe86d89eed" providerId="ADAL" clId="{D82D455B-3389-4254-8E4C-C1863727FE2A}" dt="2023-06-29T11:14:39.049" v="1198" actId="20577"/>
        <pc:sldMkLst>
          <pc:docMk/>
          <pc:sldMk cId="2559083335" sldId="267"/>
        </pc:sldMkLst>
        <pc:spChg chg="mod">
          <ac:chgData name="Sara Fiori" userId="8d5d1af3-5ce2-49fd-9c82-7afe86d89eed" providerId="ADAL" clId="{D82D455B-3389-4254-8E4C-C1863727FE2A}" dt="2023-06-29T11:14:39.049" v="1198" actId="20577"/>
          <ac:spMkLst>
            <pc:docMk/>
            <pc:sldMk cId="2559083335" sldId="267"/>
            <ac:spMk id="8" creationId="{7358AA15-BD39-0F59-73C4-23D65395BD55}"/>
          </ac:spMkLst>
        </pc:spChg>
      </pc:sldChg>
      <pc:sldChg chg="addSp modSp mod">
        <pc:chgData name="Sara Fiori" userId="8d5d1af3-5ce2-49fd-9c82-7afe86d89eed" providerId="ADAL" clId="{D82D455B-3389-4254-8E4C-C1863727FE2A}" dt="2023-06-29T13:24:18.044" v="3820" actId="208"/>
        <pc:sldMkLst>
          <pc:docMk/>
          <pc:sldMk cId="2951462240" sldId="268"/>
        </pc:sldMkLst>
        <pc:spChg chg="mod">
          <ac:chgData name="Sara Fiori" userId="8d5d1af3-5ce2-49fd-9c82-7afe86d89eed" providerId="ADAL" clId="{D82D455B-3389-4254-8E4C-C1863727FE2A}" dt="2023-06-29T13:10:23.907" v="3534" actId="1076"/>
          <ac:spMkLst>
            <pc:docMk/>
            <pc:sldMk cId="2951462240" sldId="268"/>
            <ac:spMk id="2" creationId="{9C3EC4E7-45E2-D2A6-611D-8EC9D6EA916B}"/>
          </ac:spMkLst>
        </pc:spChg>
        <pc:spChg chg="mod">
          <ac:chgData name="Sara Fiori" userId="8d5d1af3-5ce2-49fd-9c82-7afe86d89eed" providerId="ADAL" clId="{D82D455B-3389-4254-8E4C-C1863727FE2A}" dt="2023-06-29T13:11:27.655" v="3552" actId="14100"/>
          <ac:spMkLst>
            <pc:docMk/>
            <pc:sldMk cId="2951462240" sldId="268"/>
            <ac:spMk id="4" creationId="{324489CB-FA16-84C7-4E79-5890E9C939CD}"/>
          </ac:spMkLst>
        </pc:spChg>
        <pc:spChg chg="mod">
          <ac:chgData name="Sara Fiori" userId="8d5d1af3-5ce2-49fd-9c82-7afe86d89eed" providerId="ADAL" clId="{D82D455B-3389-4254-8E4C-C1863727FE2A}" dt="2023-06-29T13:10:39.451" v="3541" actId="1036"/>
          <ac:spMkLst>
            <pc:docMk/>
            <pc:sldMk cId="2951462240" sldId="268"/>
            <ac:spMk id="5" creationId="{4AE8312F-AB9A-6BCB-7628-00DA964F5264}"/>
          </ac:spMkLst>
        </pc:spChg>
        <pc:spChg chg="mod">
          <ac:chgData name="Sara Fiori" userId="8d5d1af3-5ce2-49fd-9c82-7afe86d89eed" providerId="ADAL" clId="{D82D455B-3389-4254-8E4C-C1863727FE2A}" dt="2023-06-29T13:10:39.451" v="3541" actId="1036"/>
          <ac:spMkLst>
            <pc:docMk/>
            <pc:sldMk cId="2951462240" sldId="268"/>
            <ac:spMk id="6" creationId="{74090989-CB43-F09A-17EB-37B8F3FCA46E}"/>
          </ac:spMkLst>
        </pc:spChg>
        <pc:spChg chg="add mod">
          <ac:chgData name="Sara Fiori" userId="8d5d1af3-5ce2-49fd-9c82-7afe86d89eed" providerId="ADAL" clId="{D82D455B-3389-4254-8E4C-C1863727FE2A}" dt="2023-06-29T13:21:19.584" v="3817" actId="6549"/>
          <ac:spMkLst>
            <pc:docMk/>
            <pc:sldMk cId="2951462240" sldId="268"/>
            <ac:spMk id="10" creationId="{4A85D2FB-E569-9FF3-C5AE-0325B541356A}"/>
          </ac:spMkLst>
        </pc:spChg>
        <pc:spChg chg="add mod">
          <ac:chgData name="Sara Fiori" userId="8d5d1af3-5ce2-49fd-9c82-7afe86d89eed" providerId="ADAL" clId="{D82D455B-3389-4254-8E4C-C1863727FE2A}" dt="2023-06-29T13:24:18.044" v="3820" actId="208"/>
          <ac:spMkLst>
            <pc:docMk/>
            <pc:sldMk cId="2951462240" sldId="268"/>
            <ac:spMk id="13" creationId="{172D4444-BBDB-B1D4-DB87-133994E319AC}"/>
          </ac:spMkLst>
        </pc:spChg>
        <pc:grpChg chg="add mod">
          <ac:chgData name="Sara Fiori" userId="8d5d1af3-5ce2-49fd-9c82-7afe86d89eed" providerId="ADAL" clId="{D82D455B-3389-4254-8E4C-C1863727FE2A}" dt="2023-06-29T13:18:06.573" v="3770" actId="1076"/>
          <ac:grpSpMkLst>
            <pc:docMk/>
            <pc:sldMk cId="2951462240" sldId="268"/>
            <ac:grpSpMk id="14" creationId="{5A3175D1-9FF2-3141-005E-324DD67AD538}"/>
          </ac:grpSpMkLst>
        </pc:grpChg>
        <pc:picChg chg="add mod">
          <ac:chgData name="Sara Fiori" userId="8d5d1af3-5ce2-49fd-9c82-7afe86d89eed" providerId="ADAL" clId="{D82D455B-3389-4254-8E4C-C1863727FE2A}" dt="2023-06-29T13:10:39.451" v="3541" actId="1036"/>
          <ac:picMkLst>
            <pc:docMk/>
            <pc:sldMk cId="2951462240" sldId="268"/>
            <ac:picMk id="7" creationId="{28C9BE12-74AE-D575-8DB9-3C442180A065}"/>
          </ac:picMkLst>
        </pc:picChg>
        <pc:picChg chg="add mod ord">
          <ac:chgData name="Sara Fiori" userId="8d5d1af3-5ce2-49fd-9c82-7afe86d89eed" providerId="ADAL" clId="{D82D455B-3389-4254-8E4C-C1863727FE2A}" dt="2023-06-29T13:21:15.798" v="3810" actId="1076"/>
          <ac:picMkLst>
            <pc:docMk/>
            <pc:sldMk cId="2951462240" sldId="268"/>
            <ac:picMk id="9" creationId="{8F08BB82-ECDF-3A3E-47BB-EA35C24FB13B}"/>
          </ac:picMkLst>
        </pc:picChg>
        <pc:picChg chg="add mod">
          <ac:chgData name="Sara Fiori" userId="8d5d1af3-5ce2-49fd-9c82-7afe86d89eed" providerId="ADAL" clId="{D82D455B-3389-4254-8E4C-C1863727FE2A}" dt="2023-06-29T13:17:17.019" v="3669" actId="164"/>
          <ac:picMkLst>
            <pc:docMk/>
            <pc:sldMk cId="2951462240" sldId="268"/>
            <ac:picMk id="12" creationId="{F3D4FBF8-EC77-2114-701E-3F38E2B617AB}"/>
          </ac:picMkLst>
        </pc:picChg>
      </pc:sldChg>
      <pc:sldChg chg="modSp add mod">
        <pc:chgData name="Sara Fiori" userId="8d5d1af3-5ce2-49fd-9c82-7afe86d89eed" providerId="ADAL" clId="{D82D455B-3389-4254-8E4C-C1863727FE2A}" dt="2023-06-29T10:07:19.597" v="123" actId="20577"/>
        <pc:sldMkLst>
          <pc:docMk/>
          <pc:sldMk cId="551474124" sldId="270"/>
        </pc:sldMkLst>
        <pc:spChg chg="mod">
          <ac:chgData name="Sara Fiori" userId="8d5d1af3-5ce2-49fd-9c82-7afe86d89eed" providerId="ADAL" clId="{D82D455B-3389-4254-8E4C-C1863727FE2A}" dt="2023-06-29T10:07:19.597" v="123" actId="20577"/>
          <ac:spMkLst>
            <pc:docMk/>
            <pc:sldMk cId="551474124" sldId="270"/>
            <ac:spMk id="2" creationId="{9C3EC4E7-45E2-D2A6-611D-8EC9D6EA916B}"/>
          </ac:spMkLst>
        </pc:spChg>
      </pc:sldChg>
      <pc:sldChg chg="addSp delSp modSp add mod ord">
        <pc:chgData name="Sara Fiori" userId="8d5d1af3-5ce2-49fd-9c82-7afe86d89eed" providerId="ADAL" clId="{D82D455B-3389-4254-8E4C-C1863727FE2A}" dt="2023-06-29T12:15:03.861" v="2077" actId="20577"/>
        <pc:sldMkLst>
          <pc:docMk/>
          <pc:sldMk cId="3715099680" sldId="271"/>
        </pc:sldMkLst>
        <pc:spChg chg="add del">
          <ac:chgData name="Sara Fiori" userId="8d5d1af3-5ce2-49fd-9c82-7afe86d89eed" providerId="ADAL" clId="{D82D455B-3389-4254-8E4C-C1863727FE2A}" dt="2023-06-29T12:07:52.598" v="1858" actId="22"/>
          <ac:spMkLst>
            <pc:docMk/>
            <pc:sldMk cId="3715099680" sldId="271"/>
            <ac:spMk id="3" creationId="{0C7F6CAC-F832-9D5D-DB38-6A56B740C047}"/>
          </ac:spMkLst>
        </pc:spChg>
        <pc:spChg chg="add mod">
          <ac:chgData name="Sara Fiori" userId="8d5d1af3-5ce2-49fd-9c82-7afe86d89eed" providerId="ADAL" clId="{D82D455B-3389-4254-8E4C-C1863727FE2A}" dt="2023-06-29T12:15:03.861" v="2077" actId="20577"/>
          <ac:spMkLst>
            <pc:docMk/>
            <pc:sldMk cId="3715099680" sldId="271"/>
            <ac:spMk id="5" creationId="{701069AD-E735-2E6D-3E65-B4FAD076C86F}"/>
          </ac:spMkLst>
        </pc:spChg>
        <pc:spChg chg="mod">
          <ac:chgData name="Sara Fiori" userId="8d5d1af3-5ce2-49fd-9c82-7afe86d89eed" providerId="ADAL" clId="{D82D455B-3389-4254-8E4C-C1863727FE2A}" dt="2023-06-29T12:10:35.017" v="1914" actId="1076"/>
          <ac:spMkLst>
            <pc:docMk/>
            <pc:sldMk cId="3715099680" sldId="271"/>
            <ac:spMk id="6" creationId="{58D6F7B8-5AEA-8F1B-3CB7-D4EE55A45B3E}"/>
          </ac:spMkLst>
        </pc:spChg>
        <pc:spChg chg="mod">
          <ac:chgData name="Sara Fiori" userId="8d5d1af3-5ce2-49fd-9c82-7afe86d89eed" providerId="ADAL" clId="{D82D455B-3389-4254-8E4C-C1863727FE2A}" dt="2023-06-29T12:10:08.643" v="1910" actId="20577"/>
          <ac:spMkLst>
            <pc:docMk/>
            <pc:sldMk cId="3715099680" sldId="271"/>
            <ac:spMk id="7" creationId="{FB75EE5F-262B-70A0-314B-C2041F067ED4}"/>
          </ac:spMkLst>
        </pc:spChg>
        <pc:spChg chg="mod">
          <ac:chgData name="Sara Fiori" userId="8d5d1af3-5ce2-49fd-9c82-7afe86d89eed" providerId="ADAL" clId="{D82D455B-3389-4254-8E4C-C1863727FE2A}" dt="2023-06-29T12:08:06.433" v="1867" actId="14100"/>
          <ac:spMkLst>
            <pc:docMk/>
            <pc:sldMk cId="3715099680" sldId="271"/>
            <ac:spMk id="8" creationId="{0999D066-ACCD-E003-C3BB-10E15E63F212}"/>
          </ac:spMkLst>
        </pc:spChg>
        <pc:spChg chg="add mod">
          <ac:chgData name="Sara Fiori" userId="8d5d1af3-5ce2-49fd-9c82-7afe86d89eed" providerId="ADAL" clId="{D82D455B-3389-4254-8E4C-C1863727FE2A}" dt="2023-06-29T12:10:40.169" v="1915" actId="14100"/>
          <ac:spMkLst>
            <pc:docMk/>
            <pc:sldMk cId="3715099680" sldId="271"/>
            <ac:spMk id="9" creationId="{F9DE1059-C82D-06E4-B69C-48D2178CACDB}"/>
          </ac:spMkLst>
        </pc:spChg>
        <pc:spChg chg="mod">
          <ac:chgData name="Sara Fiori" userId="8d5d1af3-5ce2-49fd-9c82-7afe86d89eed" providerId="ADAL" clId="{D82D455B-3389-4254-8E4C-C1863727FE2A}" dt="2023-06-29T12:02:13.633" v="1653" actId="20577"/>
          <ac:spMkLst>
            <pc:docMk/>
            <pc:sldMk cId="3715099680" sldId="271"/>
            <ac:spMk id="16" creationId="{2317C6D2-E92E-E9F3-BA12-668E04CDC563}"/>
          </ac:spMkLst>
        </pc:spChg>
      </pc:sldChg>
      <pc:sldChg chg="modSp add mod ord">
        <pc:chgData name="Sara Fiori" userId="8d5d1af3-5ce2-49fd-9c82-7afe86d89eed" providerId="ADAL" clId="{D82D455B-3389-4254-8E4C-C1863727FE2A}" dt="2023-06-29T12:12:25.165" v="1917" actId="20577"/>
        <pc:sldMkLst>
          <pc:docMk/>
          <pc:sldMk cId="1591454381" sldId="272"/>
        </pc:sldMkLst>
        <pc:spChg chg="mod">
          <ac:chgData name="Sara Fiori" userId="8d5d1af3-5ce2-49fd-9c82-7afe86d89eed" providerId="ADAL" clId="{D82D455B-3389-4254-8E4C-C1863727FE2A}" dt="2023-06-29T12:12:25.165" v="1917" actId="20577"/>
          <ac:spMkLst>
            <pc:docMk/>
            <pc:sldMk cId="1591454381" sldId="272"/>
            <ac:spMk id="8" creationId="{7358AA15-BD39-0F59-73C4-23D65395BD55}"/>
          </ac:spMkLst>
        </pc:spChg>
      </pc:sldChg>
      <pc:sldChg chg="modSp add mod ord">
        <pc:chgData name="Sara Fiori" userId="8d5d1af3-5ce2-49fd-9c82-7afe86d89eed" providerId="ADAL" clId="{D82D455B-3389-4254-8E4C-C1863727FE2A}" dt="2023-06-29T12:23:38.977" v="2640" actId="14100"/>
        <pc:sldMkLst>
          <pc:docMk/>
          <pc:sldMk cId="2673204370" sldId="273"/>
        </pc:sldMkLst>
        <pc:spChg chg="mod">
          <ac:chgData name="Sara Fiori" userId="8d5d1af3-5ce2-49fd-9c82-7afe86d89eed" providerId="ADAL" clId="{D82D455B-3389-4254-8E4C-C1863727FE2A}" dt="2023-06-29T12:23:38.977" v="2640" actId="14100"/>
          <ac:spMkLst>
            <pc:docMk/>
            <pc:sldMk cId="2673204370" sldId="273"/>
            <ac:spMk id="3" creationId="{BF83CC44-54BF-3FA6-E414-F5DCACB7DF51}"/>
          </ac:spMkLst>
        </pc:spChg>
        <pc:spChg chg="mod">
          <ac:chgData name="Sara Fiori" userId="8d5d1af3-5ce2-49fd-9c82-7afe86d89eed" providerId="ADAL" clId="{D82D455B-3389-4254-8E4C-C1863727FE2A}" dt="2023-06-29T12:22:56.748" v="2637" actId="20577"/>
          <ac:spMkLst>
            <pc:docMk/>
            <pc:sldMk cId="2673204370" sldId="273"/>
            <ac:spMk id="4" creationId="{324489CB-FA16-84C7-4E79-5890E9C939CD}"/>
          </ac:spMkLst>
        </pc:spChg>
      </pc:sldChg>
    </pc:docChg>
  </pc:docChgLst>
  <pc:docChgLst>
    <pc:chgData name="Duncan Wallace" userId="S::wallacdu@tcd.ie::0c736025-ae64-453b-b0dc-967271438fb1" providerId="AD" clId="Web-{5B0F85AC-E547-6C89-6072-72F99C7A9876}"/>
    <pc:docChg chg="modSld">
      <pc:chgData name="Duncan Wallace" userId="S::wallacdu@tcd.ie::0c736025-ae64-453b-b0dc-967271438fb1" providerId="AD" clId="Web-{5B0F85AC-E547-6C89-6072-72F99C7A9876}" dt="2023-09-14T21:06:50.357" v="24" actId="20577"/>
      <pc:docMkLst>
        <pc:docMk/>
      </pc:docMkLst>
      <pc:sldChg chg="modSp">
        <pc:chgData name="Duncan Wallace" userId="S::wallacdu@tcd.ie::0c736025-ae64-453b-b0dc-967271438fb1" providerId="AD" clId="Web-{5B0F85AC-E547-6C89-6072-72F99C7A9876}" dt="2023-09-14T20:18:41.920" v="10" actId="20577"/>
        <pc:sldMkLst>
          <pc:docMk/>
          <pc:sldMk cId="2328375638" sldId="259"/>
        </pc:sldMkLst>
        <pc:spChg chg="mod">
          <ac:chgData name="Duncan Wallace" userId="S::wallacdu@tcd.ie::0c736025-ae64-453b-b0dc-967271438fb1" providerId="AD" clId="Web-{5B0F85AC-E547-6C89-6072-72F99C7A9876}" dt="2023-09-14T20:18:41.920" v="10" actId="20577"/>
          <ac:spMkLst>
            <pc:docMk/>
            <pc:sldMk cId="2328375638" sldId="259"/>
            <ac:spMk id="7" creationId="{B9302B36-5050-5723-8D0B-9919D294A153}"/>
          </ac:spMkLst>
        </pc:spChg>
      </pc:sldChg>
      <pc:sldChg chg="modSp">
        <pc:chgData name="Duncan Wallace" userId="S::wallacdu@tcd.ie::0c736025-ae64-453b-b0dc-967271438fb1" providerId="AD" clId="Web-{5B0F85AC-E547-6C89-6072-72F99C7A9876}" dt="2023-09-14T21:06:50.357" v="24" actId="20577"/>
        <pc:sldMkLst>
          <pc:docMk/>
          <pc:sldMk cId="4179846393" sldId="266"/>
        </pc:sldMkLst>
        <pc:spChg chg="mod">
          <ac:chgData name="Duncan Wallace" userId="S::wallacdu@tcd.ie::0c736025-ae64-453b-b0dc-967271438fb1" providerId="AD" clId="Web-{5B0F85AC-E547-6C89-6072-72F99C7A9876}" dt="2023-09-14T21:06:50.357" v="24" actId="20577"/>
          <ac:spMkLst>
            <pc:docMk/>
            <pc:sldMk cId="4179846393" sldId="266"/>
            <ac:spMk id="6" creationId="{58D6F7B8-5AEA-8F1B-3CB7-D4EE55A45B3E}"/>
          </ac:spMkLst>
        </pc:spChg>
      </pc:sldChg>
      <pc:sldChg chg="modSp">
        <pc:chgData name="Duncan Wallace" userId="S::wallacdu@tcd.ie::0c736025-ae64-453b-b0dc-967271438fb1" providerId="AD" clId="Web-{5B0F85AC-E547-6C89-6072-72F99C7A9876}" dt="2023-09-14T20:18:58.780" v="12" actId="20577"/>
        <pc:sldMkLst>
          <pc:docMk/>
          <pc:sldMk cId="588552111" sldId="274"/>
        </pc:sldMkLst>
        <pc:spChg chg="mod">
          <ac:chgData name="Duncan Wallace" userId="S::wallacdu@tcd.ie::0c736025-ae64-453b-b0dc-967271438fb1" providerId="AD" clId="Web-{5B0F85AC-E547-6C89-6072-72F99C7A9876}" dt="2023-09-14T20:18:58.780" v="12" actId="20577"/>
          <ac:spMkLst>
            <pc:docMk/>
            <pc:sldMk cId="588552111" sldId="274"/>
            <ac:spMk id="21" creationId="{83CD3A86-5E75-96B9-641F-5C5126FFB988}"/>
          </ac:spMkLst>
        </pc:spChg>
      </pc:sldChg>
    </pc:docChg>
  </pc:docChgLst>
  <pc:docChgLst>
    <pc:chgData name="Sara Fiori" userId="8d5d1af3-5ce2-49fd-9c82-7afe86d89eed" providerId="ADAL" clId="{C4EC60C9-DB19-44BB-A7D3-BA351796FBFD}"/>
    <pc:docChg chg="delSld">
      <pc:chgData name="Sara Fiori" userId="8d5d1af3-5ce2-49fd-9c82-7afe86d89eed" providerId="ADAL" clId="{C4EC60C9-DB19-44BB-A7D3-BA351796FBFD}" dt="2023-09-20T12:37:48.411" v="11"/>
      <pc:docMkLst>
        <pc:docMk/>
      </pc:docMkLst>
      <pc:sldChg chg="delCm">
        <pc:chgData name="Sara Fiori" userId="8d5d1af3-5ce2-49fd-9c82-7afe86d89eed" providerId="ADAL" clId="{C4EC60C9-DB19-44BB-A7D3-BA351796FBFD}" dt="2023-09-20T12:37:33.815" v="4"/>
        <pc:sldMkLst>
          <pc:docMk/>
          <pc:sldMk cId="3452831472" sldId="258"/>
        </pc:sldMkLst>
      </pc:sldChg>
      <pc:sldChg chg="delCm">
        <pc:chgData name="Sara Fiori" userId="8d5d1af3-5ce2-49fd-9c82-7afe86d89eed" providerId="ADAL" clId="{C4EC60C9-DB19-44BB-A7D3-BA351796FBFD}" dt="2023-09-20T12:37:40.569" v="7"/>
        <pc:sldMkLst>
          <pc:docMk/>
          <pc:sldMk cId="4179846393" sldId="266"/>
        </pc:sldMkLst>
      </pc:sldChg>
      <pc:sldChg chg="delCm">
        <pc:chgData name="Sara Fiori" userId="8d5d1af3-5ce2-49fd-9c82-7afe86d89eed" providerId="ADAL" clId="{C4EC60C9-DB19-44BB-A7D3-BA351796FBFD}" dt="2023-09-20T12:37:48.411" v="11"/>
        <pc:sldMkLst>
          <pc:docMk/>
          <pc:sldMk cId="2951462240" sldId="268"/>
        </pc:sldMkLst>
      </pc:sldChg>
      <pc:sldChg chg="del">
        <pc:chgData name="Sara Fiori" userId="8d5d1af3-5ce2-49fd-9c82-7afe86d89eed" providerId="ADAL" clId="{C4EC60C9-DB19-44BB-A7D3-BA351796FBFD}" dt="2023-09-20T12:37:25.455" v="0" actId="47"/>
        <pc:sldMkLst>
          <pc:docMk/>
          <pc:sldMk cId="2911338030" sldId="272"/>
        </pc:sldMkLst>
      </pc:sldChg>
      <pc:sldChg chg="del">
        <pc:chgData name="Sara Fiori" userId="8d5d1af3-5ce2-49fd-9c82-7afe86d89eed" providerId="ADAL" clId="{C4EC60C9-DB19-44BB-A7D3-BA351796FBFD}" dt="2023-09-20T12:37:26.542" v="1" actId="47"/>
        <pc:sldMkLst>
          <pc:docMk/>
          <pc:sldMk cId="1627826774" sldId="273"/>
        </pc:sldMkLst>
      </pc:sldChg>
      <pc:sldChg chg="delCm">
        <pc:chgData name="Sara Fiori" userId="8d5d1af3-5ce2-49fd-9c82-7afe86d89eed" providerId="ADAL" clId="{C4EC60C9-DB19-44BB-A7D3-BA351796FBFD}" dt="2023-09-20T12:37:36.233" v="5"/>
        <pc:sldMkLst>
          <pc:docMk/>
          <pc:sldMk cId="588552111" sldId="274"/>
        </pc:sldMkLst>
      </pc:sldChg>
    </pc:docChg>
  </pc:docChgLst>
  <pc:docChgLst>
    <pc:chgData name="Glenn Strong" userId="513266d9-1981-46d5-98ec-edad0672ac4d" providerId="ADAL" clId="{C7D0B574-9C37-2B45-B7DA-322F943249F7}"/>
    <pc:docChg chg="modSld">
      <pc:chgData name="Glenn Strong" userId="513266d9-1981-46d5-98ec-edad0672ac4d" providerId="ADAL" clId="{C7D0B574-9C37-2B45-B7DA-322F943249F7}" dt="2023-09-20T07:58:55.334" v="38" actId="20577"/>
      <pc:docMkLst>
        <pc:docMk/>
      </pc:docMkLst>
      <pc:sldChg chg="modSp mod">
        <pc:chgData name="Glenn Strong" userId="513266d9-1981-46d5-98ec-edad0672ac4d" providerId="ADAL" clId="{C7D0B574-9C37-2B45-B7DA-322F943249F7}" dt="2023-09-18T10:39:08.200" v="16" actId="20577"/>
        <pc:sldMkLst>
          <pc:docMk/>
          <pc:sldMk cId="1778438167" sldId="265"/>
        </pc:sldMkLst>
        <pc:spChg chg="mod">
          <ac:chgData name="Glenn Strong" userId="513266d9-1981-46d5-98ec-edad0672ac4d" providerId="ADAL" clId="{C7D0B574-9C37-2B45-B7DA-322F943249F7}" dt="2023-09-18T10:39:08.200" v="16" actId="20577"/>
          <ac:spMkLst>
            <pc:docMk/>
            <pc:sldMk cId="1778438167" sldId="265"/>
            <ac:spMk id="4" creationId="{324489CB-FA16-84C7-4E79-5890E9C939CD}"/>
          </ac:spMkLst>
        </pc:spChg>
      </pc:sldChg>
      <pc:sldChg chg="modSp mod modCm">
        <pc:chgData name="Glenn Strong" userId="513266d9-1981-46d5-98ec-edad0672ac4d" providerId="ADAL" clId="{C7D0B574-9C37-2B45-B7DA-322F943249F7}" dt="2023-09-20T07:58:55.334" v="38" actId="20577"/>
        <pc:sldMkLst>
          <pc:docMk/>
          <pc:sldMk cId="2951462240" sldId="268"/>
        </pc:sldMkLst>
        <pc:spChg chg="mod">
          <ac:chgData name="Glenn Strong" userId="513266d9-1981-46d5-98ec-edad0672ac4d" providerId="ADAL" clId="{C7D0B574-9C37-2B45-B7DA-322F943249F7}" dt="2023-09-20T07:58:55.334" v="38" actId="20577"/>
          <ac:spMkLst>
            <pc:docMk/>
            <pc:sldMk cId="2951462240" sldId="268"/>
            <ac:spMk id="4" creationId="{324489CB-FA16-84C7-4E79-5890E9C939CD}"/>
          </ac:spMkLst>
        </pc:spChg>
        <pc:spChg chg="mod">
          <ac:chgData name="Glenn Strong" userId="513266d9-1981-46d5-98ec-edad0672ac4d" providerId="ADAL" clId="{C7D0B574-9C37-2B45-B7DA-322F943249F7}" dt="2023-09-18T10:40:52.312" v="20" actId="20577"/>
          <ac:spMkLst>
            <pc:docMk/>
            <pc:sldMk cId="2951462240" sldId="268"/>
            <ac:spMk id="6" creationId="{74090989-CB43-F09A-17EB-37B8F3FCA46E}"/>
          </ac:spMkLst>
        </pc:spChg>
      </pc:sldChg>
    </pc:docChg>
  </pc:docChgLst>
  <pc:docChgLst>
    <pc:chgData name="Sara Fiori" userId="8d5d1af3-5ce2-49fd-9c82-7afe86d89eed" providerId="ADAL" clId="{6BEFE979-E60E-43E4-9BC0-1C0D8CF98EFB}"/>
    <pc:docChg chg="undo redo custSel addSld delSld modSld">
      <pc:chgData name="Sara Fiori" userId="8d5d1af3-5ce2-49fd-9c82-7afe86d89eed" providerId="ADAL" clId="{6BEFE979-E60E-43E4-9BC0-1C0D8CF98EFB}" dt="2023-06-29T16:05:16.511" v="723" actId="1076"/>
      <pc:docMkLst>
        <pc:docMk/>
      </pc:docMkLst>
      <pc:sldChg chg="modSp mod">
        <pc:chgData name="Sara Fiori" userId="8d5d1af3-5ce2-49fd-9c82-7afe86d89eed" providerId="ADAL" clId="{6BEFE979-E60E-43E4-9BC0-1C0D8CF98EFB}" dt="2023-06-29T15:48:56.680" v="0" actId="20577"/>
        <pc:sldMkLst>
          <pc:docMk/>
          <pc:sldMk cId="2874814801" sldId="257"/>
        </pc:sldMkLst>
        <pc:spChg chg="mod">
          <ac:chgData name="Sara Fiori" userId="8d5d1af3-5ce2-49fd-9c82-7afe86d89eed" providerId="ADAL" clId="{6BEFE979-E60E-43E4-9BC0-1C0D8CF98EFB}" dt="2023-06-29T15:48:56.680" v="0" actId="20577"/>
          <ac:spMkLst>
            <pc:docMk/>
            <pc:sldMk cId="2874814801" sldId="257"/>
            <ac:spMk id="2" creationId="{9A387BCE-2ADE-517A-216B-0DFF80FA3571}"/>
          </ac:spMkLst>
        </pc:spChg>
      </pc:sldChg>
      <pc:sldChg chg="modSp mod">
        <pc:chgData name="Sara Fiori" userId="8d5d1af3-5ce2-49fd-9c82-7afe86d89eed" providerId="ADAL" clId="{6BEFE979-E60E-43E4-9BC0-1C0D8CF98EFB}" dt="2023-06-29T16:03:46.125" v="397" actId="20577"/>
        <pc:sldMkLst>
          <pc:docMk/>
          <pc:sldMk cId="3452831472" sldId="258"/>
        </pc:sldMkLst>
        <pc:spChg chg="mod">
          <ac:chgData name="Sara Fiori" userId="8d5d1af3-5ce2-49fd-9c82-7afe86d89eed" providerId="ADAL" clId="{6BEFE979-E60E-43E4-9BC0-1C0D8CF98EFB}" dt="2023-06-29T16:03:39.434" v="381" actId="404"/>
          <ac:spMkLst>
            <pc:docMk/>
            <pc:sldMk cId="3452831472" sldId="258"/>
            <ac:spMk id="2" creationId="{9C3EC4E7-45E2-D2A6-611D-8EC9D6EA916B}"/>
          </ac:spMkLst>
        </pc:spChg>
        <pc:spChg chg="mod">
          <ac:chgData name="Sara Fiori" userId="8d5d1af3-5ce2-49fd-9c82-7afe86d89eed" providerId="ADAL" clId="{6BEFE979-E60E-43E4-9BC0-1C0D8CF98EFB}" dt="2023-06-29T16:03:46.125" v="397" actId="20577"/>
          <ac:spMkLst>
            <pc:docMk/>
            <pc:sldMk cId="3452831472" sldId="258"/>
            <ac:spMk id="3" creationId="{696730B6-C876-5618-E095-B147B5D053B2}"/>
          </ac:spMkLst>
        </pc:spChg>
      </pc:sldChg>
      <pc:sldChg chg="addSp delSp modSp mod delAnim modAnim">
        <pc:chgData name="Sara Fiori" userId="8d5d1af3-5ce2-49fd-9c82-7afe86d89eed" providerId="ADAL" clId="{6BEFE979-E60E-43E4-9BC0-1C0D8CF98EFB}" dt="2023-06-29T16:02:24.201" v="312" actId="478"/>
        <pc:sldMkLst>
          <pc:docMk/>
          <pc:sldMk cId="2328375638" sldId="259"/>
        </pc:sldMkLst>
        <pc:spChg chg="mod">
          <ac:chgData name="Sara Fiori" userId="8d5d1af3-5ce2-49fd-9c82-7afe86d89eed" providerId="ADAL" clId="{6BEFE979-E60E-43E4-9BC0-1C0D8CF98EFB}" dt="2023-06-29T16:02:04.342" v="304" actId="20577"/>
          <ac:spMkLst>
            <pc:docMk/>
            <pc:sldMk cId="2328375638" sldId="259"/>
            <ac:spMk id="2" creationId="{9C3EC4E7-45E2-D2A6-611D-8EC9D6EA916B}"/>
          </ac:spMkLst>
        </pc:spChg>
        <pc:spChg chg="add mod">
          <ac:chgData name="Sara Fiori" userId="8d5d1af3-5ce2-49fd-9c82-7afe86d89eed" providerId="ADAL" clId="{6BEFE979-E60E-43E4-9BC0-1C0D8CF98EFB}" dt="2023-06-29T16:02:19.030" v="309" actId="1076"/>
          <ac:spMkLst>
            <pc:docMk/>
            <pc:sldMk cId="2328375638" sldId="259"/>
            <ac:spMk id="3" creationId="{035A7E7D-3737-CB84-A152-04E0B7C95361}"/>
          </ac:spMkLst>
        </pc:spChg>
        <pc:spChg chg="del">
          <ac:chgData name="Sara Fiori" userId="8d5d1af3-5ce2-49fd-9c82-7afe86d89eed" providerId="ADAL" clId="{6BEFE979-E60E-43E4-9BC0-1C0D8CF98EFB}" dt="2023-06-29T16:02:13.047" v="305" actId="478"/>
          <ac:spMkLst>
            <pc:docMk/>
            <pc:sldMk cId="2328375638" sldId="259"/>
            <ac:spMk id="4" creationId="{324489CB-FA16-84C7-4E79-5890E9C939CD}"/>
          </ac:spMkLst>
        </pc:spChg>
        <pc:spChg chg="del">
          <ac:chgData name="Sara Fiori" userId="8d5d1af3-5ce2-49fd-9c82-7afe86d89eed" providerId="ADAL" clId="{6BEFE979-E60E-43E4-9BC0-1C0D8CF98EFB}" dt="2023-06-29T16:02:13.047" v="305" actId="478"/>
          <ac:spMkLst>
            <pc:docMk/>
            <pc:sldMk cId="2328375638" sldId="259"/>
            <ac:spMk id="10" creationId="{E7DEE2C5-2B61-A78B-287F-0B4CDF3B876F}"/>
          </ac:spMkLst>
        </pc:spChg>
        <pc:spChg chg="del mod">
          <ac:chgData name="Sara Fiori" userId="8d5d1af3-5ce2-49fd-9c82-7afe86d89eed" providerId="ADAL" clId="{6BEFE979-E60E-43E4-9BC0-1C0D8CF98EFB}" dt="2023-06-29T16:02:22.251" v="311" actId="478"/>
          <ac:spMkLst>
            <pc:docMk/>
            <pc:sldMk cId="2328375638" sldId="259"/>
            <ac:spMk id="11" creationId="{45C10102-6992-4B32-891E-D62C2D96860F}"/>
          </ac:spMkLst>
        </pc:spChg>
        <pc:spChg chg="del">
          <ac:chgData name="Sara Fiori" userId="8d5d1af3-5ce2-49fd-9c82-7afe86d89eed" providerId="ADAL" clId="{6BEFE979-E60E-43E4-9BC0-1C0D8CF98EFB}" dt="2023-06-29T16:02:13.047" v="305" actId="478"/>
          <ac:spMkLst>
            <pc:docMk/>
            <pc:sldMk cId="2328375638" sldId="259"/>
            <ac:spMk id="12" creationId="{76792F89-DD05-7C0F-17AC-DCEE57205761}"/>
          </ac:spMkLst>
        </pc:spChg>
        <pc:spChg chg="del">
          <ac:chgData name="Sara Fiori" userId="8d5d1af3-5ce2-49fd-9c82-7afe86d89eed" providerId="ADAL" clId="{6BEFE979-E60E-43E4-9BC0-1C0D8CF98EFB}" dt="2023-06-29T16:02:24.201" v="312" actId="478"/>
          <ac:spMkLst>
            <pc:docMk/>
            <pc:sldMk cId="2328375638" sldId="259"/>
            <ac:spMk id="13" creationId="{9B5BC50C-B1D1-62A7-4964-BD8E1C82BD8B}"/>
          </ac:spMkLst>
        </pc:spChg>
        <pc:spChg chg="del">
          <ac:chgData name="Sara Fiori" userId="8d5d1af3-5ce2-49fd-9c82-7afe86d89eed" providerId="ADAL" clId="{6BEFE979-E60E-43E4-9BC0-1C0D8CF98EFB}" dt="2023-06-29T16:02:13.047" v="305" actId="478"/>
          <ac:spMkLst>
            <pc:docMk/>
            <pc:sldMk cId="2328375638" sldId="259"/>
            <ac:spMk id="14" creationId="{942FBFBB-32A2-5354-E574-622FA826F8FC}"/>
          </ac:spMkLst>
        </pc:spChg>
        <pc:spChg chg="del">
          <ac:chgData name="Sara Fiori" userId="8d5d1af3-5ce2-49fd-9c82-7afe86d89eed" providerId="ADAL" clId="{6BEFE979-E60E-43E4-9BC0-1C0D8CF98EFB}" dt="2023-06-29T16:02:13.047" v="305" actId="478"/>
          <ac:spMkLst>
            <pc:docMk/>
            <pc:sldMk cId="2328375638" sldId="259"/>
            <ac:spMk id="16" creationId="{7C263346-6BB3-9C13-8AA2-0C5A16E85815}"/>
          </ac:spMkLst>
        </pc:spChg>
        <pc:spChg chg="del">
          <ac:chgData name="Sara Fiori" userId="8d5d1af3-5ce2-49fd-9c82-7afe86d89eed" providerId="ADAL" clId="{6BEFE979-E60E-43E4-9BC0-1C0D8CF98EFB}" dt="2023-06-29T16:02:16.577" v="308" actId="478"/>
          <ac:spMkLst>
            <pc:docMk/>
            <pc:sldMk cId="2328375638" sldId="259"/>
            <ac:spMk id="17" creationId="{34C99477-6B48-A885-16D4-4D5906BAECBA}"/>
          </ac:spMkLst>
        </pc:spChg>
        <pc:spChg chg="del">
          <ac:chgData name="Sara Fiori" userId="8d5d1af3-5ce2-49fd-9c82-7afe86d89eed" providerId="ADAL" clId="{6BEFE979-E60E-43E4-9BC0-1C0D8CF98EFB}" dt="2023-06-29T16:02:13.047" v="305" actId="478"/>
          <ac:spMkLst>
            <pc:docMk/>
            <pc:sldMk cId="2328375638" sldId="259"/>
            <ac:spMk id="32" creationId="{41D6FF16-3E82-5E17-C259-BF5DC833E50C}"/>
          </ac:spMkLst>
        </pc:spChg>
        <pc:spChg chg="del">
          <ac:chgData name="Sara Fiori" userId="8d5d1af3-5ce2-49fd-9c82-7afe86d89eed" providerId="ADAL" clId="{6BEFE979-E60E-43E4-9BC0-1C0D8CF98EFB}" dt="2023-06-29T16:02:13.047" v="305" actId="478"/>
          <ac:spMkLst>
            <pc:docMk/>
            <pc:sldMk cId="2328375638" sldId="259"/>
            <ac:spMk id="33" creationId="{70B7911F-E79E-70D1-1838-4E9699946A7A}"/>
          </ac:spMkLst>
        </pc:spChg>
        <pc:grpChg chg="del">
          <ac:chgData name="Sara Fiori" userId="8d5d1af3-5ce2-49fd-9c82-7afe86d89eed" providerId="ADAL" clId="{6BEFE979-E60E-43E4-9BC0-1C0D8CF98EFB}" dt="2023-06-29T16:02:13.047" v="305" actId="478"/>
          <ac:grpSpMkLst>
            <pc:docMk/>
            <pc:sldMk cId="2328375638" sldId="259"/>
            <ac:grpSpMk id="8" creationId="{698965A5-D9FF-04DD-AAB8-5317675F6EE0}"/>
          </ac:grpSpMkLst>
        </pc:grpChg>
        <pc:picChg chg="del">
          <ac:chgData name="Sara Fiori" userId="8d5d1af3-5ce2-49fd-9c82-7afe86d89eed" providerId="ADAL" clId="{6BEFE979-E60E-43E4-9BC0-1C0D8CF98EFB}" dt="2023-06-29T16:02:14.783" v="307" actId="478"/>
          <ac:picMkLst>
            <pc:docMk/>
            <pc:sldMk cId="2328375638" sldId="259"/>
            <ac:picMk id="9" creationId="{0C895F99-249F-2E62-57B1-472CA8210954}"/>
          </ac:picMkLst>
        </pc:picChg>
        <pc:picChg chg="del">
          <ac:chgData name="Sara Fiori" userId="8d5d1af3-5ce2-49fd-9c82-7afe86d89eed" providerId="ADAL" clId="{6BEFE979-E60E-43E4-9BC0-1C0D8CF98EFB}" dt="2023-06-29T16:02:13.047" v="305" actId="478"/>
          <ac:picMkLst>
            <pc:docMk/>
            <pc:sldMk cId="2328375638" sldId="259"/>
            <ac:picMk id="1028" creationId="{067A148F-3DF3-802B-D8BD-D5484B0ECA41}"/>
          </ac:picMkLst>
        </pc:picChg>
      </pc:sldChg>
      <pc:sldChg chg="modSp mod">
        <pc:chgData name="Sara Fiori" userId="8d5d1af3-5ce2-49fd-9c82-7afe86d89eed" providerId="ADAL" clId="{6BEFE979-E60E-43E4-9BC0-1C0D8CF98EFB}" dt="2023-06-29T16:01:36.203" v="294" actId="20577"/>
        <pc:sldMkLst>
          <pc:docMk/>
          <pc:sldMk cId="1778438167" sldId="265"/>
        </pc:sldMkLst>
        <pc:spChg chg="mod">
          <ac:chgData name="Sara Fiori" userId="8d5d1af3-5ce2-49fd-9c82-7afe86d89eed" providerId="ADAL" clId="{6BEFE979-E60E-43E4-9BC0-1C0D8CF98EFB}" dt="2023-06-29T15:58:23.469" v="109" actId="1076"/>
          <ac:spMkLst>
            <pc:docMk/>
            <pc:sldMk cId="1778438167" sldId="265"/>
            <ac:spMk id="3" creationId="{BF83CC44-54BF-3FA6-E414-F5DCACB7DF51}"/>
          </ac:spMkLst>
        </pc:spChg>
        <pc:spChg chg="mod">
          <ac:chgData name="Sara Fiori" userId="8d5d1af3-5ce2-49fd-9c82-7afe86d89eed" providerId="ADAL" clId="{6BEFE979-E60E-43E4-9BC0-1C0D8CF98EFB}" dt="2023-06-29T16:01:36.203" v="294" actId="20577"/>
          <ac:spMkLst>
            <pc:docMk/>
            <pc:sldMk cId="1778438167" sldId="265"/>
            <ac:spMk id="4" creationId="{324489CB-FA16-84C7-4E79-5890E9C939CD}"/>
          </ac:spMkLst>
        </pc:spChg>
      </pc:sldChg>
      <pc:sldChg chg="modSp mod delCm">
        <pc:chgData name="Sara Fiori" userId="8d5d1af3-5ce2-49fd-9c82-7afe86d89eed" providerId="ADAL" clId="{6BEFE979-E60E-43E4-9BC0-1C0D8CF98EFB}" dt="2023-06-29T15:56:25.466" v="103"/>
        <pc:sldMkLst>
          <pc:docMk/>
          <pc:sldMk cId="4179846393" sldId="266"/>
        </pc:sldMkLst>
        <pc:spChg chg="mod">
          <ac:chgData name="Sara Fiori" userId="8d5d1af3-5ce2-49fd-9c82-7afe86d89eed" providerId="ADAL" clId="{6BEFE979-E60E-43E4-9BC0-1C0D8CF98EFB}" dt="2023-06-29T15:55:57.819" v="102" actId="108"/>
          <ac:spMkLst>
            <pc:docMk/>
            <pc:sldMk cId="4179846393" sldId="266"/>
            <ac:spMk id="6" creationId="{58D6F7B8-5AEA-8F1B-3CB7-D4EE55A45B3E}"/>
          </ac:spMkLst>
        </pc:spChg>
        <pc:spChg chg="mod">
          <ac:chgData name="Sara Fiori" userId="8d5d1af3-5ce2-49fd-9c82-7afe86d89eed" providerId="ADAL" clId="{6BEFE979-E60E-43E4-9BC0-1C0D8CF98EFB}" dt="2023-06-29T15:54:32.972" v="98" actId="20577"/>
          <ac:spMkLst>
            <pc:docMk/>
            <pc:sldMk cId="4179846393" sldId="266"/>
            <ac:spMk id="8" creationId="{0999D066-ACCD-E003-C3BB-10E15E63F212}"/>
          </ac:spMkLst>
        </pc:spChg>
        <pc:spChg chg="mod">
          <ac:chgData name="Sara Fiori" userId="8d5d1af3-5ce2-49fd-9c82-7afe86d89eed" providerId="ADAL" clId="{6BEFE979-E60E-43E4-9BC0-1C0D8CF98EFB}" dt="2023-06-29T15:54:19.785" v="71" actId="1076"/>
          <ac:spMkLst>
            <pc:docMk/>
            <pc:sldMk cId="4179846393" sldId="266"/>
            <ac:spMk id="10" creationId="{0798701A-909D-831C-C2A4-F2ADC1D8A957}"/>
          </ac:spMkLst>
        </pc:spChg>
      </pc:sldChg>
      <pc:sldChg chg="modSp mod">
        <pc:chgData name="Sara Fiori" userId="8d5d1af3-5ce2-49fd-9c82-7afe86d89eed" providerId="ADAL" clId="{6BEFE979-E60E-43E4-9BC0-1C0D8CF98EFB}" dt="2023-06-29T15:58:08.443" v="106" actId="20577"/>
        <pc:sldMkLst>
          <pc:docMk/>
          <pc:sldMk cId="2559083335" sldId="267"/>
        </pc:sldMkLst>
        <pc:spChg chg="mod">
          <ac:chgData name="Sara Fiori" userId="8d5d1af3-5ce2-49fd-9c82-7afe86d89eed" providerId="ADAL" clId="{6BEFE979-E60E-43E4-9BC0-1C0D8CF98EFB}" dt="2023-06-29T15:58:08.443" v="106" actId="20577"/>
          <ac:spMkLst>
            <pc:docMk/>
            <pc:sldMk cId="2559083335" sldId="267"/>
            <ac:spMk id="8" creationId="{7358AA15-BD39-0F59-73C4-23D65395BD55}"/>
          </ac:spMkLst>
        </pc:spChg>
      </pc:sldChg>
      <pc:sldChg chg="delSp modSp mod">
        <pc:chgData name="Sara Fiori" userId="8d5d1af3-5ce2-49fd-9c82-7afe86d89eed" providerId="ADAL" clId="{6BEFE979-E60E-43E4-9BC0-1C0D8CF98EFB}" dt="2023-06-29T16:05:16.511" v="723" actId="1076"/>
        <pc:sldMkLst>
          <pc:docMk/>
          <pc:sldMk cId="2951462240" sldId="268"/>
        </pc:sldMkLst>
        <pc:spChg chg="mod">
          <ac:chgData name="Sara Fiori" userId="8d5d1af3-5ce2-49fd-9c82-7afe86d89eed" providerId="ADAL" clId="{6BEFE979-E60E-43E4-9BC0-1C0D8CF98EFB}" dt="2023-06-29T16:04:10.109" v="500" actId="20577"/>
          <ac:spMkLst>
            <pc:docMk/>
            <pc:sldMk cId="2951462240" sldId="268"/>
            <ac:spMk id="4" creationId="{324489CB-FA16-84C7-4E79-5890E9C939CD}"/>
          </ac:spMkLst>
        </pc:spChg>
        <pc:spChg chg="mod">
          <ac:chgData name="Sara Fiori" userId="8d5d1af3-5ce2-49fd-9c82-7afe86d89eed" providerId="ADAL" clId="{6BEFE979-E60E-43E4-9BC0-1C0D8CF98EFB}" dt="2023-06-29T16:05:16.511" v="723" actId="1076"/>
          <ac:spMkLst>
            <pc:docMk/>
            <pc:sldMk cId="2951462240" sldId="268"/>
            <ac:spMk id="10" creationId="{4A85D2FB-E569-9FF3-C5AE-0325B541356A}"/>
          </ac:spMkLst>
        </pc:spChg>
        <pc:grpChg chg="del">
          <ac:chgData name="Sara Fiori" userId="8d5d1af3-5ce2-49fd-9c82-7afe86d89eed" providerId="ADAL" clId="{6BEFE979-E60E-43E4-9BC0-1C0D8CF98EFB}" dt="2023-06-29T16:04:49.552" v="694" actId="478"/>
          <ac:grpSpMkLst>
            <pc:docMk/>
            <pc:sldMk cId="2951462240" sldId="268"/>
            <ac:grpSpMk id="14" creationId="{5A3175D1-9FF2-3141-005E-324DD67AD538}"/>
          </ac:grpSpMkLst>
        </pc:grpChg>
        <pc:picChg chg="mod">
          <ac:chgData name="Sara Fiori" userId="8d5d1af3-5ce2-49fd-9c82-7afe86d89eed" providerId="ADAL" clId="{6BEFE979-E60E-43E4-9BC0-1C0D8CF98EFB}" dt="2023-06-29T16:05:16.511" v="723" actId="1076"/>
          <ac:picMkLst>
            <pc:docMk/>
            <pc:sldMk cId="2951462240" sldId="268"/>
            <ac:picMk id="9" creationId="{8F08BB82-ECDF-3A3E-47BB-EA35C24FB13B}"/>
          </ac:picMkLst>
        </pc:picChg>
      </pc:sldChg>
      <pc:sldChg chg="add del">
        <pc:chgData name="Sara Fiori" userId="8d5d1af3-5ce2-49fd-9c82-7afe86d89eed" providerId="ADAL" clId="{6BEFE979-E60E-43E4-9BC0-1C0D8CF98EFB}" dt="2023-06-29T15:59:27.823" v="140" actId="47"/>
        <pc:sldMkLst>
          <pc:docMk/>
          <pc:sldMk cId="3715099680" sldId="271"/>
        </pc:sldMkLst>
      </pc:sldChg>
      <pc:sldChg chg="add del">
        <pc:chgData name="Sara Fiori" userId="8d5d1af3-5ce2-49fd-9c82-7afe86d89eed" providerId="ADAL" clId="{6BEFE979-E60E-43E4-9BC0-1C0D8CF98EFB}" dt="2023-06-29T15:59:45.225" v="142" actId="47"/>
        <pc:sldMkLst>
          <pc:docMk/>
          <pc:sldMk cId="1591454381" sldId="272"/>
        </pc:sldMkLst>
      </pc:sldChg>
      <pc:sldChg chg="modSp del mod">
        <pc:chgData name="Sara Fiori" userId="8d5d1af3-5ce2-49fd-9c82-7afe86d89eed" providerId="ADAL" clId="{6BEFE979-E60E-43E4-9BC0-1C0D8CF98EFB}" dt="2023-06-29T15:59:51.701" v="143" actId="47"/>
        <pc:sldMkLst>
          <pc:docMk/>
          <pc:sldMk cId="2673204370" sldId="273"/>
        </pc:sldMkLst>
        <pc:spChg chg="mod">
          <ac:chgData name="Sara Fiori" userId="8d5d1af3-5ce2-49fd-9c82-7afe86d89eed" providerId="ADAL" clId="{6BEFE979-E60E-43E4-9BC0-1C0D8CF98EFB}" dt="2023-06-29T15:59:25.944" v="137"/>
          <ac:spMkLst>
            <pc:docMk/>
            <pc:sldMk cId="2673204370" sldId="273"/>
            <ac:spMk id="4" creationId="{324489CB-FA16-84C7-4E79-5890E9C939CD}"/>
          </ac:spMkLst>
        </pc:spChg>
      </pc:sldChg>
    </pc:docChg>
  </pc:docChgLst>
  <pc:docChgLst>
    <pc:chgData name="Sara Fiori" userId="8d5d1af3-5ce2-49fd-9c82-7afe86d89eed" providerId="ADAL" clId="{21A53E0B-A6C2-4F2F-AAE8-65B254C02C36}"/>
    <pc:docChg chg="undo redo custSel addSld delSld modSld sldOrd">
      <pc:chgData name="Sara Fiori" userId="8d5d1af3-5ce2-49fd-9c82-7afe86d89eed" providerId="ADAL" clId="{21A53E0B-A6C2-4F2F-AAE8-65B254C02C36}" dt="2023-07-05T12:00:59.406" v="3249" actId="1076"/>
      <pc:docMkLst>
        <pc:docMk/>
      </pc:docMkLst>
      <pc:sldChg chg="modSp mod">
        <pc:chgData name="Sara Fiori" userId="8d5d1af3-5ce2-49fd-9c82-7afe86d89eed" providerId="ADAL" clId="{21A53E0B-A6C2-4F2F-AAE8-65B254C02C36}" dt="2023-07-04T08:05:59.789" v="3" actId="20577"/>
        <pc:sldMkLst>
          <pc:docMk/>
          <pc:sldMk cId="2874814801" sldId="257"/>
        </pc:sldMkLst>
        <pc:spChg chg="mod">
          <ac:chgData name="Sara Fiori" userId="8d5d1af3-5ce2-49fd-9c82-7afe86d89eed" providerId="ADAL" clId="{21A53E0B-A6C2-4F2F-AAE8-65B254C02C36}" dt="2023-07-04T08:05:59.789" v="3" actId="20577"/>
          <ac:spMkLst>
            <pc:docMk/>
            <pc:sldMk cId="2874814801" sldId="257"/>
            <ac:spMk id="2" creationId="{9A387BCE-2ADE-517A-216B-0DFF80FA3571}"/>
          </ac:spMkLst>
        </pc:spChg>
      </pc:sldChg>
      <pc:sldChg chg="addSp delSp modSp mod modAnim">
        <pc:chgData name="Sara Fiori" userId="8d5d1af3-5ce2-49fd-9c82-7afe86d89eed" providerId="ADAL" clId="{21A53E0B-A6C2-4F2F-AAE8-65B254C02C36}" dt="2023-07-04T10:39:34.124" v="2045" actId="21"/>
        <pc:sldMkLst>
          <pc:docMk/>
          <pc:sldMk cId="3452831472" sldId="258"/>
        </pc:sldMkLst>
        <pc:spChg chg="mod">
          <ac:chgData name="Sara Fiori" userId="8d5d1af3-5ce2-49fd-9c82-7afe86d89eed" providerId="ADAL" clId="{21A53E0B-A6C2-4F2F-AAE8-65B254C02C36}" dt="2023-07-04T09:58:34.986" v="1375" actId="20577"/>
          <ac:spMkLst>
            <pc:docMk/>
            <pc:sldMk cId="3452831472" sldId="258"/>
            <ac:spMk id="2" creationId="{9C3EC4E7-45E2-D2A6-611D-8EC9D6EA916B}"/>
          </ac:spMkLst>
        </pc:spChg>
        <pc:spChg chg="add del mod">
          <ac:chgData name="Sara Fiori" userId="8d5d1af3-5ce2-49fd-9c82-7afe86d89eed" providerId="ADAL" clId="{21A53E0B-A6C2-4F2F-AAE8-65B254C02C36}" dt="2023-07-04T10:19:45.481" v="1697" actId="1076"/>
          <ac:spMkLst>
            <pc:docMk/>
            <pc:sldMk cId="3452831472" sldId="258"/>
            <ac:spMk id="3" creationId="{696730B6-C876-5618-E095-B147B5D053B2}"/>
          </ac:spMkLst>
        </pc:spChg>
        <pc:spChg chg="mod">
          <ac:chgData name="Sara Fiori" userId="8d5d1af3-5ce2-49fd-9c82-7afe86d89eed" providerId="ADAL" clId="{21A53E0B-A6C2-4F2F-AAE8-65B254C02C36}" dt="2023-07-04T10:19:34.386" v="1695" actId="1076"/>
          <ac:spMkLst>
            <pc:docMk/>
            <pc:sldMk cId="3452831472" sldId="258"/>
            <ac:spMk id="4" creationId="{324489CB-FA16-84C7-4E79-5890E9C939CD}"/>
          </ac:spMkLst>
        </pc:spChg>
        <pc:spChg chg="add del">
          <ac:chgData name="Sara Fiori" userId="8d5d1af3-5ce2-49fd-9c82-7afe86d89eed" providerId="ADAL" clId="{21A53E0B-A6C2-4F2F-AAE8-65B254C02C36}" dt="2023-07-04T09:25:30.088" v="1199"/>
          <ac:spMkLst>
            <pc:docMk/>
            <pc:sldMk cId="3452831472" sldId="258"/>
            <ac:spMk id="5" creationId="{FC0F11D7-5363-F93F-6DC2-56CBB69B88EF}"/>
          </ac:spMkLst>
        </pc:spChg>
        <pc:spChg chg="add del">
          <ac:chgData name="Sara Fiori" userId="8d5d1af3-5ce2-49fd-9c82-7afe86d89eed" providerId="ADAL" clId="{21A53E0B-A6C2-4F2F-AAE8-65B254C02C36}" dt="2023-07-04T09:25:33.095" v="1201"/>
          <ac:spMkLst>
            <pc:docMk/>
            <pc:sldMk cId="3452831472" sldId="258"/>
            <ac:spMk id="6" creationId="{9CBD0F7A-51D3-A626-437D-F29E65CF1047}"/>
          </ac:spMkLst>
        </pc:spChg>
        <pc:spChg chg="add del mod">
          <ac:chgData name="Sara Fiori" userId="8d5d1af3-5ce2-49fd-9c82-7afe86d89eed" providerId="ADAL" clId="{21A53E0B-A6C2-4F2F-AAE8-65B254C02C36}" dt="2023-07-04T09:25:46.951" v="1204" actId="478"/>
          <ac:spMkLst>
            <pc:docMk/>
            <pc:sldMk cId="3452831472" sldId="258"/>
            <ac:spMk id="9" creationId="{046CD9F7-88D1-B668-BD1F-C0A900845136}"/>
          </ac:spMkLst>
        </pc:spChg>
        <pc:spChg chg="add del">
          <ac:chgData name="Sara Fiori" userId="8d5d1af3-5ce2-49fd-9c82-7afe86d89eed" providerId="ADAL" clId="{21A53E0B-A6C2-4F2F-AAE8-65B254C02C36}" dt="2023-07-04T09:25:46.951" v="1204" actId="478"/>
          <ac:spMkLst>
            <pc:docMk/>
            <pc:sldMk cId="3452831472" sldId="258"/>
            <ac:spMk id="10" creationId="{7405C94C-C489-16E5-3052-B4CEE10C1642}"/>
          </ac:spMkLst>
        </pc:spChg>
        <pc:spChg chg="add del mod">
          <ac:chgData name="Sara Fiori" userId="8d5d1af3-5ce2-49fd-9c82-7afe86d89eed" providerId="ADAL" clId="{21A53E0B-A6C2-4F2F-AAE8-65B254C02C36}" dt="2023-07-04T09:25:46.951" v="1204" actId="478"/>
          <ac:spMkLst>
            <pc:docMk/>
            <pc:sldMk cId="3452831472" sldId="258"/>
            <ac:spMk id="11" creationId="{C3CAC6AF-9A80-9D0A-29EA-BB1439CC48ED}"/>
          </ac:spMkLst>
        </pc:spChg>
        <pc:spChg chg="del">
          <ac:chgData name="Sara Fiori" userId="8d5d1af3-5ce2-49fd-9c82-7afe86d89eed" providerId="ADAL" clId="{21A53E0B-A6C2-4F2F-AAE8-65B254C02C36}" dt="2023-07-04T08:18:16.500" v="72" actId="478"/>
          <ac:spMkLst>
            <pc:docMk/>
            <pc:sldMk cId="3452831472" sldId="258"/>
            <ac:spMk id="12" creationId="{1DFA4524-BBBE-9FE5-A07F-3E7F0E2E861A}"/>
          </ac:spMkLst>
        </pc:spChg>
        <pc:spChg chg="add del mod">
          <ac:chgData name="Sara Fiori" userId="8d5d1af3-5ce2-49fd-9c82-7afe86d89eed" providerId="ADAL" clId="{21A53E0B-A6C2-4F2F-AAE8-65B254C02C36}" dt="2023-07-04T09:25:46.951" v="1204" actId="478"/>
          <ac:spMkLst>
            <pc:docMk/>
            <pc:sldMk cId="3452831472" sldId="258"/>
            <ac:spMk id="13" creationId="{9B2EA2F0-6501-F21F-6B1F-CBD538A337D4}"/>
          </ac:spMkLst>
        </pc:spChg>
        <pc:spChg chg="del">
          <ac:chgData name="Sara Fiori" userId="8d5d1af3-5ce2-49fd-9c82-7afe86d89eed" providerId="ADAL" clId="{21A53E0B-A6C2-4F2F-AAE8-65B254C02C36}" dt="2023-07-04T08:18:16.500" v="72" actId="478"/>
          <ac:spMkLst>
            <pc:docMk/>
            <pc:sldMk cId="3452831472" sldId="258"/>
            <ac:spMk id="14" creationId="{03F461AD-CA56-D9E4-7F09-8D49F8F1B568}"/>
          </ac:spMkLst>
        </pc:spChg>
        <pc:spChg chg="add del">
          <ac:chgData name="Sara Fiori" userId="8d5d1af3-5ce2-49fd-9c82-7afe86d89eed" providerId="ADAL" clId="{21A53E0B-A6C2-4F2F-AAE8-65B254C02C36}" dt="2023-07-04T09:26:38.324" v="1206" actId="22"/>
          <ac:spMkLst>
            <pc:docMk/>
            <pc:sldMk cId="3452831472" sldId="258"/>
            <ac:spMk id="15" creationId="{5D976A80-C55F-FC23-DE99-6F9765D08F2B}"/>
          </ac:spMkLst>
        </pc:spChg>
        <pc:spChg chg="add del mod">
          <ac:chgData name="Sara Fiori" userId="8d5d1af3-5ce2-49fd-9c82-7afe86d89eed" providerId="ADAL" clId="{21A53E0B-A6C2-4F2F-AAE8-65B254C02C36}" dt="2023-07-04T09:27:19.648" v="1213" actId="478"/>
          <ac:spMkLst>
            <pc:docMk/>
            <pc:sldMk cId="3452831472" sldId="258"/>
            <ac:spMk id="19" creationId="{ACC3A32C-A9A3-47F0-24A9-927DEA59713F}"/>
          </ac:spMkLst>
        </pc:spChg>
        <pc:spChg chg="add mod">
          <ac:chgData name="Sara Fiori" userId="8d5d1af3-5ce2-49fd-9c82-7afe86d89eed" providerId="ADAL" clId="{21A53E0B-A6C2-4F2F-AAE8-65B254C02C36}" dt="2023-07-04T10:23:48.214" v="1855" actId="1037"/>
          <ac:spMkLst>
            <pc:docMk/>
            <pc:sldMk cId="3452831472" sldId="258"/>
            <ac:spMk id="21" creationId="{83CD3A86-5E75-96B9-641F-5C5126FFB988}"/>
          </ac:spMkLst>
        </pc:spChg>
        <pc:spChg chg="add mod">
          <ac:chgData name="Sara Fiori" userId="8d5d1af3-5ce2-49fd-9c82-7afe86d89eed" providerId="ADAL" clId="{21A53E0B-A6C2-4F2F-AAE8-65B254C02C36}" dt="2023-07-04T10:24:21.105" v="1867" actId="1037"/>
          <ac:spMkLst>
            <pc:docMk/>
            <pc:sldMk cId="3452831472" sldId="258"/>
            <ac:spMk id="22" creationId="{4DA88251-83C6-1954-78DD-B95CA8EB1B73}"/>
          </ac:spMkLst>
        </pc:spChg>
        <pc:spChg chg="add mod topLvl">
          <ac:chgData name="Sara Fiori" userId="8d5d1af3-5ce2-49fd-9c82-7afe86d89eed" providerId="ADAL" clId="{21A53E0B-A6C2-4F2F-AAE8-65B254C02C36}" dt="2023-07-04T10:23:48.214" v="1855" actId="1037"/>
          <ac:spMkLst>
            <pc:docMk/>
            <pc:sldMk cId="3452831472" sldId="258"/>
            <ac:spMk id="30" creationId="{A5FB4C97-DB1B-9315-8C02-2CB07ED5C2B7}"/>
          </ac:spMkLst>
        </pc:spChg>
        <pc:spChg chg="add mod topLvl">
          <ac:chgData name="Sara Fiori" userId="8d5d1af3-5ce2-49fd-9c82-7afe86d89eed" providerId="ADAL" clId="{21A53E0B-A6C2-4F2F-AAE8-65B254C02C36}" dt="2023-07-04T10:23:48.214" v="1855" actId="1037"/>
          <ac:spMkLst>
            <pc:docMk/>
            <pc:sldMk cId="3452831472" sldId="258"/>
            <ac:spMk id="31" creationId="{9CC5309F-0589-A3F8-6F7C-D320809AB0FA}"/>
          </ac:spMkLst>
        </pc:spChg>
        <pc:spChg chg="add del">
          <ac:chgData name="Sara Fiori" userId="8d5d1af3-5ce2-49fd-9c82-7afe86d89eed" providerId="ADAL" clId="{21A53E0B-A6C2-4F2F-AAE8-65B254C02C36}" dt="2023-07-04T10:07:44.190" v="1532"/>
          <ac:spMkLst>
            <pc:docMk/>
            <pc:sldMk cId="3452831472" sldId="258"/>
            <ac:spMk id="44" creationId="{B5DE658B-C1F0-438D-BAE9-98B0AE25D974}"/>
          </ac:spMkLst>
        </pc:spChg>
        <pc:spChg chg="add mod">
          <ac:chgData name="Sara Fiori" userId="8d5d1af3-5ce2-49fd-9c82-7afe86d89eed" providerId="ADAL" clId="{21A53E0B-A6C2-4F2F-AAE8-65B254C02C36}" dt="2023-07-04T10:24:29.390" v="1870" actId="1038"/>
          <ac:spMkLst>
            <pc:docMk/>
            <pc:sldMk cId="3452831472" sldId="258"/>
            <ac:spMk id="46" creationId="{3931F69D-09A7-5DD3-60BF-33B8F6ACB255}"/>
          </ac:spMkLst>
        </pc:spChg>
        <pc:spChg chg="add mod ord">
          <ac:chgData name="Sara Fiori" userId="8d5d1af3-5ce2-49fd-9c82-7afe86d89eed" providerId="ADAL" clId="{21A53E0B-A6C2-4F2F-AAE8-65B254C02C36}" dt="2023-07-04T10:24:07.035" v="1862" actId="14100"/>
          <ac:spMkLst>
            <pc:docMk/>
            <pc:sldMk cId="3452831472" sldId="258"/>
            <ac:spMk id="67" creationId="{CAE3D292-C328-7156-49C4-7367183A0CD4}"/>
          </ac:spMkLst>
        </pc:spChg>
        <pc:spChg chg="add mod">
          <ac:chgData name="Sara Fiori" userId="8d5d1af3-5ce2-49fd-9c82-7afe86d89eed" providerId="ADAL" clId="{21A53E0B-A6C2-4F2F-AAE8-65B254C02C36}" dt="2023-07-04T10:22:54.513" v="1809" actId="14100"/>
          <ac:spMkLst>
            <pc:docMk/>
            <pc:sldMk cId="3452831472" sldId="258"/>
            <ac:spMk id="75" creationId="{F78A6CBF-93EC-66B0-0B25-5C92087AF655}"/>
          </ac:spMkLst>
        </pc:spChg>
        <pc:grpChg chg="add mod topLvl">
          <ac:chgData name="Sara Fiori" userId="8d5d1af3-5ce2-49fd-9c82-7afe86d89eed" providerId="ADAL" clId="{21A53E0B-A6C2-4F2F-AAE8-65B254C02C36}" dt="2023-07-04T10:23:48.214" v="1855" actId="1037"/>
          <ac:grpSpMkLst>
            <pc:docMk/>
            <pc:sldMk cId="3452831472" sldId="258"/>
            <ac:grpSpMk id="25" creationId="{F7619EA1-509E-958C-F491-23C99D2D689F}"/>
          </ac:grpSpMkLst>
        </pc:grpChg>
        <pc:grpChg chg="add mod topLvl">
          <ac:chgData name="Sara Fiori" userId="8d5d1af3-5ce2-49fd-9c82-7afe86d89eed" providerId="ADAL" clId="{21A53E0B-A6C2-4F2F-AAE8-65B254C02C36}" dt="2023-07-04T10:23:48.214" v="1855" actId="1037"/>
          <ac:grpSpMkLst>
            <pc:docMk/>
            <pc:sldMk cId="3452831472" sldId="258"/>
            <ac:grpSpMk id="26" creationId="{26AFAF64-D7CB-AD95-7C24-713393D071E7}"/>
          </ac:grpSpMkLst>
        </pc:grpChg>
        <pc:grpChg chg="add del mod">
          <ac:chgData name="Sara Fiori" userId="8d5d1af3-5ce2-49fd-9c82-7afe86d89eed" providerId="ADAL" clId="{21A53E0B-A6C2-4F2F-AAE8-65B254C02C36}" dt="2023-07-04T10:01:45.309" v="1455" actId="165"/>
          <ac:grpSpMkLst>
            <pc:docMk/>
            <pc:sldMk cId="3452831472" sldId="258"/>
            <ac:grpSpMk id="32" creationId="{DB5BBB85-C234-6622-FA06-194A0E2F3654}"/>
          </ac:grpSpMkLst>
        </pc:grpChg>
        <pc:picChg chg="del">
          <ac:chgData name="Sara Fiori" userId="8d5d1af3-5ce2-49fd-9c82-7afe86d89eed" providerId="ADAL" clId="{21A53E0B-A6C2-4F2F-AAE8-65B254C02C36}" dt="2023-07-04T08:18:16.500" v="72" actId="478"/>
          <ac:picMkLst>
            <pc:docMk/>
            <pc:sldMk cId="3452831472" sldId="258"/>
            <ac:picMk id="8" creationId="{6EEA0220-0E97-B54F-1B75-CE608FEFE9B4}"/>
          </ac:picMkLst>
        </pc:picChg>
        <pc:picChg chg="add mod">
          <ac:chgData name="Sara Fiori" userId="8d5d1af3-5ce2-49fd-9c82-7afe86d89eed" providerId="ADAL" clId="{21A53E0B-A6C2-4F2F-AAE8-65B254C02C36}" dt="2023-07-04T10:23:56.199" v="1856" actId="14100"/>
          <ac:picMkLst>
            <pc:docMk/>
            <pc:sldMk cId="3452831472" sldId="258"/>
            <ac:picMk id="17" creationId="{64788E28-F5F0-297C-625D-3F0C89451708}"/>
          </ac:picMkLst>
        </pc:picChg>
        <pc:picChg chg="add mod ord">
          <ac:chgData name="Sara Fiori" userId="8d5d1af3-5ce2-49fd-9c82-7afe86d89eed" providerId="ADAL" clId="{21A53E0B-A6C2-4F2F-AAE8-65B254C02C36}" dt="2023-07-04T10:01:45.309" v="1455" actId="165"/>
          <ac:picMkLst>
            <pc:docMk/>
            <pc:sldMk cId="3452831472" sldId="258"/>
            <ac:picMk id="23" creationId="{82AE4AC4-F8F5-D3C4-0E44-0AA702AC3495}"/>
          </ac:picMkLst>
        </pc:picChg>
        <pc:picChg chg="add mod">
          <ac:chgData name="Sara Fiori" userId="8d5d1af3-5ce2-49fd-9c82-7afe86d89eed" providerId="ADAL" clId="{21A53E0B-A6C2-4F2F-AAE8-65B254C02C36}" dt="2023-07-04T10:02:07.859" v="1464" actId="1038"/>
          <ac:picMkLst>
            <pc:docMk/>
            <pc:sldMk cId="3452831472" sldId="258"/>
            <ac:picMk id="24" creationId="{691998B1-67DF-BEE7-C1A9-2348395234E2}"/>
          </ac:picMkLst>
        </pc:picChg>
        <pc:picChg chg="mod">
          <ac:chgData name="Sara Fiori" userId="8d5d1af3-5ce2-49fd-9c82-7afe86d89eed" providerId="ADAL" clId="{21A53E0B-A6C2-4F2F-AAE8-65B254C02C36}" dt="2023-07-04T10:01:59.178" v="1459" actId="1076"/>
          <ac:picMkLst>
            <pc:docMk/>
            <pc:sldMk cId="3452831472" sldId="258"/>
            <ac:picMk id="27" creationId="{3385237A-2BEE-C334-B795-9A43FE36CA09}"/>
          </ac:picMkLst>
        </pc:picChg>
        <pc:picChg chg="mod">
          <ac:chgData name="Sara Fiori" userId="8d5d1af3-5ce2-49fd-9c82-7afe86d89eed" providerId="ADAL" clId="{21A53E0B-A6C2-4F2F-AAE8-65B254C02C36}" dt="2023-07-04T10:01:45.309" v="1455" actId="165"/>
          <ac:picMkLst>
            <pc:docMk/>
            <pc:sldMk cId="3452831472" sldId="258"/>
            <ac:picMk id="28" creationId="{B45C44F9-7CC2-2A9B-ACF5-CEDD8884055D}"/>
          </ac:picMkLst>
        </pc:picChg>
        <pc:picChg chg="add del mod">
          <ac:chgData name="Sara Fiori" userId="8d5d1af3-5ce2-49fd-9c82-7afe86d89eed" providerId="ADAL" clId="{21A53E0B-A6C2-4F2F-AAE8-65B254C02C36}" dt="2023-07-04T10:39:34.124" v="2045" actId="21"/>
          <ac:picMkLst>
            <pc:docMk/>
            <pc:sldMk cId="3452831472" sldId="258"/>
            <ac:picMk id="41" creationId="{F9CFFB65-BDEA-8EE8-00D7-4001CB8EEE24}"/>
          </ac:picMkLst>
        </pc:picChg>
        <pc:picChg chg="add mod">
          <ac:chgData name="Sara Fiori" userId="8d5d1af3-5ce2-49fd-9c82-7afe86d89eed" providerId="ADAL" clId="{21A53E0B-A6C2-4F2F-AAE8-65B254C02C36}" dt="2023-07-04T10:22:08.731" v="1784" actId="1038"/>
          <ac:picMkLst>
            <pc:docMk/>
            <pc:sldMk cId="3452831472" sldId="258"/>
            <ac:picMk id="43" creationId="{81803F82-14B1-F4C2-68D7-3B585E7FE7C8}"/>
          </ac:picMkLst>
        </pc:picChg>
        <pc:picChg chg="add mod">
          <ac:chgData name="Sara Fiori" userId="8d5d1af3-5ce2-49fd-9c82-7afe86d89eed" providerId="ADAL" clId="{21A53E0B-A6C2-4F2F-AAE8-65B254C02C36}" dt="2023-07-04T10:23:59.625" v="1861" actId="1037"/>
          <ac:picMkLst>
            <pc:docMk/>
            <pc:sldMk cId="3452831472" sldId="258"/>
            <ac:picMk id="47" creationId="{A050136E-5D5C-6862-EEE1-71E5FC6A4778}"/>
          </ac:picMkLst>
        </pc:picChg>
        <pc:picChg chg="add mod">
          <ac:chgData name="Sara Fiori" userId="8d5d1af3-5ce2-49fd-9c82-7afe86d89eed" providerId="ADAL" clId="{21A53E0B-A6C2-4F2F-AAE8-65B254C02C36}" dt="2023-07-04T10:23:59.625" v="1861" actId="1037"/>
          <ac:picMkLst>
            <pc:docMk/>
            <pc:sldMk cId="3452831472" sldId="258"/>
            <ac:picMk id="49" creationId="{E3E61161-800D-35B5-E300-8584D65F2700}"/>
          </ac:picMkLst>
        </pc:picChg>
        <pc:picChg chg="add mod">
          <ac:chgData name="Sara Fiori" userId="8d5d1af3-5ce2-49fd-9c82-7afe86d89eed" providerId="ADAL" clId="{21A53E0B-A6C2-4F2F-AAE8-65B254C02C36}" dt="2023-07-04T10:23:59.625" v="1861" actId="1037"/>
          <ac:picMkLst>
            <pc:docMk/>
            <pc:sldMk cId="3452831472" sldId="258"/>
            <ac:picMk id="50" creationId="{07DD2AC4-E34F-2DAD-D981-B5F0369CC9B4}"/>
          </ac:picMkLst>
        </pc:picChg>
        <pc:picChg chg="add mod">
          <ac:chgData name="Sara Fiori" userId="8d5d1af3-5ce2-49fd-9c82-7afe86d89eed" providerId="ADAL" clId="{21A53E0B-A6C2-4F2F-AAE8-65B254C02C36}" dt="2023-07-04T10:26:07.662" v="1880" actId="1036"/>
          <ac:picMkLst>
            <pc:docMk/>
            <pc:sldMk cId="3452831472" sldId="258"/>
            <ac:picMk id="80" creationId="{4F01AA78-E423-9C64-D2A1-B2D14C9621A2}"/>
          </ac:picMkLst>
        </pc:picChg>
        <pc:cxnChg chg="add del">
          <ac:chgData name="Sara Fiori" userId="8d5d1af3-5ce2-49fd-9c82-7afe86d89eed" providerId="ADAL" clId="{21A53E0B-A6C2-4F2F-AAE8-65B254C02C36}" dt="2023-07-04T10:03:24.417" v="1482" actId="478"/>
          <ac:cxnSpMkLst>
            <pc:docMk/>
            <pc:sldMk cId="3452831472" sldId="258"/>
            <ac:cxnSpMk id="34" creationId="{6C69887D-66A9-D08A-20E4-7EF9B49E8C6B}"/>
          </ac:cxnSpMkLst>
        </pc:cxnChg>
        <pc:cxnChg chg="add mod">
          <ac:chgData name="Sara Fiori" userId="8d5d1af3-5ce2-49fd-9c82-7afe86d89eed" providerId="ADAL" clId="{21A53E0B-A6C2-4F2F-AAE8-65B254C02C36}" dt="2023-07-04T10:23:48.214" v="1855" actId="1037"/>
          <ac:cxnSpMkLst>
            <pc:docMk/>
            <pc:sldMk cId="3452831472" sldId="258"/>
            <ac:cxnSpMk id="36" creationId="{4F6EDC62-0D96-5930-E663-F29395DAEC8A}"/>
          </ac:cxnSpMkLst>
        </pc:cxnChg>
        <pc:cxnChg chg="add mod">
          <ac:chgData name="Sara Fiori" userId="8d5d1af3-5ce2-49fd-9c82-7afe86d89eed" providerId="ADAL" clId="{21A53E0B-A6C2-4F2F-AAE8-65B254C02C36}" dt="2023-07-04T10:23:48.214" v="1855" actId="1037"/>
          <ac:cxnSpMkLst>
            <pc:docMk/>
            <pc:sldMk cId="3452831472" sldId="258"/>
            <ac:cxnSpMk id="37" creationId="{03B3EC43-A8F2-5596-B361-2A0D008618F3}"/>
          </ac:cxnSpMkLst>
        </pc:cxnChg>
        <pc:cxnChg chg="add del mod">
          <ac:chgData name="Sara Fiori" userId="8d5d1af3-5ce2-49fd-9c82-7afe86d89eed" providerId="ADAL" clId="{21A53E0B-A6C2-4F2F-AAE8-65B254C02C36}" dt="2023-07-04T10:16:29.606" v="1648" actId="478"/>
          <ac:cxnSpMkLst>
            <pc:docMk/>
            <pc:sldMk cId="3452831472" sldId="258"/>
            <ac:cxnSpMk id="68" creationId="{3C9E0507-0240-68BF-4ED2-55666ACD8363}"/>
          </ac:cxnSpMkLst>
        </pc:cxnChg>
        <pc:cxnChg chg="add mod">
          <ac:chgData name="Sara Fiori" userId="8d5d1af3-5ce2-49fd-9c82-7afe86d89eed" providerId="ADAL" clId="{21A53E0B-A6C2-4F2F-AAE8-65B254C02C36}" dt="2023-07-04T10:24:52.546" v="1873" actId="1582"/>
          <ac:cxnSpMkLst>
            <pc:docMk/>
            <pc:sldMk cId="3452831472" sldId="258"/>
            <ac:cxnSpMk id="70" creationId="{BDD92E5E-C394-7D12-DA12-B77D6BB8AC4F}"/>
          </ac:cxnSpMkLst>
        </pc:cxnChg>
        <pc:cxnChg chg="add del mod">
          <ac:chgData name="Sara Fiori" userId="8d5d1af3-5ce2-49fd-9c82-7afe86d89eed" providerId="ADAL" clId="{21A53E0B-A6C2-4F2F-AAE8-65B254C02C36}" dt="2023-07-04T10:17:25.766" v="1659" actId="11529"/>
          <ac:cxnSpMkLst>
            <pc:docMk/>
            <pc:sldMk cId="3452831472" sldId="258"/>
            <ac:cxnSpMk id="74" creationId="{D1D7FB2F-B6D7-968E-4C6E-3790F8CF433A}"/>
          </ac:cxnSpMkLst>
        </pc:cxnChg>
      </pc:sldChg>
      <pc:sldChg chg="addSp delSp modSp mod ord delAnim modAnim delCm">
        <pc:chgData name="Sara Fiori" userId="8d5d1af3-5ce2-49fd-9c82-7afe86d89eed" providerId="ADAL" clId="{21A53E0B-A6C2-4F2F-AAE8-65B254C02C36}" dt="2023-07-04T10:47:50.424" v="2278" actId="1035"/>
        <pc:sldMkLst>
          <pc:docMk/>
          <pc:sldMk cId="2328375638" sldId="259"/>
        </pc:sldMkLst>
        <pc:spChg chg="mod">
          <ac:chgData name="Sara Fiori" userId="8d5d1af3-5ce2-49fd-9c82-7afe86d89eed" providerId="ADAL" clId="{21A53E0B-A6C2-4F2F-AAE8-65B254C02C36}" dt="2023-07-04T08:17:54.209" v="71" actId="20577"/>
          <ac:spMkLst>
            <pc:docMk/>
            <pc:sldMk cId="2328375638" sldId="259"/>
            <ac:spMk id="2" creationId="{9C3EC4E7-45E2-D2A6-611D-8EC9D6EA916B}"/>
          </ac:spMkLst>
        </pc:spChg>
        <pc:spChg chg="mod">
          <ac:chgData name="Sara Fiori" userId="8d5d1af3-5ce2-49fd-9c82-7afe86d89eed" providerId="ADAL" clId="{21A53E0B-A6C2-4F2F-AAE8-65B254C02C36}" dt="2023-07-04T10:47:42.192" v="2271" actId="14100"/>
          <ac:spMkLst>
            <pc:docMk/>
            <pc:sldMk cId="2328375638" sldId="259"/>
            <ac:spMk id="3" creationId="{035A7E7D-3737-CB84-A152-04E0B7C95361}"/>
          </ac:spMkLst>
        </pc:spChg>
        <pc:spChg chg="add mod">
          <ac:chgData name="Sara Fiori" userId="8d5d1af3-5ce2-49fd-9c82-7afe86d89eed" providerId="ADAL" clId="{21A53E0B-A6C2-4F2F-AAE8-65B254C02C36}" dt="2023-07-04T10:47:50.424" v="2278" actId="1035"/>
          <ac:spMkLst>
            <pc:docMk/>
            <pc:sldMk cId="2328375638" sldId="259"/>
            <ac:spMk id="7" creationId="{B9302B36-5050-5723-8D0B-9919D294A153}"/>
          </ac:spMkLst>
        </pc:spChg>
        <pc:spChg chg="mod">
          <ac:chgData name="Sara Fiori" userId="8d5d1af3-5ce2-49fd-9c82-7afe86d89eed" providerId="ADAL" clId="{21A53E0B-A6C2-4F2F-AAE8-65B254C02C36}" dt="2023-07-04T10:47:46.370" v="2272" actId="1076"/>
          <ac:spMkLst>
            <pc:docMk/>
            <pc:sldMk cId="2328375638" sldId="259"/>
            <ac:spMk id="11" creationId="{381B6E5F-8FA2-D889-D280-A9538A4C5476}"/>
          </ac:spMkLst>
        </pc:spChg>
        <pc:spChg chg="add mod">
          <ac:chgData name="Sara Fiori" userId="8d5d1af3-5ce2-49fd-9c82-7afe86d89eed" providerId="ADAL" clId="{21A53E0B-A6C2-4F2F-AAE8-65B254C02C36}" dt="2023-07-04T10:47:50.424" v="2278" actId="1035"/>
          <ac:spMkLst>
            <pc:docMk/>
            <pc:sldMk cId="2328375638" sldId="259"/>
            <ac:spMk id="12" creationId="{05BE89A9-1177-CA46-F8B5-E23145333562}"/>
          </ac:spMkLst>
        </pc:spChg>
        <pc:spChg chg="add del">
          <ac:chgData name="Sara Fiori" userId="8d5d1af3-5ce2-49fd-9c82-7afe86d89eed" providerId="ADAL" clId="{21A53E0B-A6C2-4F2F-AAE8-65B254C02C36}" dt="2023-07-04T10:34:30.812" v="1976"/>
          <ac:spMkLst>
            <pc:docMk/>
            <pc:sldMk cId="2328375638" sldId="259"/>
            <ac:spMk id="13" creationId="{F5D73CC2-0655-0B78-C567-340B041CD92D}"/>
          </ac:spMkLst>
        </pc:spChg>
        <pc:spChg chg="add del mod">
          <ac:chgData name="Sara Fiori" userId="8d5d1af3-5ce2-49fd-9c82-7afe86d89eed" providerId="ADAL" clId="{21A53E0B-A6C2-4F2F-AAE8-65B254C02C36}" dt="2023-07-04T10:41:20.551" v="2066" actId="478"/>
          <ac:spMkLst>
            <pc:docMk/>
            <pc:sldMk cId="2328375638" sldId="259"/>
            <ac:spMk id="14" creationId="{5B2971B5-B421-9B43-99AA-5CAD92794141}"/>
          </ac:spMkLst>
        </pc:spChg>
        <pc:spChg chg="add del mod">
          <ac:chgData name="Sara Fiori" userId="8d5d1af3-5ce2-49fd-9c82-7afe86d89eed" providerId="ADAL" clId="{21A53E0B-A6C2-4F2F-AAE8-65B254C02C36}" dt="2023-07-04T10:38:54.555" v="2022" actId="478"/>
          <ac:spMkLst>
            <pc:docMk/>
            <pc:sldMk cId="2328375638" sldId="259"/>
            <ac:spMk id="16" creationId="{A267C971-34DA-51D1-275C-170F15525954}"/>
          </ac:spMkLst>
        </pc:spChg>
        <pc:picChg chg="del">
          <ac:chgData name="Sara Fiori" userId="8d5d1af3-5ce2-49fd-9c82-7afe86d89eed" providerId="ADAL" clId="{21A53E0B-A6C2-4F2F-AAE8-65B254C02C36}" dt="2023-07-04T10:25:22.627" v="1875" actId="478"/>
          <ac:picMkLst>
            <pc:docMk/>
            <pc:sldMk cId="2328375638" sldId="259"/>
            <ac:picMk id="5" creationId="{6BD3258C-9E16-940E-B691-7765059D4080}"/>
          </ac:picMkLst>
        </pc:picChg>
        <pc:picChg chg="add mod">
          <ac:chgData name="Sara Fiori" userId="8d5d1af3-5ce2-49fd-9c82-7afe86d89eed" providerId="ADAL" clId="{21A53E0B-A6C2-4F2F-AAE8-65B254C02C36}" dt="2023-07-04T10:47:17.807" v="2268" actId="14100"/>
          <ac:picMkLst>
            <pc:docMk/>
            <pc:sldMk cId="2328375638" sldId="259"/>
            <ac:picMk id="6" creationId="{88023B4C-7AF2-89C8-81D4-E2449E1A12E8}"/>
          </ac:picMkLst>
        </pc:picChg>
        <pc:picChg chg="del">
          <ac:chgData name="Sara Fiori" userId="8d5d1af3-5ce2-49fd-9c82-7afe86d89eed" providerId="ADAL" clId="{21A53E0B-A6C2-4F2F-AAE8-65B254C02C36}" dt="2023-07-04T10:25:22.627" v="1875" actId="478"/>
          <ac:picMkLst>
            <pc:docMk/>
            <pc:sldMk cId="2328375638" sldId="259"/>
            <ac:picMk id="9" creationId="{51571128-BF29-F931-F13B-C13B7C2A0B6B}"/>
          </ac:picMkLst>
        </pc:picChg>
        <pc:picChg chg="add del mod">
          <ac:chgData name="Sara Fiori" userId="8d5d1af3-5ce2-49fd-9c82-7afe86d89eed" providerId="ADAL" clId="{21A53E0B-A6C2-4F2F-AAE8-65B254C02C36}" dt="2023-07-04T10:46:14.771" v="2246" actId="478"/>
          <ac:picMkLst>
            <pc:docMk/>
            <pc:sldMk cId="2328375638" sldId="259"/>
            <ac:picMk id="10" creationId="{C5F0E492-37BA-3062-B9E4-48819B64EC15}"/>
          </ac:picMkLst>
        </pc:picChg>
        <pc:picChg chg="add mod">
          <ac:chgData name="Sara Fiori" userId="8d5d1af3-5ce2-49fd-9c82-7afe86d89eed" providerId="ADAL" clId="{21A53E0B-A6C2-4F2F-AAE8-65B254C02C36}" dt="2023-07-04T10:47:50.424" v="2278" actId="1035"/>
          <ac:picMkLst>
            <pc:docMk/>
            <pc:sldMk cId="2328375638" sldId="259"/>
            <ac:picMk id="17" creationId="{E22409FA-3925-2B4D-8F47-404DF2F21CF9}"/>
          </ac:picMkLst>
        </pc:picChg>
        <pc:picChg chg="add mod">
          <ac:chgData name="Sara Fiori" userId="8d5d1af3-5ce2-49fd-9c82-7afe86d89eed" providerId="ADAL" clId="{21A53E0B-A6C2-4F2F-AAE8-65B254C02C36}" dt="2023-07-04T10:47:32.360" v="2270" actId="1076"/>
          <ac:picMkLst>
            <pc:docMk/>
            <pc:sldMk cId="2328375638" sldId="259"/>
            <ac:picMk id="18" creationId="{C9170116-B470-7D32-46B8-43F2DF55A0FB}"/>
          </ac:picMkLst>
        </pc:picChg>
        <pc:picChg chg="add mod">
          <ac:chgData name="Sara Fiori" userId="8d5d1af3-5ce2-49fd-9c82-7afe86d89eed" providerId="ADAL" clId="{21A53E0B-A6C2-4F2F-AAE8-65B254C02C36}" dt="2023-07-04T10:47:50.424" v="2278" actId="1035"/>
          <ac:picMkLst>
            <pc:docMk/>
            <pc:sldMk cId="2328375638" sldId="259"/>
            <ac:picMk id="19" creationId="{279692FC-29E1-6F6A-551B-BB27A7174A5D}"/>
          </ac:picMkLst>
        </pc:picChg>
        <pc:picChg chg="add mod">
          <ac:chgData name="Sara Fiori" userId="8d5d1af3-5ce2-49fd-9c82-7afe86d89eed" providerId="ADAL" clId="{21A53E0B-A6C2-4F2F-AAE8-65B254C02C36}" dt="2023-07-04T10:47:50.424" v="2278" actId="1035"/>
          <ac:picMkLst>
            <pc:docMk/>
            <pc:sldMk cId="2328375638" sldId="259"/>
            <ac:picMk id="25" creationId="{CC1AE1AE-2B76-FA34-2078-14D27783DCD2}"/>
          </ac:picMkLst>
        </pc:picChg>
        <pc:cxnChg chg="add del mod">
          <ac:chgData name="Sara Fiori" userId="8d5d1af3-5ce2-49fd-9c82-7afe86d89eed" providerId="ADAL" clId="{21A53E0B-A6C2-4F2F-AAE8-65B254C02C36}" dt="2023-07-04T10:41:59.273" v="2068" actId="11529"/>
          <ac:cxnSpMkLst>
            <pc:docMk/>
            <pc:sldMk cId="2328375638" sldId="259"/>
            <ac:cxnSpMk id="21" creationId="{6B0FBC4B-DFDE-52BF-22B5-0C83A8E90F46}"/>
          </ac:cxnSpMkLst>
        </pc:cxnChg>
        <pc:cxnChg chg="add del">
          <ac:chgData name="Sara Fiori" userId="8d5d1af3-5ce2-49fd-9c82-7afe86d89eed" providerId="ADAL" clId="{21A53E0B-A6C2-4F2F-AAE8-65B254C02C36}" dt="2023-07-04T10:42:17.987" v="2070" actId="11529"/>
          <ac:cxnSpMkLst>
            <pc:docMk/>
            <pc:sldMk cId="2328375638" sldId="259"/>
            <ac:cxnSpMk id="23" creationId="{AED39D55-8D28-2BC4-7FFF-44CEFD1D7790}"/>
          </ac:cxnSpMkLst>
        </pc:cxnChg>
      </pc:sldChg>
      <pc:sldChg chg="modSp mod">
        <pc:chgData name="Sara Fiori" userId="8d5d1af3-5ce2-49fd-9c82-7afe86d89eed" providerId="ADAL" clId="{21A53E0B-A6C2-4F2F-AAE8-65B254C02C36}" dt="2023-07-04T15:16:39.162" v="2972" actId="14100"/>
        <pc:sldMkLst>
          <pc:docMk/>
          <pc:sldMk cId="1778438167" sldId="265"/>
        </pc:sldMkLst>
        <pc:spChg chg="mod">
          <ac:chgData name="Sara Fiori" userId="8d5d1af3-5ce2-49fd-9c82-7afe86d89eed" providerId="ADAL" clId="{21A53E0B-A6C2-4F2F-AAE8-65B254C02C36}" dt="2023-07-04T15:16:39.162" v="2972" actId="14100"/>
          <ac:spMkLst>
            <pc:docMk/>
            <pc:sldMk cId="1778438167" sldId="265"/>
            <ac:spMk id="4" creationId="{324489CB-FA16-84C7-4E79-5890E9C939CD}"/>
          </ac:spMkLst>
        </pc:spChg>
      </pc:sldChg>
      <pc:sldChg chg="addSp delSp modSp mod delAnim addCm">
        <pc:chgData name="Sara Fiori" userId="8d5d1af3-5ce2-49fd-9c82-7afe86d89eed" providerId="ADAL" clId="{21A53E0B-A6C2-4F2F-AAE8-65B254C02C36}" dt="2023-07-04T12:02:49.555" v="2906" actId="14100"/>
        <pc:sldMkLst>
          <pc:docMk/>
          <pc:sldMk cId="4179846393" sldId="266"/>
        </pc:sldMkLst>
        <pc:spChg chg="del mod">
          <ac:chgData name="Sara Fiori" userId="8d5d1af3-5ce2-49fd-9c82-7afe86d89eed" providerId="ADAL" clId="{21A53E0B-A6C2-4F2F-AAE8-65B254C02C36}" dt="2023-07-04T11:14:33.847" v="2823" actId="478"/>
          <ac:spMkLst>
            <pc:docMk/>
            <pc:sldMk cId="4179846393" sldId="266"/>
            <ac:spMk id="2" creationId="{4B5DA95F-CA6B-0C59-1078-21B9BD76110D}"/>
          </ac:spMkLst>
        </pc:spChg>
        <pc:spChg chg="mod">
          <ac:chgData name="Sara Fiori" userId="8d5d1af3-5ce2-49fd-9c82-7afe86d89eed" providerId="ADAL" clId="{21A53E0B-A6C2-4F2F-AAE8-65B254C02C36}" dt="2023-07-04T12:02:34.736" v="2901" actId="1035"/>
          <ac:spMkLst>
            <pc:docMk/>
            <pc:sldMk cId="4179846393" sldId="266"/>
            <ac:spMk id="6" creationId="{58D6F7B8-5AEA-8F1B-3CB7-D4EE55A45B3E}"/>
          </ac:spMkLst>
        </pc:spChg>
        <pc:spChg chg="mod">
          <ac:chgData name="Sara Fiori" userId="8d5d1af3-5ce2-49fd-9c82-7afe86d89eed" providerId="ADAL" clId="{21A53E0B-A6C2-4F2F-AAE8-65B254C02C36}" dt="2023-07-04T11:14:23.460" v="2822" actId="20577"/>
          <ac:spMkLst>
            <pc:docMk/>
            <pc:sldMk cId="4179846393" sldId="266"/>
            <ac:spMk id="7" creationId="{FB75EE5F-262B-70A0-314B-C2041F067ED4}"/>
          </ac:spMkLst>
        </pc:spChg>
        <pc:spChg chg="del">
          <ac:chgData name="Sara Fiori" userId="8d5d1af3-5ce2-49fd-9c82-7afe86d89eed" providerId="ADAL" clId="{21A53E0B-A6C2-4F2F-AAE8-65B254C02C36}" dt="2023-07-04T11:09:56.085" v="2592" actId="478"/>
          <ac:spMkLst>
            <pc:docMk/>
            <pc:sldMk cId="4179846393" sldId="266"/>
            <ac:spMk id="8" creationId="{0999D066-ACCD-E003-C3BB-10E15E63F212}"/>
          </ac:spMkLst>
        </pc:spChg>
        <pc:spChg chg="mod">
          <ac:chgData name="Sara Fiori" userId="8d5d1af3-5ce2-49fd-9c82-7afe86d89eed" providerId="ADAL" clId="{21A53E0B-A6C2-4F2F-AAE8-65B254C02C36}" dt="2023-07-04T12:02:49.555" v="2906" actId="14100"/>
          <ac:spMkLst>
            <pc:docMk/>
            <pc:sldMk cId="4179846393" sldId="266"/>
            <ac:spMk id="10" creationId="{0798701A-909D-831C-C2A4-F2ADC1D8A957}"/>
          </ac:spMkLst>
        </pc:spChg>
        <pc:spChg chg="add mod ord">
          <ac:chgData name="Sara Fiori" userId="8d5d1af3-5ce2-49fd-9c82-7afe86d89eed" providerId="ADAL" clId="{21A53E0B-A6C2-4F2F-AAE8-65B254C02C36}" dt="2023-07-04T12:02:34.736" v="2901" actId="1035"/>
          <ac:spMkLst>
            <pc:docMk/>
            <pc:sldMk cId="4179846393" sldId="266"/>
            <ac:spMk id="12" creationId="{9447E412-E54D-A61F-E9DE-38085BD59097}"/>
          </ac:spMkLst>
        </pc:spChg>
        <pc:spChg chg="add mod ord">
          <ac:chgData name="Sara Fiori" userId="8d5d1af3-5ce2-49fd-9c82-7afe86d89eed" providerId="ADAL" clId="{21A53E0B-A6C2-4F2F-AAE8-65B254C02C36}" dt="2023-07-04T12:02:34.736" v="2901" actId="1035"/>
          <ac:spMkLst>
            <pc:docMk/>
            <pc:sldMk cId="4179846393" sldId="266"/>
            <ac:spMk id="13" creationId="{15C2DC8D-5E5D-22C6-2816-328D0C3D91EC}"/>
          </ac:spMkLst>
        </pc:spChg>
        <pc:picChg chg="add mod">
          <ac:chgData name="Sara Fiori" userId="8d5d1af3-5ce2-49fd-9c82-7afe86d89eed" providerId="ADAL" clId="{21A53E0B-A6C2-4F2F-AAE8-65B254C02C36}" dt="2023-07-04T12:02:34.736" v="2901" actId="1035"/>
          <ac:picMkLst>
            <pc:docMk/>
            <pc:sldMk cId="4179846393" sldId="266"/>
            <ac:picMk id="4" creationId="{13011D0D-4A76-6058-C528-7BDB75CFD6DF}"/>
          </ac:picMkLst>
        </pc:picChg>
        <pc:picChg chg="add mod">
          <ac:chgData name="Sara Fiori" userId="8d5d1af3-5ce2-49fd-9c82-7afe86d89eed" providerId="ADAL" clId="{21A53E0B-A6C2-4F2F-AAE8-65B254C02C36}" dt="2023-07-04T12:02:34.736" v="2901" actId="1035"/>
          <ac:picMkLst>
            <pc:docMk/>
            <pc:sldMk cId="4179846393" sldId="266"/>
            <ac:picMk id="11" creationId="{39B157C3-8549-20EF-9CEC-277C1A384471}"/>
          </ac:picMkLst>
        </pc:picChg>
      </pc:sldChg>
      <pc:sldChg chg="modSp mod">
        <pc:chgData name="Sara Fiori" userId="8d5d1af3-5ce2-49fd-9c82-7afe86d89eed" providerId="ADAL" clId="{21A53E0B-A6C2-4F2F-AAE8-65B254C02C36}" dt="2023-07-04T11:16:52.639" v="2888" actId="20577"/>
        <pc:sldMkLst>
          <pc:docMk/>
          <pc:sldMk cId="2559083335" sldId="267"/>
        </pc:sldMkLst>
        <pc:spChg chg="mod">
          <ac:chgData name="Sara Fiori" userId="8d5d1af3-5ce2-49fd-9c82-7afe86d89eed" providerId="ADAL" clId="{21A53E0B-A6C2-4F2F-AAE8-65B254C02C36}" dt="2023-07-04T11:16:52.639" v="2888" actId="20577"/>
          <ac:spMkLst>
            <pc:docMk/>
            <pc:sldMk cId="2559083335" sldId="267"/>
            <ac:spMk id="7" creationId="{FB75EE5F-262B-70A0-314B-C2041F067ED4}"/>
          </ac:spMkLst>
        </pc:spChg>
      </pc:sldChg>
      <pc:sldChg chg="delSp modSp mod modCm">
        <pc:chgData name="Sara Fiori" userId="8d5d1af3-5ce2-49fd-9c82-7afe86d89eed" providerId="ADAL" clId="{21A53E0B-A6C2-4F2F-AAE8-65B254C02C36}" dt="2023-07-04T15:26:45.903" v="3245" actId="14100"/>
        <pc:sldMkLst>
          <pc:docMk/>
          <pc:sldMk cId="2951462240" sldId="268"/>
        </pc:sldMkLst>
        <pc:spChg chg="mod">
          <ac:chgData name="Sara Fiori" userId="8d5d1af3-5ce2-49fd-9c82-7afe86d89eed" providerId="ADAL" clId="{21A53E0B-A6C2-4F2F-AAE8-65B254C02C36}" dt="2023-07-04T15:26:31.327" v="3235" actId="1037"/>
          <ac:spMkLst>
            <pc:docMk/>
            <pc:sldMk cId="2951462240" sldId="268"/>
            <ac:spMk id="2" creationId="{9C3EC4E7-45E2-D2A6-611D-8EC9D6EA916B}"/>
          </ac:spMkLst>
        </pc:spChg>
        <pc:spChg chg="mod">
          <ac:chgData name="Sara Fiori" userId="8d5d1af3-5ce2-49fd-9c82-7afe86d89eed" providerId="ADAL" clId="{21A53E0B-A6C2-4F2F-AAE8-65B254C02C36}" dt="2023-07-04T15:26:45.903" v="3245" actId="14100"/>
          <ac:spMkLst>
            <pc:docMk/>
            <pc:sldMk cId="2951462240" sldId="268"/>
            <ac:spMk id="4" creationId="{324489CB-FA16-84C7-4E79-5890E9C939CD}"/>
          </ac:spMkLst>
        </pc:spChg>
        <pc:spChg chg="mod">
          <ac:chgData name="Sara Fiori" userId="8d5d1af3-5ce2-49fd-9c82-7afe86d89eed" providerId="ADAL" clId="{21A53E0B-A6C2-4F2F-AAE8-65B254C02C36}" dt="2023-07-04T15:26:35.869" v="3244" actId="1038"/>
          <ac:spMkLst>
            <pc:docMk/>
            <pc:sldMk cId="2951462240" sldId="268"/>
            <ac:spMk id="5" creationId="{4AE8312F-AB9A-6BCB-7628-00DA964F5264}"/>
          </ac:spMkLst>
        </pc:spChg>
        <pc:spChg chg="mod">
          <ac:chgData name="Sara Fiori" userId="8d5d1af3-5ce2-49fd-9c82-7afe86d89eed" providerId="ADAL" clId="{21A53E0B-A6C2-4F2F-AAE8-65B254C02C36}" dt="2023-07-04T15:26:24.188" v="3227" actId="1037"/>
          <ac:spMkLst>
            <pc:docMk/>
            <pc:sldMk cId="2951462240" sldId="268"/>
            <ac:spMk id="6" creationId="{74090989-CB43-F09A-17EB-37B8F3FCA46E}"/>
          </ac:spMkLst>
        </pc:spChg>
        <pc:spChg chg="mod">
          <ac:chgData name="Sara Fiori" userId="8d5d1af3-5ce2-49fd-9c82-7afe86d89eed" providerId="ADAL" clId="{21A53E0B-A6C2-4F2F-AAE8-65B254C02C36}" dt="2023-07-04T15:26:19.589" v="3221" actId="1076"/>
          <ac:spMkLst>
            <pc:docMk/>
            <pc:sldMk cId="2951462240" sldId="268"/>
            <ac:spMk id="10" creationId="{4A85D2FB-E569-9FF3-C5AE-0325B541356A}"/>
          </ac:spMkLst>
        </pc:spChg>
        <pc:grpChg chg="del">
          <ac:chgData name="Sara Fiori" userId="8d5d1af3-5ce2-49fd-9c82-7afe86d89eed" providerId="ADAL" clId="{21A53E0B-A6C2-4F2F-AAE8-65B254C02C36}" dt="2023-07-04T15:17:01.369" v="2991" actId="478"/>
          <ac:grpSpMkLst>
            <pc:docMk/>
            <pc:sldMk cId="2951462240" sldId="268"/>
            <ac:grpSpMk id="29" creationId="{DF96279D-0C9A-7829-FC3F-E13C77635326}"/>
          </ac:grpSpMkLst>
        </pc:grpChg>
        <pc:picChg chg="mod">
          <ac:chgData name="Sara Fiori" userId="8d5d1af3-5ce2-49fd-9c82-7afe86d89eed" providerId="ADAL" clId="{21A53E0B-A6C2-4F2F-AAE8-65B254C02C36}" dt="2023-07-04T15:25:37.015" v="3207" actId="1076"/>
          <ac:picMkLst>
            <pc:docMk/>
            <pc:sldMk cId="2951462240" sldId="268"/>
            <ac:picMk id="7" creationId="{28C9BE12-74AE-D575-8DB9-3C442180A065}"/>
          </ac:picMkLst>
        </pc:picChg>
      </pc:sldChg>
      <pc:sldChg chg="del">
        <pc:chgData name="Sara Fiori" userId="8d5d1af3-5ce2-49fd-9c82-7afe86d89eed" providerId="ADAL" clId="{21A53E0B-A6C2-4F2F-AAE8-65B254C02C36}" dt="2023-07-04T10:25:12.411" v="1874" actId="2696"/>
        <pc:sldMkLst>
          <pc:docMk/>
          <pc:sldMk cId="2128574586" sldId="271"/>
        </pc:sldMkLst>
      </pc:sldChg>
      <pc:sldChg chg="addSp delSp modSp add mod modAnim addCm">
        <pc:chgData name="Sara Fiori" userId="8d5d1af3-5ce2-49fd-9c82-7afe86d89eed" providerId="ADAL" clId="{21A53E0B-A6C2-4F2F-AAE8-65B254C02C36}" dt="2023-07-05T12:00:59.406" v="3249" actId="1076"/>
        <pc:sldMkLst>
          <pc:docMk/>
          <pc:sldMk cId="2911338030" sldId="272"/>
        </pc:sldMkLst>
        <pc:spChg chg="mod">
          <ac:chgData name="Sara Fiori" userId="8d5d1af3-5ce2-49fd-9c82-7afe86d89eed" providerId="ADAL" clId="{21A53E0B-A6C2-4F2F-AAE8-65B254C02C36}" dt="2023-07-04T08:55:21.026" v="345" actId="1038"/>
          <ac:spMkLst>
            <pc:docMk/>
            <pc:sldMk cId="2911338030" sldId="272"/>
            <ac:spMk id="2" creationId="{9C3EC4E7-45E2-D2A6-611D-8EC9D6EA916B}"/>
          </ac:spMkLst>
        </pc:spChg>
        <pc:spChg chg="del mod">
          <ac:chgData name="Sara Fiori" userId="8d5d1af3-5ce2-49fd-9c82-7afe86d89eed" providerId="ADAL" clId="{21A53E0B-A6C2-4F2F-AAE8-65B254C02C36}" dt="2023-07-04T09:10:01.444" v="423" actId="478"/>
          <ac:spMkLst>
            <pc:docMk/>
            <pc:sldMk cId="2911338030" sldId="272"/>
            <ac:spMk id="3" creationId="{696730B6-C876-5618-E095-B147B5D053B2}"/>
          </ac:spMkLst>
        </pc:spChg>
        <pc:spChg chg="mod">
          <ac:chgData name="Sara Fiori" userId="8d5d1af3-5ce2-49fd-9c82-7afe86d89eed" providerId="ADAL" clId="{21A53E0B-A6C2-4F2F-AAE8-65B254C02C36}" dt="2023-07-05T12:00:59.406" v="3249" actId="1076"/>
          <ac:spMkLst>
            <pc:docMk/>
            <pc:sldMk cId="2911338030" sldId="272"/>
            <ac:spMk id="4" creationId="{324489CB-FA16-84C7-4E79-5890E9C939CD}"/>
          </ac:spMkLst>
        </pc:spChg>
        <pc:spChg chg="add mod">
          <ac:chgData name="Sara Fiori" userId="8d5d1af3-5ce2-49fd-9c82-7afe86d89eed" providerId="ADAL" clId="{21A53E0B-A6C2-4F2F-AAE8-65B254C02C36}" dt="2023-07-04T09:21:06.197" v="1060" actId="164"/>
          <ac:spMkLst>
            <pc:docMk/>
            <pc:sldMk cId="2911338030" sldId="272"/>
            <ac:spMk id="5" creationId="{D1547D88-0D8E-7EF2-33B2-CA04B08FC97B}"/>
          </ac:spMkLst>
        </pc:spChg>
        <pc:spChg chg="add mod">
          <ac:chgData name="Sara Fiori" userId="8d5d1af3-5ce2-49fd-9c82-7afe86d89eed" providerId="ADAL" clId="{21A53E0B-A6C2-4F2F-AAE8-65B254C02C36}" dt="2023-07-04T09:21:06.197" v="1060" actId="164"/>
          <ac:spMkLst>
            <pc:docMk/>
            <pc:sldMk cId="2911338030" sldId="272"/>
            <ac:spMk id="6" creationId="{B71752F1-3330-2C9C-847D-B1BB5628A035}"/>
          </ac:spMkLst>
        </pc:spChg>
        <pc:spChg chg="mod">
          <ac:chgData name="Sara Fiori" userId="8d5d1af3-5ce2-49fd-9c82-7afe86d89eed" providerId="ADAL" clId="{21A53E0B-A6C2-4F2F-AAE8-65B254C02C36}" dt="2023-07-04T10:46:33.592" v="2253" actId="20578"/>
          <ac:spMkLst>
            <pc:docMk/>
            <pc:sldMk cId="2911338030" sldId="272"/>
            <ac:spMk id="9" creationId="{046CD9F7-88D1-B668-BD1F-C0A900845136}"/>
          </ac:spMkLst>
        </pc:spChg>
        <pc:spChg chg="add del mod">
          <ac:chgData name="Sara Fiori" userId="8d5d1af3-5ce2-49fd-9c82-7afe86d89eed" providerId="ADAL" clId="{21A53E0B-A6C2-4F2F-AAE8-65B254C02C36}" dt="2023-07-04T09:21:06.197" v="1060" actId="164"/>
          <ac:spMkLst>
            <pc:docMk/>
            <pc:sldMk cId="2911338030" sldId="272"/>
            <ac:spMk id="10" creationId="{7405C94C-C489-16E5-3052-B4CEE10C1642}"/>
          </ac:spMkLst>
        </pc:spChg>
        <pc:spChg chg="del mod">
          <ac:chgData name="Sara Fiori" userId="8d5d1af3-5ce2-49fd-9c82-7afe86d89eed" providerId="ADAL" clId="{21A53E0B-A6C2-4F2F-AAE8-65B254C02C36}" dt="2023-07-04T08:54:11.487" v="293" actId="478"/>
          <ac:spMkLst>
            <pc:docMk/>
            <pc:sldMk cId="2911338030" sldId="272"/>
            <ac:spMk id="11" creationId="{C3CAC6AF-9A80-9D0A-29EA-BB1439CC48ED}"/>
          </ac:spMkLst>
        </pc:spChg>
        <pc:spChg chg="mod">
          <ac:chgData name="Sara Fiori" userId="8d5d1af3-5ce2-49fd-9c82-7afe86d89eed" providerId="ADAL" clId="{21A53E0B-A6C2-4F2F-AAE8-65B254C02C36}" dt="2023-07-04T09:21:06.197" v="1060" actId="164"/>
          <ac:spMkLst>
            <pc:docMk/>
            <pc:sldMk cId="2911338030" sldId="272"/>
            <ac:spMk id="13" creationId="{9B2EA2F0-6501-F21F-6B1F-CBD538A337D4}"/>
          </ac:spMkLst>
        </pc:spChg>
        <pc:spChg chg="add del mod">
          <ac:chgData name="Sara Fiori" userId="8d5d1af3-5ce2-49fd-9c82-7afe86d89eed" providerId="ADAL" clId="{21A53E0B-A6C2-4F2F-AAE8-65B254C02C36}" dt="2023-07-04T09:10:04.936" v="424" actId="478"/>
          <ac:spMkLst>
            <pc:docMk/>
            <pc:sldMk cId="2911338030" sldId="272"/>
            <ac:spMk id="16" creationId="{E0469154-402E-403F-23F7-FA11EBC724E1}"/>
          </ac:spMkLst>
        </pc:spChg>
        <pc:spChg chg="add del mod">
          <ac:chgData name="Sara Fiori" userId="8d5d1af3-5ce2-49fd-9c82-7afe86d89eed" providerId="ADAL" clId="{21A53E0B-A6C2-4F2F-AAE8-65B254C02C36}" dt="2023-07-04T09:16:29.710" v="998" actId="478"/>
          <ac:spMkLst>
            <pc:docMk/>
            <pc:sldMk cId="2911338030" sldId="272"/>
            <ac:spMk id="17" creationId="{9EB4B38F-C050-DC10-2B6B-B389810AD1D4}"/>
          </ac:spMkLst>
        </pc:spChg>
        <pc:spChg chg="add del mod">
          <ac:chgData name="Sara Fiori" userId="8d5d1af3-5ce2-49fd-9c82-7afe86d89eed" providerId="ADAL" clId="{21A53E0B-A6C2-4F2F-AAE8-65B254C02C36}" dt="2023-07-04T09:16:34.832" v="999" actId="478"/>
          <ac:spMkLst>
            <pc:docMk/>
            <pc:sldMk cId="2911338030" sldId="272"/>
            <ac:spMk id="18" creationId="{7A53B420-147C-E3FE-F4DF-4D6856C0BCCF}"/>
          </ac:spMkLst>
        </pc:spChg>
        <pc:spChg chg="add del mod">
          <ac:chgData name="Sara Fiori" userId="8d5d1af3-5ce2-49fd-9c82-7afe86d89eed" providerId="ADAL" clId="{21A53E0B-A6C2-4F2F-AAE8-65B254C02C36}" dt="2023-07-04T09:16:34.832" v="999" actId="478"/>
          <ac:spMkLst>
            <pc:docMk/>
            <pc:sldMk cId="2911338030" sldId="272"/>
            <ac:spMk id="19" creationId="{331D0724-6939-5E37-134F-9DBD7D7A99B9}"/>
          </ac:spMkLst>
        </pc:spChg>
        <pc:spChg chg="add mod">
          <ac:chgData name="Sara Fiori" userId="8d5d1af3-5ce2-49fd-9c82-7afe86d89eed" providerId="ADAL" clId="{21A53E0B-A6C2-4F2F-AAE8-65B254C02C36}" dt="2023-07-04T10:49:59.575" v="2476" actId="1036"/>
          <ac:spMkLst>
            <pc:docMk/>
            <pc:sldMk cId="2911338030" sldId="272"/>
            <ac:spMk id="20" creationId="{076ACF15-16F4-1A1A-7A57-438975A30E1B}"/>
          </ac:spMkLst>
        </pc:spChg>
        <pc:spChg chg="add mod">
          <ac:chgData name="Sara Fiori" userId="8d5d1af3-5ce2-49fd-9c82-7afe86d89eed" providerId="ADAL" clId="{21A53E0B-A6C2-4F2F-AAE8-65B254C02C36}" dt="2023-07-04T09:16:43.440" v="1003" actId="14100"/>
          <ac:spMkLst>
            <pc:docMk/>
            <pc:sldMk cId="2911338030" sldId="272"/>
            <ac:spMk id="21" creationId="{A3A06E3C-3E82-1EA2-E992-CFFD018001A6}"/>
          </ac:spMkLst>
        </pc:spChg>
        <pc:spChg chg="add mod">
          <ac:chgData name="Sara Fiori" userId="8d5d1af3-5ce2-49fd-9c82-7afe86d89eed" providerId="ADAL" clId="{21A53E0B-A6C2-4F2F-AAE8-65B254C02C36}" dt="2023-07-04T10:49:55.626" v="2474" actId="14100"/>
          <ac:spMkLst>
            <pc:docMk/>
            <pc:sldMk cId="2911338030" sldId="272"/>
            <ac:spMk id="22" creationId="{2BC13DAA-9FE6-DB90-8FA5-44101AF07198}"/>
          </ac:spMkLst>
        </pc:spChg>
        <pc:spChg chg="add del mod">
          <ac:chgData name="Sara Fiori" userId="8d5d1af3-5ce2-49fd-9c82-7afe86d89eed" providerId="ADAL" clId="{21A53E0B-A6C2-4F2F-AAE8-65B254C02C36}" dt="2023-07-04T09:17:35.188" v="1013"/>
          <ac:spMkLst>
            <pc:docMk/>
            <pc:sldMk cId="2911338030" sldId="272"/>
            <ac:spMk id="23" creationId="{3587DF3A-75EB-34A2-8A09-87D8537B5238}"/>
          </ac:spMkLst>
        </pc:spChg>
        <pc:spChg chg="add mod ord topLvl">
          <ac:chgData name="Sara Fiori" userId="8d5d1af3-5ce2-49fd-9c82-7afe86d89eed" providerId="ADAL" clId="{21A53E0B-A6C2-4F2F-AAE8-65B254C02C36}" dt="2023-07-04T09:31:40.836" v="1255" actId="164"/>
          <ac:spMkLst>
            <pc:docMk/>
            <pc:sldMk cId="2911338030" sldId="272"/>
            <ac:spMk id="29" creationId="{5D85200B-0202-8BF4-80BD-8A1371208E36}"/>
          </ac:spMkLst>
        </pc:spChg>
        <pc:spChg chg="add mod">
          <ac:chgData name="Sara Fiori" userId="8d5d1af3-5ce2-49fd-9c82-7afe86d89eed" providerId="ADAL" clId="{21A53E0B-A6C2-4F2F-AAE8-65B254C02C36}" dt="2023-07-04T09:23:14.809" v="1101" actId="14100"/>
          <ac:spMkLst>
            <pc:docMk/>
            <pc:sldMk cId="2911338030" sldId="272"/>
            <ac:spMk id="32" creationId="{2AA92EC9-C482-B4C6-522B-B8FFFA15E81E}"/>
          </ac:spMkLst>
        </pc:spChg>
        <pc:spChg chg="add mod">
          <ac:chgData name="Sara Fiori" userId="8d5d1af3-5ce2-49fd-9c82-7afe86d89eed" providerId="ADAL" clId="{21A53E0B-A6C2-4F2F-AAE8-65B254C02C36}" dt="2023-07-04T09:30:45.246" v="1229" actId="14100"/>
          <ac:spMkLst>
            <pc:docMk/>
            <pc:sldMk cId="2911338030" sldId="272"/>
            <ac:spMk id="33" creationId="{0B398BDE-21E9-D549-8536-BB6445654AF7}"/>
          </ac:spMkLst>
        </pc:spChg>
        <pc:spChg chg="add mod">
          <ac:chgData name="Sara Fiori" userId="8d5d1af3-5ce2-49fd-9c82-7afe86d89eed" providerId="ADAL" clId="{21A53E0B-A6C2-4F2F-AAE8-65B254C02C36}" dt="2023-07-04T09:22:57.203" v="1099" actId="208"/>
          <ac:spMkLst>
            <pc:docMk/>
            <pc:sldMk cId="2911338030" sldId="272"/>
            <ac:spMk id="34" creationId="{7102BDA8-3F9C-D326-1F03-56B0398D8B5E}"/>
          </ac:spMkLst>
        </pc:spChg>
        <pc:grpChg chg="add del mod ord">
          <ac:chgData name="Sara Fiori" userId="8d5d1af3-5ce2-49fd-9c82-7afe86d89eed" providerId="ADAL" clId="{21A53E0B-A6C2-4F2F-AAE8-65B254C02C36}" dt="2023-07-04T09:28:18.073" v="1214" actId="165"/>
          <ac:grpSpMkLst>
            <pc:docMk/>
            <pc:sldMk cId="2911338030" sldId="272"/>
            <ac:grpSpMk id="30" creationId="{B0FB1119-40BD-AF85-59E2-71E3DAA65833}"/>
          </ac:grpSpMkLst>
        </pc:grpChg>
        <pc:grpChg chg="add mod">
          <ac:chgData name="Sara Fiori" userId="8d5d1af3-5ce2-49fd-9c82-7afe86d89eed" providerId="ADAL" clId="{21A53E0B-A6C2-4F2F-AAE8-65B254C02C36}" dt="2023-07-04T09:21:43.700" v="1068" actId="1076"/>
          <ac:grpSpMkLst>
            <pc:docMk/>
            <pc:sldMk cId="2911338030" sldId="272"/>
            <ac:grpSpMk id="31" creationId="{1B601789-D109-DDDA-02AA-C03BC9D61B3B}"/>
          </ac:grpSpMkLst>
        </pc:grpChg>
        <pc:grpChg chg="add mod ord">
          <ac:chgData name="Sara Fiori" userId="8d5d1af3-5ce2-49fd-9c82-7afe86d89eed" providerId="ADAL" clId="{21A53E0B-A6C2-4F2F-AAE8-65B254C02C36}" dt="2023-07-04T09:32:31.065" v="1257" actId="167"/>
          <ac:grpSpMkLst>
            <pc:docMk/>
            <pc:sldMk cId="2911338030" sldId="272"/>
            <ac:grpSpMk id="37" creationId="{F834D75C-161B-1810-9E7D-A49D26303E2E}"/>
          </ac:grpSpMkLst>
        </pc:grpChg>
        <pc:picChg chg="add del mod">
          <ac:chgData name="Sara Fiori" userId="8d5d1af3-5ce2-49fd-9c82-7afe86d89eed" providerId="ADAL" clId="{21A53E0B-A6C2-4F2F-AAE8-65B254C02C36}" dt="2023-07-04T09:09:51.703" v="418" actId="478"/>
          <ac:picMkLst>
            <pc:docMk/>
            <pc:sldMk cId="2911338030" sldId="272"/>
            <ac:picMk id="8" creationId="{D453E271-39B1-AFFF-35D1-55089D3D7E9F}"/>
          </ac:picMkLst>
        </pc:picChg>
        <pc:picChg chg="add del mod ord topLvl">
          <ac:chgData name="Sara Fiori" userId="8d5d1af3-5ce2-49fd-9c82-7afe86d89eed" providerId="ADAL" clId="{21A53E0B-A6C2-4F2F-AAE8-65B254C02C36}" dt="2023-07-04T09:29:59.832" v="1217" actId="478"/>
          <ac:picMkLst>
            <pc:docMk/>
            <pc:sldMk cId="2911338030" sldId="272"/>
            <ac:picMk id="14" creationId="{24696376-C435-6A76-80FB-5BEEADE2A540}"/>
          </ac:picMkLst>
        </pc:picChg>
        <pc:picChg chg="add mod">
          <ac:chgData name="Sara Fiori" userId="8d5d1af3-5ce2-49fd-9c82-7afe86d89eed" providerId="ADAL" clId="{21A53E0B-A6C2-4F2F-AAE8-65B254C02C36}" dt="2023-07-04T09:21:06.197" v="1060" actId="164"/>
          <ac:picMkLst>
            <pc:docMk/>
            <pc:sldMk cId="2911338030" sldId="272"/>
            <ac:picMk id="25" creationId="{5AEF11A5-19F9-F4F6-B7D3-1AB83F49D27D}"/>
          </ac:picMkLst>
        </pc:picChg>
        <pc:picChg chg="add mod">
          <ac:chgData name="Sara Fiori" userId="8d5d1af3-5ce2-49fd-9c82-7afe86d89eed" providerId="ADAL" clId="{21A53E0B-A6C2-4F2F-AAE8-65B254C02C36}" dt="2023-07-04T09:21:06.197" v="1060" actId="164"/>
          <ac:picMkLst>
            <pc:docMk/>
            <pc:sldMk cId="2911338030" sldId="272"/>
            <ac:picMk id="27" creationId="{A761834D-1E15-7936-8B80-38F2C56E4863}"/>
          </ac:picMkLst>
        </pc:picChg>
        <pc:picChg chg="add mod topLvl">
          <ac:chgData name="Sara Fiori" userId="8d5d1af3-5ce2-49fd-9c82-7afe86d89eed" providerId="ADAL" clId="{21A53E0B-A6C2-4F2F-AAE8-65B254C02C36}" dt="2023-07-04T09:31:40.836" v="1255" actId="164"/>
          <ac:picMkLst>
            <pc:docMk/>
            <pc:sldMk cId="2911338030" sldId="272"/>
            <ac:picMk id="28" creationId="{311BF5EF-0124-2A6D-F342-FB2F4C611784}"/>
          </ac:picMkLst>
        </pc:picChg>
        <pc:picChg chg="add mod ord">
          <ac:chgData name="Sara Fiori" userId="8d5d1af3-5ce2-49fd-9c82-7afe86d89eed" providerId="ADAL" clId="{21A53E0B-A6C2-4F2F-AAE8-65B254C02C36}" dt="2023-07-04T09:31:40.836" v="1255" actId="164"/>
          <ac:picMkLst>
            <pc:docMk/>
            <pc:sldMk cId="2911338030" sldId="272"/>
            <ac:picMk id="36" creationId="{BEAA41AC-EAAB-C3BA-087B-B0451F55B676}"/>
          </ac:picMkLst>
        </pc:picChg>
      </pc:sldChg>
      <pc:sldChg chg="add del">
        <pc:chgData name="Sara Fiori" userId="8d5d1af3-5ce2-49fd-9c82-7afe86d89eed" providerId="ADAL" clId="{21A53E0B-A6C2-4F2F-AAE8-65B254C02C36}" dt="2023-07-04T10:39:38.117" v="2047"/>
        <pc:sldMkLst>
          <pc:docMk/>
          <pc:sldMk cId="500146230" sldId="273"/>
        </pc:sldMkLst>
      </pc:sldChg>
      <pc:sldChg chg="addSp delSp modSp add mod ord delAnim addCm modCm">
        <pc:chgData name="Sara Fiori" userId="8d5d1af3-5ce2-49fd-9c82-7afe86d89eed" providerId="ADAL" clId="{21A53E0B-A6C2-4F2F-AAE8-65B254C02C36}" dt="2023-07-05T10:09:04.489" v="3247" actId="1076"/>
        <pc:sldMkLst>
          <pc:docMk/>
          <pc:sldMk cId="1627826774" sldId="273"/>
        </pc:sldMkLst>
        <pc:spChg chg="del">
          <ac:chgData name="Sara Fiori" userId="8d5d1af3-5ce2-49fd-9c82-7afe86d89eed" providerId="ADAL" clId="{21A53E0B-A6C2-4F2F-AAE8-65B254C02C36}" dt="2023-07-04T10:52:22.829" v="2489" actId="478"/>
          <ac:spMkLst>
            <pc:docMk/>
            <pc:sldMk cId="1627826774" sldId="273"/>
            <ac:spMk id="2" creationId="{4B5DA95F-CA6B-0C59-1078-21B9BD76110D}"/>
          </ac:spMkLst>
        </pc:spChg>
        <pc:spChg chg="add mod ord">
          <ac:chgData name="Sara Fiori" userId="8d5d1af3-5ce2-49fd-9c82-7afe86d89eed" providerId="ADAL" clId="{21A53E0B-A6C2-4F2F-AAE8-65B254C02C36}" dt="2023-07-04T12:21:34.996" v="2914" actId="1036"/>
          <ac:spMkLst>
            <pc:docMk/>
            <pc:sldMk cId="1627826774" sldId="273"/>
            <ac:spMk id="3" creationId="{2A9318C6-9A87-7CB7-6400-13BB37047077}"/>
          </ac:spMkLst>
        </pc:spChg>
        <pc:spChg chg="mod">
          <ac:chgData name="Sara Fiori" userId="8d5d1af3-5ce2-49fd-9c82-7afe86d89eed" providerId="ADAL" clId="{21A53E0B-A6C2-4F2F-AAE8-65B254C02C36}" dt="2023-07-04T12:21:34.996" v="2914" actId="1036"/>
          <ac:spMkLst>
            <pc:docMk/>
            <pc:sldMk cId="1627826774" sldId="273"/>
            <ac:spMk id="6" creationId="{58D6F7B8-5AEA-8F1B-3CB7-D4EE55A45B3E}"/>
          </ac:spMkLst>
        </pc:spChg>
        <pc:spChg chg="mod">
          <ac:chgData name="Sara Fiori" userId="8d5d1af3-5ce2-49fd-9c82-7afe86d89eed" providerId="ADAL" clId="{21A53E0B-A6C2-4F2F-AAE8-65B254C02C36}" dt="2023-07-05T10:09:04.489" v="3247" actId="1076"/>
          <ac:spMkLst>
            <pc:docMk/>
            <pc:sldMk cId="1627826774" sldId="273"/>
            <ac:spMk id="7" creationId="{FB75EE5F-262B-70A0-314B-C2041F067ED4}"/>
          </ac:spMkLst>
        </pc:spChg>
        <pc:spChg chg="del">
          <ac:chgData name="Sara Fiori" userId="8d5d1af3-5ce2-49fd-9c82-7afe86d89eed" providerId="ADAL" clId="{21A53E0B-A6C2-4F2F-AAE8-65B254C02C36}" dt="2023-07-04T10:52:01.376" v="2487" actId="478"/>
          <ac:spMkLst>
            <pc:docMk/>
            <pc:sldMk cId="1627826774" sldId="273"/>
            <ac:spMk id="8" creationId="{0999D066-ACCD-E003-C3BB-10E15E63F212}"/>
          </ac:spMkLst>
        </pc:spChg>
        <pc:spChg chg="mod">
          <ac:chgData name="Sara Fiori" userId="8d5d1af3-5ce2-49fd-9c82-7afe86d89eed" providerId="ADAL" clId="{21A53E0B-A6C2-4F2F-AAE8-65B254C02C36}" dt="2023-07-04T12:21:34.996" v="2914" actId="1036"/>
          <ac:spMkLst>
            <pc:docMk/>
            <pc:sldMk cId="1627826774" sldId="273"/>
            <ac:spMk id="10" creationId="{0798701A-909D-831C-C2A4-F2ADC1D8A957}"/>
          </ac:spMkLst>
        </pc:spChg>
      </pc:sldChg>
    </pc:docChg>
  </pc:docChgLst>
  <pc:docChgLst>
    <pc:chgData name="Sara Fiori" userId="8d5d1af3-5ce2-49fd-9c82-7afe86d89eed" providerId="ADAL" clId="{938C4962-B0EF-40ED-8850-291DAE3DF994}"/>
    <pc:docChg chg="undo redo custSel addSld delSld modSld sldOrd modMainMaster">
      <pc:chgData name="Sara Fiori" userId="8d5d1af3-5ce2-49fd-9c82-7afe86d89eed" providerId="ADAL" clId="{938C4962-B0EF-40ED-8850-291DAE3DF994}" dt="2023-09-20T12:36:16.326" v="505" actId="47"/>
      <pc:docMkLst>
        <pc:docMk/>
      </pc:docMkLst>
      <pc:sldChg chg="modTransition">
        <pc:chgData name="Sara Fiori" userId="8d5d1af3-5ce2-49fd-9c82-7afe86d89eed" providerId="ADAL" clId="{938C4962-B0EF-40ED-8850-291DAE3DF994}" dt="2023-09-18T17:01:30.573" v="467"/>
        <pc:sldMkLst>
          <pc:docMk/>
          <pc:sldMk cId="2874814801" sldId="257"/>
        </pc:sldMkLst>
      </pc:sldChg>
      <pc:sldChg chg="modSp mod modTransition modAnim">
        <pc:chgData name="Sara Fiori" userId="8d5d1af3-5ce2-49fd-9c82-7afe86d89eed" providerId="ADAL" clId="{938C4962-B0EF-40ED-8850-291DAE3DF994}" dt="2023-09-18T17:01:30.573" v="467"/>
        <pc:sldMkLst>
          <pc:docMk/>
          <pc:sldMk cId="3452831472" sldId="258"/>
        </pc:sldMkLst>
        <pc:spChg chg="mod">
          <ac:chgData name="Sara Fiori" userId="8d5d1af3-5ce2-49fd-9c82-7afe86d89eed" providerId="ADAL" clId="{938C4962-B0EF-40ED-8850-291DAE3DF994}" dt="2023-09-18T14:15:32.723" v="403" actId="2711"/>
          <ac:spMkLst>
            <pc:docMk/>
            <pc:sldMk cId="3452831472" sldId="258"/>
            <ac:spMk id="4" creationId="{324489CB-FA16-84C7-4E79-5890E9C939CD}"/>
          </ac:spMkLst>
        </pc:spChg>
        <pc:spChg chg="mod">
          <ac:chgData name="Sara Fiori" userId="8d5d1af3-5ce2-49fd-9c82-7afe86d89eed" providerId="ADAL" clId="{938C4962-B0EF-40ED-8850-291DAE3DF994}" dt="2023-09-18T14:19:32.478" v="458" actId="1076"/>
          <ac:spMkLst>
            <pc:docMk/>
            <pc:sldMk cId="3452831472" sldId="258"/>
            <ac:spMk id="5" creationId="{0898B0EE-01E4-3AA7-C2C4-A6EB245E5E49}"/>
          </ac:spMkLst>
        </pc:spChg>
      </pc:sldChg>
      <pc:sldChg chg="modSp modTransition">
        <pc:chgData name="Sara Fiori" userId="8d5d1af3-5ce2-49fd-9c82-7afe86d89eed" providerId="ADAL" clId="{938C4962-B0EF-40ED-8850-291DAE3DF994}" dt="2023-09-18T17:01:30.573" v="467"/>
        <pc:sldMkLst>
          <pc:docMk/>
          <pc:sldMk cId="2328375638" sldId="259"/>
        </pc:sldMkLst>
        <pc:spChg chg="mod">
          <ac:chgData name="Sara Fiori" userId="8d5d1af3-5ce2-49fd-9c82-7afe86d89eed" providerId="ADAL" clId="{938C4962-B0EF-40ED-8850-291DAE3DF994}" dt="2023-09-15T15:11:06.925" v="92" actId="20577"/>
          <ac:spMkLst>
            <pc:docMk/>
            <pc:sldMk cId="2328375638" sldId="259"/>
            <ac:spMk id="7" creationId="{B9302B36-5050-5723-8D0B-9919D294A153}"/>
          </ac:spMkLst>
        </pc:spChg>
      </pc:sldChg>
      <pc:sldChg chg="addSp delSp modSp mod modTransition">
        <pc:chgData name="Sara Fiori" userId="8d5d1af3-5ce2-49fd-9c82-7afe86d89eed" providerId="ADAL" clId="{938C4962-B0EF-40ED-8850-291DAE3DF994}" dt="2023-09-19T15:57:29.152" v="475" actId="13926"/>
        <pc:sldMkLst>
          <pc:docMk/>
          <pc:sldMk cId="1778438167" sldId="265"/>
        </pc:sldMkLst>
        <pc:spChg chg="mod">
          <ac:chgData name="Sara Fiori" userId="8d5d1af3-5ce2-49fd-9c82-7afe86d89eed" providerId="ADAL" clId="{938C4962-B0EF-40ED-8850-291DAE3DF994}" dt="2023-09-18T10:39:17.119" v="113" actId="1076"/>
          <ac:spMkLst>
            <pc:docMk/>
            <pc:sldMk cId="1778438167" sldId="265"/>
            <ac:spMk id="2" creationId="{9C3EC4E7-45E2-D2A6-611D-8EC9D6EA916B}"/>
          </ac:spMkLst>
        </pc:spChg>
        <pc:spChg chg="del">
          <ac:chgData name="Sara Fiori" userId="8d5d1af3-5ce2-49fd-9c82-7afe86d89eed" providerId="ADAL" clId="{938C4962-B0EF-40ED-8850-291DAE3DF994}" dt="2023-09-15T11:42:04.558" v="29" actId="478"/>
          <ac:spMkLst>
            <pc:docMk/>
            <pc:sldMk cId="1778438167" sldId="265"/>
            <ac:spMk id="3" creationId="{BF83CC44-54BF-3FA6-E414-F5DCACB7DF51}"/>
          </ac:spMkLst>
        </pc:spChg>
        <pc:spChg chg="mod">
          <ac:chgData name="Sara Fiori" userId="8d5d1af3-5ce2-49fd-9c82-7afe86d89eed" providerId="ADAL" clId="{938C4962-B0EF-40ED-8850-291DAE3DF994}" dt="2023-09-19T15:57:29.152" v="475" actId="13926"/>
          <ac:spMkLst>
            <pc:docMk/>
            <pc:sldMk cId="1778438167" sldId="265"/>
            <ac:spMk id="4" creationId="{324489CB-FA16-84C7-4E79-5890E9C939CD}"/>
          </ac:spMkLst>
        </pc:spChg>
        <pc:spChg chg="add mod">
          <ac:chgData name="Sara Fiori" userId="8d5d1af3-5ce2-49fd-9c82-7afe86d89eed" providerId="ADAL" clId="{938C4962-B0EF-40ED-8850-291DAE3DF994}" dt="2023-09-18T10:40:34.508" v="125" actId="1076"/>
          <ac:spMkLst>
            <pc:docMk/>
            <pc:sldMk cId="1778438167" sldId="265"/>
            <ac:spMk id="9" creationId="{46ED3B77-C0F0-E058-269E-40735079A377}"/>
          </ac:spMkLst>
        </pc:spChg>
        <pc:spChg chg="add del mod">
          <ac:chgData name="Sara Fiori" userId="8d5d1af3-5ce2-49fd-9c82-7afe86d89eed" providerId="ADAL" clId="{938C4962-B0EF-40ED-8850-291DAE3DF994}" dt="2023-09-15T11:42:06.019" v="30" actId="478"/>
          <ac:spMkLst>
            <pc:docMk/>
            <pc:sldMk cId="1778438167" sldId="265"/>
            <ac:spMk id="11" creationId="{F461D480-69DA-8964-1106-7311E275B6AC}"/>
          </ac:spMkLst>
        </pc:spChg>
      </pc:sldChg>
      <pc:sldChg chg="modSp mod modTransition">
        <pc:chgData name="Sara Fiori" userId="8d5d1af3-5ce2-49fd-9c82-7afe86d89eed" providerId="ADAL" clId="{938C4962-B0EF-40ED-8850-291DAE3DF994}" dt="2023-09-18T17:01:30.573" v="467"/>
        <pc:sldMkLst>
          <pc:docMk/>
          <pc:sldMk cId="4179846393" sldId="266"/>
        </pc:sldMkLst>
        <pc:spChg chg="mod">
          <ac:chgData name="Sara Fiori" userId="8d5d1af3-5ce2-49fd-9c82-7afe86d89eed" providerId="ADAL" clId="{938C4962-B0EF-40ED-8850-291DAE3DF994}" dt="2023-09-15T11:41:05.220" v="16" actId="108"/>
          <ac:spMkLst>
            <pc:docMk/>
            <pc:sldMk cId="4179846393" sldId="266"/>
            <ac:spMk id="6" creationId="{58D6F7B8-5AEA-8F1B-3CB7-D4EE55A45B3E}"/>
          </ac:spMkLst>
        </pc:spChg>
      </pc:sldChg>
      <pc:sldChg chg="addSp delSp modSp mod modTransition delCm">
        <pc:chgData name="Sara Fiori" userId="8d5d1af3-5ce2-49fd-9c82-7afe86d89eed" providerId="ADAL" clId="{938C4962-B0EF-40ED-8850-291DAE3DF994}" dt="2023-09-20T12:33:56.967" v="499" actId="20577"/>
        <pc:sldMkLst>
          <pc:docMk/>
          <pc:sldMk cId="2559083335" sldId="267"/>
        </pc:sldMkLst>
        <pc:spChg chg="add mod">
          <ac:chgData name="Sara Fiori" userId="8d5d1af3-5ce2-49fd-9c82-7afe86d89eed" providerId="ADAL" clId="{938C4962-B0EF-40ED-8850-291DAE3DF994}" dt="2023-09-15T11:41:58.186" v="27" actId="1076"/>
          <ac:spMkLst>
            <pc:docMk/>
            <pc:sldMk cId="2559083335" sldId="267"/>
            <ac:spMk id="6" creationId="{CD8E5E47-8DCD-562A-69A3-16436E748682}"/>
          </ac:spMkLst>
        </pc:spChg>
        <pc:spChg chg="mod">
          <ac:chgData name="Sara Fiori" userId="8d5d1af3-5ce2-49fd-9c82-7afe86d89eed" providerId="ADAL" clId="{938C4962-B0EF-40ED-8850-291DAE3DF994}" dt="2023-09-20T12:33:56.967" v="499" actId="20577"/>
          <ac:spMkLst>
            <pc:docMk/>
            <pc:sldMk cId="2559083335" sldId="267"/>
            <ac:spMk id="7" creationId="{FB75EE5F-262B-70A0-314B-C2041F067ED4}"/>
          </ac:spMkLst>
        </pc:spChg>
        <pc:spChg chg="del">
          <ac:chgData name="Sara Fiori" userId="8d5d1af3-5ce2-49fd-9c82-7afe86d89eed" providerId="ADAL" clId="{938C4962-B0EF-40ED-8850-291DAE3DF994}" dt="2023-09-15T11:41:53.029" v="25" actId="478"/>
          <ac:spMkLst>
            <pc:docMk/>
            <pc:sldMk cId="2559083335" sldId="267"/>
            <ac:spMk id="8" creationId="{7358AA15-BD39-0F59-73C4-23D65395BD55}"/>
          </ac:spMkLst>
        </pc:spChg>
        <pc:spChg chg="add del mod">
          <ac:chgData name="Sara Fiori" userId="8d5d1af3-5ce2-49fd-9c82-7afe86d89eed" providerId="ADAL" clId="{938C4962-B0EF-40ED-8850-291DAE3DF994}" dt="2023-09-15T11:41:54.957" v="26" actId="478"/>
          <ac:spMkLst>
            <pc:docMk/>
            <pc:sldMk cId="2559083335" sldId="267"/>
            <ac:spMk id="10" creationId="{592FD65E-50D5-5D42-DE83-D790BABAF6B2}"/>
          </ac:spMkLst>
        </pc:spChg>
      </pc:sldChg>
      <pc:sldChg chg="modSp mod modTransition modAnim delCm modCm">
        <pc:chgData name="Sara Fiori" userId="8d5d1af3-5ce2-49fd-9c82-7afe86d89eed" providerId="ADAL" clId="{938C4962-B0EF-40ED-8850-291DAE3DF994}" dt="2023-09-19T16:50:21.792" v="476"/>
        <pc:sldMkLst>
          <pc:docMk/>
          <pc:sldMk cId="2951462240" sldId="268"/>
        </pc:sldMkLst>
        <pc:spChg chg="mod">
          <ac:chgData name="Sara Fiori" userId="8d5d1af3-5ce2-49fd-9c82-7afe86d89eed" providerId="ADAL" clId="{938C4962-B0EF-40ED-8850-291DAE3DF994}" dt="2023-09-19T09:47:26.539" v="468" actId="108"/>
          <ac:spMkLst>
            <pc:docMk/>
            <pc:sldMk cId="2951462240" sldId="268"/>
            <ac:spMk id="4" creationId="{324489CB-FA16-84C7-4E79-5890E9C939CD}"/>
          </ac:spMkLst>
        </pc:spChg>
        <pc:spChg chg="mod">
          <ac:chgData name="Sara Fiori" userId="8d5d1af3-5ce2-49fd-9c82-7afe86d89eed" providerId="ADAL" clId="{938C4962-B0EF-40ED-8850-291DAE3DF994}" dt="2023-09-18T13:21:05.406" v="398" actId="14100"/>
          <ac:spMkLst>
            <pc:docMk/>
            <pc:sldMk cId="2951462240" sldId="268"/>
            <ac:spMk id="10" creationId="{4A85D2FB-E569-9FF3-C5AE-0325B541356A}"/>
          </ac:spMkLst>
        </pc:spChg>
        <pc:spChg chg="mod">
          <ac:chgData name="Sara Fiori" userId="8d5d1af3-5ce2-49fd-9c82-7afe86d89eed" providerId="ADAL" clId="{938C4962-B0EF-40ED-8850-291DAE3DF994}" dt="2023-09-18T14:28:12.114" v="459" actId="207"/>
          <ac:spMkLst>
            <pc:docMk/>
            <pc:sldMk cId="2951462240" sldId="268"/>
            <ac:spMk id="13" creationId="{FF397D71-0708-6347-5EE7-75738981E117}"/>
          </ac:spMkLst>
        </pc:spChg>
        <pc:picChg chg="mod">
          <ac:chgData name="Sara Fiori" userId="8d5d1af3-5ce2-49fd-9c82-7afe86d89eed" providerId="ADAL" clId="{938C4962-B0EF-40ED-8850-291DAE3DF994}" dt="2023-09-18T13:19:53.837" v="387" actId="1035"/>
          <ac:picMkLst>
            <pc:docMk/>
            <pc:sldMk cId="2951462240" sldId="268"/>
            <ac:picMk id="15" creationId="{8B36A037-445F-8C54-0F5C-343634ED414B}"/>
          </ac:picMkLst>
        </pc:picChg>
      </pc:sldChg>
      <pc:sldChg chg="modSp add del mod ord modTransition">
        <pc:chgData name="Sara Fiori" userId="8d5d1af3-5ce2-49fd-9c82-7afe86d89eed" providerId="ADAL" clId="{938C4962-B0EF-40ED-8850-291DAE3DF994}" dt="2023-09-20T12:36:16.326" v="505" actId="47"/>
        <pc:sldMkLst>
          <pc:docMk/>
          <pc:sldMk cId="2911338030" sldId="272"/>
        </pc:sldMkLst>
        <pc:spChg chg="mod">
          <ac:chgData name="Sara Fiori" userId="8d5d1af3-5ce2-49fd-9c82-7afe86d89eed" providerId="ADAL" clId="{938C4962-B0EF-40ED-8850-291DAE3DF994}" dt="2023-09-15T11:47:22.268" v="59" actId="20577"/>
          <ac:spMkLst>
            <pc:docMk/>
            <pc:sldMk cId="2911338030" sldId="272"/>
            <ac:spMk id="9" creationId="{046CD9F7-88D1-B668-BD1F-C0A900845136}"/>
          </ac:spMkLst>
        </pc:spChg>
      </pc:sldChg>
      <pc:sldChg chg="add del ord modTransition">
        <pc:chgData name="Sara Fiori" userId="8d5d1af3-5ce2-49fd-9c82-7afe86d89eed" providerId="ADAL" clId="{938C4962-B0EF-40ED-8850-291DAE3DF994}" dt="2023-09-20T12:36:13.742" v="504" actId="47"/>
        <pc:sldMkLst>
          <pc:docMk/>
          <pc:sldMk cId="1627826774" sldId="273"/>
        </pc:sldMkLst>
      </pc:sldChg>
      <pc:sldChg chg="modSp modTransition addCm delCm">
        <pc:chgData name="Sara Fiori" userId="8d5d1af3-5ce2-49fd-9c82-7afe86d89eed" providerId="ADAL" clId="{938C4962-B0EF-40ED-8850-291DAE3DF994}" dt="2023-09-20T12:36:12.865" v="503"/>
        <pc:sldMkLst>
          <pc:docMk/>
          <pc:sldMk cId="588552111" sldId="274"/>
        </pc:sldMkLst>
        <pc:spChg chg="mod">
          <ac:chgData name="Sara Fiori" userId="8d5d1af3-5ce2-49fd-9c82-7afe86d89eed" providerId="ADAL" clId="{938C4962-B0EF-40ED-8850-291DAE3DF994}" dt="2023-09-15T11:44:16.577" v="39" actId="207"/>
          <ac:spMkLst>
            <pc:docMk/>
            <pc:sldMk cId="588552111" sldId="274"/>
            <ac:spMk id="21" creationId="{83CD3A86-5E75-96B9-641F-5C5126FFB988}"/>
          </ac:spMkLst>
        </pc:spChg>
      </pc:sldChg>
      <pc:sldChg chg="modTransition">
        <pc:chgData name="Sara Fiori" userId="8d5d1af3-5ce2-49fd-9c82-7afe86d89eed" providerId="ADAL" clId="{938C4962-B0EF-40ED-8850-291DAE3DF994}" dt="2023-09-18T17:01:30.573" v="467"/>
        <pc:sldMkLst>
          <pc:docMk/>
          <pc:sldMk cId="2390531131" sldId="275"/>
        </pc:sldMkLst>
      </pc:sldChg>
      <pc:sldMasterChg chg="modTransition modSldLayout">
        <pc:chgData name="Sara Fiori" userId="8d5d1af3-5ce2-49fd-9c82-7afe86d89eed" providerId="ADAL" clId="{938C4962-B0EF-40ED-8850-291DAE3DF994}" dt="2023-09-18T17:01:30.573" v="467"/>
        <pc:sldMasterMkLst>
          <pc:docMk/>
          <pc:sldMasterMk cId="3355883472" sldId="2147483648"/>
        </pc:sldMasterMkLst>
        <pc:sldLayoutChg chg="modTransition">
          <pc:chgData name="Sara Fiori" userId="8d5d1af3-5ce2-49fd-9c82-7afe86d89eed" providerId="ADAL" clId="{938C4962-B0EF-40ED-8850-291DAE3DF994}" dt="2023-09-18T17:01:30.573" v="467"/>
          <pc:sldLayoutMkLst>
            <pc:docMk/>
            <pc:sldMasterMk cId="3355883472" sldId="2147483648"/>
            <pc:sldLayoutMk cId="311143668" sldId="2147483649"/>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779107556" sldId="2147483650"/>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4091572860" sldId="2147483651"/>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164552858" sldId="2147483652"/>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425690004" sldId="2147483653"/>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3155100059" sldId="2147483654"/>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009656234" sldId="2147483655"/>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413696455" sldId="2147483656"/>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301004494" sldId="2147483657"/>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3185699442" sldId="2147483658"/>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45304932" sldId="2147483659"/>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383360203" sldId="2147483660"/>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67897615" sldId="2147483661"/>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499655893" sldId="2147483662"/>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353784799" sldId="2147483663"/>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451276965" sldId="2147483664"/>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869888859" sldId="2147483665"/>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421214031" sldId="2147483666"/>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120063489" sldId="2147483667"/>
          </pc:sldLayoutMkLst>
        </pc:sldLayoutChg>
        <pc:sldLayoutChg chg="modTransition">
          <pc:chgData name="Sara Fiori" userId="8d5d1af3-5ce2-49fd-9c82-7afe86d89eed" providerId="ADAL" clId="{938C4962-B0EF-40ED-8850-291DAE3DF994}" dt="2023-09-18T17:01:30.573" v="467"/>
          <pc:sldLayoutMkLst>
            <pc:docMk/>
            <pc:sldMasterMk cId="3355883472" sldId="2147483648"/>
            <pc:sldLayoutMk cId="2479186155" sldId="2147483668"/>
          </pc:sldLayoutMkLst>
        </pc:sldLayoutChg>
      </pc:sldMasterChg>
    </pc:docChg>
  </pc:docChgLst>
  <pc:docChgLst>
    <pc:chgData name="Sara Fiori" userId="8d5d1af3-5ce2-49fd-9c82-7afe86d89eed" providerId="ADAL" clId="{8DA758CC-1C32-4EAE-A7BA-5812A9DE2E9D}"/>
    <pc:docChg chg="undo custSel addSld delSld modSld sldOrd modMainMaster">
      <pc:chgData name="Sara Fiori" userId="8d5d1af3-5ce2-49fd-9c82-7afe86d89eed" providerId="ADAL" clId="{8DA758CC-1C32-4EAE-A7BA-5812A9DE2E9D}" dt="2023-08-15T15:04:31.997" v="5788" actId="1076"/>
      <pc:docMkLst>
        <pc:docMk/>
      </pc:docMkLst>
      <pc:sldChg chg="addSp delSp modSp mod">
        <pc:chgData name="Sara Fiori" userId="8d5d1af3-5ce2-49fd-9c82-7afe86d89eed" providerId="ADAL" clId="{8DA758CC-1C32-4EAE-A7BA-5812A9DE2E9D}" dt="2023-08-15T11:59:39.815" v="5239" actId="20577"/>
        <pc:sldMkLst>
          <pc:docMk/>
          <pc:sldMk cId="2874814801" sldId="257"/>
        </pc:sldMkLst>
        <pc:spChg chg="mod">
          <ac:chgData name="Sara Fiori" userId="8d5d1af3-5ce2-49fd-9c82-7afe86d89eed" providerId="ADAL" clId="{8DA758CC-1C32-4EAE-A7BA-5812A9DE2E9D}" dt="2023-08-15T11:59:39.815" v="5239" actId="20577"/>
          <ac:spMkLst>
            <pc:docMk/>
            <pc:sldMk cId="2874814801" sldId="257"/>
            <ac:spMk id="3" creationId="{04BE94A6-4EAD-9D73-EE43-CCC96368C443}"/>
          </ac:spMkLst>
        </pc:spChg>
        <pc:spChg chg="del">
          <ac:chgData name="Sara Fiori" userId="8d5d1af3-5ce2-49fd-9c82-7afe86d89eed" providerId="ADAL" clId="{8DA758CC-1C32-4EAE-A7BA-5812A9DE2E9D}" dt="2023-08-15T11:59:15.056" v="5233" actId="478"/>
          <ac:spMkLst>
            <pc:docMk/>
            <pc:sldMk cId="2874814801" sldId="257"/>
            <ac:spMk id="4" creationId="{92981D54-1989-A069-5C39-D2BA3190042C}"/>
          </ac:spMkLst>
        </pc:spChg>
        <pc:spChg chg="add mod">
          <ac:chgData name="Sara Fiori" userId="8d5d1af3-5ce2-49fd-9c82-7afe86d89eed" providerId="ADAL" clId="{8DA758CC-1C32-4EAE-A7BA-5812A9DE2E9D}" dt="2023-08-15T11:59:15.315" v="5234"/>
          <ac:spMkLst>
            <pc:docMk/>
            <pc:sldMk cId="2874814801" sldId="257"/>
            <ac:spMk id="5" creationId="{D2ABFCF0-E351-D87C-504E-86122EF39C91}"/>
          </ac:spMkLst>
        </pc:spChg>
        <pc:picChg chg="add mod">
          <ac:chgData name="Sara Fiori" userId="8d5d1af3-5ce2-49fd-9c82-7afe86d89eed" providerId="ADAL" clId="{8DA758CC-1C32-4EAE-A7BA-5812A9DE2E9D}" dt="2023-08-15T11:59:20.872" v="5235"/>
          <ac:picMkLst>
            <pc:docMk/>
            <pc:sldMk cId="2874814801" sldId="257"/>
            <ac:picMk id="6" creationId="{EB6CCD32-6E24-E955-B632-F55EF3B7754C}"/>
          </ac:picMkLst>
        </pc:picChg>
      </pc:sldChg>
      <pc:sldChg chg="addSp delSp modSp mod addAnim delAnim modAnim addCm modCm modNotesTx">
        <pc:chgData name="Sara Fiori" userId="8d5d1af3-5ce2-49fd-9c82-7afe86d89eed" providerId="ADAL" clId="{8DA758CC-1C32-4EAE-A7BA-5812A9DE2E9D}" dt="2023-08-15T12:01:12.405" v="5247" actId="478"/>
        <pc:sldMkLst>
          <pc:docMk/>
          <pc:sldMk cId="3452831472" sldId="258"/>
        </pc:sldMkLst>
        <pc:spChg chg="mod">
          <ac:chgData name="Sara Fiori" userId="8d5d1af3-5ce2-49fd-9c82-7afe86d89eed" providerId="ADAL" clId="{8DA758CC-1C32-4EAE-A7BA-5812A9DE2E9D}" dt="2023-07-13T14:25:08.879" v="1362" actId="20577"/>
          <ac:spMkLst>
            <pc:docMk/>
            <pc:sldMk cId="3452831472" sldId="258"/>
            <ac:spMk id="2" creationId="{9C3EC4E7-45E2-D2A6-611D-8EC9D6EA916B}"/>
          </ac:spMkLst>
        </pc:spChg>
        <pc:spChg chg="del mod">
          <ac:chgData name="Sara Fiori" userId="8d5d1af3-5ce2-49fd-9c82-7afe86d89eed" providerId="ADAL" clId="{8DA758CC-1C32-4EAE-A7BA-5812A9DE2E9D}" dt="2023-08-14T10:48:40.917" v="5112" actId="478"/>
          <ac:spMkLst>
            <pc:docMk/>
            <pc:sldMk cId="3452831472" sldId="258"/>
            <ac:spMk id="3" creationId="{696730B6-C876-5618-E095-B147B5D053B2}"/>
          </ac:spMkLst>
        </pc:spChg>
        <pc:spChg chg="add del mod">
          <ac:chgData name="Sara Fiori" userId="8d5d1af3-5ce2-49fd-9c82-7afe86d89eed" providerId="ADAL" clId="{8DA758CC-1C32-4EAE-A7BA-5812A9DE2E9D}" dt="2023-08-15T11:55:02.579" v="5168" actId="20577"/>
          <ac:spMkLst>
            <pc:docMk/>
            <pc:sldMk cId="3452831472" sldId="258"/>
            <ac:spMk id="4" creationId="{324489CB-FA16-84C7-4E79-5890E9C939CD}"/>
          </ac:spMkLst>
        </pc:spChg>
        <pc:spChg chg="add del mod">
          <ac:chgData name="Sara Fiori" userId="8d5d1af3-5ce2-49fd-9c82-7afe86d89eed" providerId="ADAL" clId="{8DA758CC-1C32-4EAE-A7BA-5812A9DE2E9D}" dt="2023-08-14T10:54:01.759" v="5130" actId="20577"/>
          <ac:spMkLst>
            <pc:docMk/>
            <pc:sldMk cId="3452831472" sldId="258"/>
            <ac:spMk id="5" creationId="{0898B0EE-01E4-3AA7-C2C4-A6EB245E5E49}"/>
          </ac:spMkLst>
        </pc:spChg>
        <pc:spChg chg="add del mod">
          <ac:chgData name="Sara Fiori" userId="8d5d1af3-5ce2-49fd-9c82-7afe86d89eed" providerId="ADAL" clId="{8DA758CC-1C32-4EAE-A7BA-5812A9DE2E9D}" dt="2023-08-14T10:48:34.889" v="5109" actId="478"/>
          <ac:spMkLst>
            <pc:docMk/>
            <pc:sldMk cId="3452831472" sldId="258"/>
            <ac:spMk id="8" creationId="{DEFF2FAB-E96F-20F0-E1A9-C739F32DAFE3}"/>
          </ac:spMkLst>
        </pc:spChg>
        <pc:spChg chg="add del mod">
          <ac:chgData name="Sara Fiori" userId="8d5d1af3-5ce2-49fd-9c82-7afe86d89eed" providerId="ADAL" clId="{8DA758CC-1C32-4EAE-A7BA-5812A9DE2E9D}" dt="2023-08-14T10:48:45.501" v="5114" actId="478"/>
          <ac:spMkLst>
            <pc:docMk/>
            <pc:sldMk cId="3452831472" sldId="258"/>
            <ac:spMk id="10" creationId="{85C6FC06-F8DF-9F86-8C1B-201917E2A3CE}"/>
          </ac:spMkLst>
        </pc:spChg>
        <pc:spChg chg="del">
          <ac:chgData name="Sara Fiori" userId="8d5d1af3-5ce2-49fd-9c82-7afe86d89eed" providerId="ADAL" clId="{8DA758CC-1C32-4EAE-A7BA-5812A9DE2E9D}" dt="2023-07-13T14:29:44.868" v="1430" actId="478"/>
          <ac:spMkLst>
            <pc:docMk/>
            <pc:sldMk cId="3452831472" sldId="258"/>
            <ac:spMk id="21" creationId="{83CD3A86-5E75-96B9-641F-5C5126FFB988}"/>
          </ac:spMkLst>
        </pc:spChg>
        <pc:spChg chg="del">
          <ac:chgData name="Sara Fiori" userId="8d5d1af3-5ce2-49fd-9c82-7afe86d89eed" providerId="ADAL" clId="{8DA758CC-1C32-4EAE-A7BA-5812A9DE2E9D}" dt="2023-07-13T14:29:49.037" v="1432" actId="478"/>
          <ac:spMkLst>
            <pc:docMk/>
            <pc:sldMk cId="3452831472" sldId="258"/>
            <ac:spMk id="22" creationId="{4DA88251-83C6-1954-78DD-B95CA8EB1B73}"/>
          </ac:spMkLst>
        </pc:spChg>
        <pc:spChg chg="del">
          <ac:chgData name="Sara Fiori" userId="8d5d1af3-5ce2-49fd-9c82-7afe86d89eed" providerId="ADAL" clId="{8DA758CC-1C32-4EAE-A7BA-5812A9DE2E9D}" dt="2023-07-13T14:29:44.868" v="1430" actId="478"/>
          <ac:spMkLst>
            <pc:docMk/>
            <pc:sldMk cId="3452831472" sldId="258"/>
            <ac:spMk id="30" creationId="{A5FB4C97-DB1B-9315-8C02-2CB07ED5C2B7}"/>
          </ac:spMkLst>
        </pc:spChg>
        <pc:spChg chg="del">
          <ac:chgData name="Sara Fiori" userId="8d5d1af3-5ce2-49fd-9c82-7afe86d89eed" providerId="ADAL" clId="{8DA758CC-1C32-4EAE-A7BA-5812A9DE2E9D}" dt="2023-07-13T14:29:44.868" v="1430" actId="478"/>
          <ac:spMkLst>
            <pc:docMk/>
            <pc:sldMk cId="3452831472" sldId="258"/>
            <ac:spMk id="31" creationId="{9CC5309F-0589-A3F8-6F7C-D320809AB0FA}"/>
          </ac:spMkLst>
        </pc:spChg>
        <pc:spChg chg="del">
          <ac:chgData name="Sara Fiori" userId="8d5d1af3-5ce2-49fd-9c82-7afe86d89eed" providerId="ADAL" clId="{8DA758CC-1C32-4EAE-A7BA-5812A9DE2E9D}" dt="2023-07-13T14:29:49.037" v="1432" actId="478"/>
          <ac:spMkLst>
            <pc:docMk/>
            <pc:sldMk cId="3452831472" sldId="258"/>
            <ac:spMk id="46" creationId="{3931F69D-09A7-5DD3-60BF-33B8F6ACB255}"/>
          </ac:spMkLst>
        </pc:spChg>
        <pc:spChg chg="del">
          <ac:chgData name="Sara Fiori" userId="8d5d1af3-5ce2-49fd-9c82-7afe86d89eed" providerId="ADAL" clId="{8DA758CC-1C32-4EAE-A7BA-5812A9DE2E9D}" dt="2023-07-13T14:29:49.037" v="1432" actId="478"/>
          <ac:spMkLst>
            <pc:docMk/>
            <pc:sldMk cId="3452831472" sldId="258"/>
            <ac:spMk id="67" creationId="{CAE3D292-C328-7156-49C4-7367183A0CD4}"/>
          </ac:spMkLst>
        </pc:spChg>
        <pc:spChg chg="del">
          <ac:chgData name="Sara Fiori" userId="8d5d1af3-5ce2-49fd-9c82-7afe86d89eed" providerId="ADAL" clId="{8DA758CC-1C32-4EAE-A7BA-5812A9DE2E9D}" dt="2023-07-13T14:29:44.868" v="1430" actId="478"/>
          <ac:spMkLst>
            <pc:docMk/>
            <pc:sldMk cId="3452831472" sldId="258"/>
            <ac:spMk id="75" creationId="{F78A6CBF-93EC-66B0-0B25-5C92087AF655}"/>
          </ac:spMkLst>
        </pc:spChg>
        <pc:grpChg chg="del">
          <ac:chgData name="Sara Fiori" userId="8d5d1af3-5ce2-49fd-9c82-7afe86d89eed" providerId="ADAL" clId="{8DA758CC-1C32-4EAE-A7BA-5812A9DE2E9D}" dt="2023-07-13T14:29:44.868" v="1430" actId="478"/>
          <ac:grpSpMkLst>
            <pc:docMk/>
            <pc:sldMk cId="3452831472" sldId="258"/>
            <ac:grpSpMk id="25" creationId="{F7619EA1-509E-958C-F491-23C99D2D689F}"/>
          </ac:grpSpMkLst>
        </pc:grpChg>
        <pc:grpChg chg="del">
          <ac:chgData name="Sara Fiori" userId="8d5d1af3-5ce2-49fd-9c82-7afe86d89eed" providerId="ADAL" clId="{8DA758CC-1C32-4EAE-A7BA-5812A9DE2E9D}" dt="2023-07-13T14:29:44.868" v="1430" actId="478"/>
          <ac:grpSpMkLst>
            <pc:docMk/>
            <pc:sldMk cId="3452831472" sldId="258"/>
            <ac:grpSpMk id="26" creationId="{26AFAF64-D7CB-AD95-7C24-713393D071E7}"/>
          </ac:grpSpMkLst>
        </pc:grpChg>
        <pc:picChg chg="add del mod">
          <ac:chgData name="Sara Fiori" userId="8d5d1af3-5ce2-49fd-9c82-7afe86d89eed" providerId="ADAL" clId="{8DA758CC-1C32-4EAE-A7BA-5812A9DE2E9D}" dt="2023-08-15T12:01:12.405" v="5247" actId="478"/>
          <ac:picMkLst>
            <pc:docMk/>
            <pc:sldMk cId="3452831472" sldId="258"/>
            <ac:picMk id="6" creationId="{B1A49E85-33F3-D3FA-6741-266A67C0251F}"/>
          </ac:picMkLst>
        </pc:picChg>
        <pc:picChg chg="del">
          <ac:chgData name="Sara Fiori" userId="8d5d1af3-5ce2-49fd-9c82-7afe86d89eed" providerId="ADAL" clId="{8DA758CC-1C32-4EAE-A7BA-5812A9DE2E9D}" dt="2023-07-13T14:29:44.868" v="1430" actId="478"/>
          <ac:picMkLst>
            <pc:docMk/>
            <pc:sldMk cId="3452831472" sldId="258"/>
            <ac:picMk id="17" creationId="{64788E28-F5F0-297C-625D-3F0C89451708}"/>
          </ac:picMkLst>
        </pc:picChg>
        <pc:picChg chg="del">
          <ac:chgData name="Sara Fiori" userId="8d5d1af3-5ce2-49fd-9c82-7afe86d89eed" providerId="ADAL" clId="{8DA758CC-1C32-4EAE-A7BA-5812A9DE2E9D}" dt="2023-07-13T14:29:44.868" v="1430" actId="478"/>
          <ac:picMkLst>
            <pc:docMk/>
            <pc:sldMk cId="3452831472" sldId="258"/>
            <ac:picMk id="43" creationId="{81803F82-14B1-F4C2-68D7-3B585E7FE7C8}"/>
          </ac:picMkLst>
        </pc:picChg>
        <pc:picChg chg="del">
          <ac:chgData name="Sara Fiori" userId="8d5d1af3-5ce2-49fd-9c82-7afe86d89eed" providerId="ADAL" clId="{8DA758CC-1C32-4EAE-A7BA-5812A9DE2E9D}" dt="2023-07-13T14:29:49.037" v="1432" actId="478"/>
          <ac:picMkLst>
            <pc:docMk/>
            <pc:sldMk cId="3452831472" sldId="258"/>
            <ac:picMk id="47" creationId="{A050136E-5D5C-6862-EEE1-71E5FC6A4778}"/>
          </ac:picMkLst>
        </pc:picChg>
        <pc:picChg chg="del">
          <ac:chgData name="Sara Fiori" userId="8d5d1af3-5ce2-49fd-9c82-7afe86d89eed" providerId="ADAL" clId="{8DA758CC-1C32-4EAE-A7BA-5812A9DE2E9D}" dt="2023-07-13T14:29:49.037" v="1432" actId="478"/>
          <ac:picMkLst>
            <pc:docMk/>
            <pc:sldMk cId="3452831472" sldId="258"/>
            <ac:picMk id="49" creationId="{E3E61161-800D-35B5-E300-8584D65F2700}"/>
          </ac:picMkLst>
        </pc:picChg>
        <pc:picChg chg="del">
          <ac:chgData name="Sara Fiori" userId="8d5d1af3-5ce2-49fd-9c82-7afe86d89eed" providerId="ADAL" clId="{8DA758CC-1C32-4EAE-A7BA-5812A9DE2E9D}" dt="2023-07-13T14:29:49.037" v="1432" actId="478"/>
          <ac:picMkLst>
            <pc:docMk/>
            <pc:sldMk cId="3452831472" sldId="258"/>
            <ac:picMk id="50" creationId="{07DD2AC4-E34F-2DAD-D981-B5F0369CC9B4}"/>
          </ac:picMkLst>
        </pc:picChg>
        <pc:picChg chg="del">
          <ac:chgData name="Sara Fiori" userId="8d5d1af3-5ce2-49fd-9c82-7afe86d89eed" providerId="ADAL" clId="{8DA758CC-1C32-4EAE-A7BA-5812A9DE2E9D}" dt="2023-07-13T14:29:44.868" v="1430" actId="478"/>
          <ac:picMkLst>
            <pc:docMk/>
            <pc:sldMk cId="3452831472" sldId="258"/>
            <ac:picMk id="80" creationId="{4F01AA78-E423-9C64-D2A1-B2D14C9621A2}"/>
          </ac:picMkLst>
        </pc:picChg>
        <pc:cxnChg chg="del mod">
          <ac:chgData name="Sara Fiori" userId="8d5d1af3-5ce2-49fd-9c82-7afe86d89eed" providerId="ADAL" clId="{8DA758CC-1C32-4EAE-A7BA-5812A9DE2E9D}" dt="2023-07-13T14:29:44.868" v="1430" actId="478"/>
          <ac:cxnSpMkLst>
            <pc:docMk/>
            <pc:sldMk cId="3452831472" sldId="258"/>
            <ac:cxnSpMk id="36" creationId="{4F6EDC62-0D96-5930-E663-F29395DAEC8A}"/>
          </ac:cxnSpMkLst>
        </pc:cxnChg>
        <pc:cxnChg chg="del mod">
          <ac:chgData name="Sara Fiori" userId="8d5d1af3-5ce2-49fd-9c82-7afe86d89eed" providerId="ADAL" clId="{8DA758CC-1C32-4EAE-A7BA-5812A9DE2E9D}" dt="2023-07-13T14:29:44.868" v="1430" actId="478"/>
          <ac:cxnSpMkLst>
            <pc:docMk/>
            <pc:sldMk cId="3452831472" sldId="258"/>
            <ac:cxnSpMk id="37" creationId="{03B3EC43-A8F2-5596-B361-2A0D008618F3}"/>
          </ac:cxnSpMkLst>
        </pc:cxnChg>
        <pc:cxnChg chg="del mod">
          <ac:chgData name="Sara Fiori" userId="8d5d1af3-5ce2-49fd-9c82-7afe86d89eed" providerId="ADAL" clId="{8DA758CC-1C32-4EAE-A7BA-5812A9DE2E9D}" dt="2023-07-13T14:29:49.037" v="1432" actId="478"/>
          <ac:cxnSpMkLst>
            <pc:docMk/>
            <pc:sldMk cId="3452831472" sldId="258"/>
            <ac:cxnSpMk id="70" creationId="{BDD92E5E-C394-7D12-DA12-B77D6BB8AC4F}"/>
          </ac:cxnSpMkLst>
        </pc:cxnChg>
      </pc:sldChg>
      <pc:sldChg chg="addSp delSp modSp mod ord modAnim modNotesTx">
        <pc:chgData name="Sara Fiori" userId="8d5d1af3-5ce2-49fd-9c82-7afe86d89eed" providerId="ADAL" clId="{8DA758CC-1C32-4EAE-A7BA-5812A9DE2E9D}" dt="2023-08-15T12:01:07.090" v="5245" actId="478"/>
        <pc:sldMkLst>
          <pc:docMk/>
          <pc:sldMk cId="2328375638" sldId="259"/>
        </pc:sldMkLst>
        <pc:spChg chg="mod">
          <ac:chgData name="Sara Fiori" userId="8d5d1af3-5ce2-49fd-9c82-7afe86d89eed" providerId="ADAL" clId="{8DA758CC-1C32-4EAE-A7BA-5812A9DE2E9D}" dt="2023-07-12T14:43:09.352" v="1034" actId="20577"/>
          <ac:spMkLst>
            <pc:docMk/>
            <pc:sldMk cId="2328375638" sldId="259"/>
            <ac:spMk id="2" creationId="{9C3EC4E7-45E2-D2A6-611D-8EC9D6EA916B}"/>
          </ac:spMkLst>
        </pc:spChg>
        <pc:spChg chg="mod">
          <ac:chgData name="Sara Fiori" userId="8d5d1af3-5ce2-49fd-9c82-7afe86d89eed" providerId="ADAL" clId="{8DA758CC-1C32-4EAE-A7BA-5812A9DE2E9D}" dt="2023-08-14T10:57:24.593" v="5142" actId="1036"/>
          <ac:spMkLst>
            <pc:docMk/>
            <pc:sldMk cId="2328375638" sldId="259"/>
            <ac:spMk id="3" creationId="{035A7E7D-3737-CB84-A152-04E0B7C95361}"/>
          </ac:spMkLst>
        </pc:spChg>
        <pc:spChg chg="add del mod">
          <ac:chgData name="Sara Fiori" userId="8d5d1af3-5ce2-49fd-9c82-7afe86d89eed" providerId="ADAL" clId="{8DA758CC-1C32-4EAE-A7BA-5812A9DE2E9D}" dt="2023-07-13T14:31:24.956" v="1434"/>
          <ac:spMkLst>
            <pc:docMk/>
            <pc:sldMk cId="2328375638" sldId="259"/>
            <ac:spMk id="4" creationId="{9C6F62A5-BB09-9047-805F-E97941136E1A}"/>
          </ac:spMkLst>
        </pc:spChg>
        <pc:spChg chg="add mod">
          <ac:chgData name="Sara Fiori" userId="8d5d1af3-5ce2-49fd-9c82-7afe86d89eed" providerId="ADAL" clId="{8DA758CC-1C32-4EAE-A7BA-5812A9DE2E9D}" dt="2023-08-11T08:34:37.814" v="5078" actId="1038"/>
          <ac:spMkLst>
            <pc:docMk/>
            <pc:sldMk cId="2328375638" sldId="259"/>
            <ac:spMk id="5" creationId="{9B190EAD-D5ED-3FD1-BDF8-D8412C159554}"/>
          </ac:spMkLst>
        </pc:spChg>
        <pc:spChg chg="add del mod">
          <ac:chgData name="Sara Fiori" userId="8d5d1af3-5ce2-49fd-9c82-7afe86d89eed" providerId="ADAL" clId="{8DA758CC-1C32-4EAE-A7BA-5812A9DE2E9D}" dt="2023-07-13T14:31:24.956" v="1434"/>
          <ac:spMkLst>
            <pc:docMk/>
            <pc:sldMk cId="2328375638" sldId="259"/>
            <ac:spMk id="5" creationId="{CBB00C88-46C5-F744-3A4A-3894AF8799B1}"/>
          </ac:spMkLst>
        </pc:spChg>
        <pc:spChg chg="mod">
          <ac:chgData name="Sara Fiori" userId="8d5d1af3-5ce2-49fd-9c82-7afe86d89eed" providerId="ADAL" clId="{8DA758CC-1C32-4EAE-A7BA-5812A9DE2E9D}" dt="2023-08-11T08:34:37.814" v="5078" actId="1038"/>
          <ac:spMkLst>
            <pc:docMk/>
            <pc:sldMk cId="2328375638" sldId="259"/>
            <ac:spMk id="7" creationId="{B9302B36-5050-5723-8D0B-9919D294A153}"/>
          </ac:spMkLst>
        </pc:spChg>
        <pc:spChg chg="add mod">
          <ac:chgData name="Sara Fiori" userId="8d5d1af3-5ce2-49fd-9c82-7afe86d89eed" providerId="ADAL" clId="{8DA758CC-1C32-4EAE-A7BA-5812A9DE2E9D}" dt="2023-08-11T08:35:10.541" v="5085" actId="14100"/>
          <ac:spMkLst>
            <pc:docMk/>
            <pc:sldMk cId="2328375638" sldId="259"/>
            <ac:spMk id="8" creationId="{21A52262-EECF-BEE3-7E7B-D89EBA49F6BB}"/>
          </ac:spMkLst>
        </pc:spChg>
        <pc:spChg chg="add del mod">
          <ac:chgData name="Sara Fiori" userId="8d5d1af3-5ce2-49fd-9c82-7afe86d89eed" providerId="ADAL" clId="{8DA758CC-1C32-4EAE-A7BA-5812A9DE2E9D}" dt="2023-08-11T08:34:03.738" v="5058" actId="478"/>
          <ac:spMkLst>
            <pc:docMk/>
            <pc:sldMk cId="2328375638" sldId="259"/>
            <ac:spMk id="9" creationId="{FFEA55AB-4CA5-03FF-9B64-21F9B3715EFC}"/>
          </ac:spMkLst>
        </pc:spChg>
        <pc:spChg chg="mod">
          <ac:chgData name="Sara Fiori" userId="8d5d1af3-5ce2-49fd-9c82-7afe86d89eed" providerId="ADAL" clId="{8DA758CC-1C32-4EAE-A7BA-5812A9DE2E9D}" dt="2023-08-14T10:57:24.593" v="5142" actId="1036"/>
          <ac:spMkLst>
            <pc:docMk/>
            <pc:sldMk cId="2328375638" sldId="259"/>
            <ac:spMk id="11" creationId="{381B6E5F-8FA2-D889-D280-A9538A4C5476}"/>
          </ac:spMkLst>
        </pc:spChg>
        <pc:spChg chg="del mod">
          <ac:chgData name="Sara Fiori" userId="8d5d1af3-5ce2-49fd-9c82-7afe86d89eed" providerId="ADAL" clId="{8DA758CC-1C32-4EAE-A7BA-5812A9DE2E9D}" dt="2023-08-11T08:33:03.319" v="5038" actId="478"/>
          <ac:spMkLst>
            <pc:docMk/>
            <pc:sldMk cId="2328375638" sldId="259"/>
            <ac:spMk id="12" creationId="{05BE89A9-1177-CA46-F8B5-E23145333562}"/>
          </ac:spMkLst>
        </pc:spChg>
        <pc:spChg chg="add del mod">
          <ac:chgData name="Sara Fiori" userId="8d5d1af3-5ce2-49fd-9c82-7afe86d89eed" providerId="ADAL" clId="{8DA758CC-1C32-4EAE-A7BA-5812A9DE2E9D}" dt="2023-08-11T08:33:17.278" v="5041" actId="478"/>
          <ac:spMkLst>
            <pc:docMk/>
            <pc:sldMk cId="2328375638" sldId="259"/>
            <ac:spMk id="13" creationId="{48FC6E5F-DF81-4094-A275-E9235D4FF0A6}"/>
          </ac:spMkLst>
        </pc:spChg>
        <pc:spChg chg="add mod">
          <ac:chgData name="Sara Fiori" userId="8d5d1af3-5ce2-49fd-9c82-7afe86d89eed" providerId="ADAL" clId="{8DA758CC-1C32-4EAE-A7BA-5812A9DE2E9D}" dt="2023-08-11T08:35:46.073" v="5098" actId="1037"/>
          <ac:spMkLst>
            <pc:docMk/>
            <pc:sldMk cId="2328375638" sldId="259"/>
            <ac:spMk id="14" creationId="{746B0F27-8408-5402-1D58-49D6086F92B4}"/>
          </ac:spMkLst>
        </pc:spChg>
        <pc:picChg chg="add del mod">
          <ac:chgData name="Sara Fiori" userId="8d5d1af3-5ce2-49fd-9c82-7afe86d89eed" providerId="ADAL" clId="{8DA758CC-1C32-4EAE-A7BA-5812A9DE2E9D}" dt="2023-08-15T12:01:07.090" v="5245" actId="478"/>
          <ac:picMkLst>
            <pc:docMk/>
            <pc:sldMk cId="2328375638" sldId="259"/>
            <ac:picMk id="4" creationId="{CAC58C7E-F3F9-D438-4BC9-21DCD3D3B082}"/>
          </ac:picMkLst>
        </pc:picChg>
        <pc:picChg chg="mod">
          <ac:chgData name="Sara Fiori" userId="8d5d1af3-5ce2-49fd-9c82-7afe86d89eed" providerId="ADAL" clId="{8DA758CC-1C32-4EAE-A7BA-5812A9DE2E9D}" dt="2023-08-14T10:57:24.593" v="5142" actId="1036"/>
          <ac:picMkLst>
            <pc:docMk/>
            <pc:sldMk cId="2328375638" sldId="259"/>
            <ac:picMk id="6" creationId="{88023B4C-7AF2-89C8-81D4-E2449E1A12E8}"/>
          </ac:picMkLst>
        </pc:picChg>
        <pc:picChg chg="mod">
          <ac:chgData name="Sara Fiori" userId="8d5d1af3-5ce2-49fd-9c82-7afe86d89eed" providerId="ADAL" clId="{8DA758CC-1C32-4EAE-A7BA-5812A9DE2E9D}" dt="2023-08-11T08:34:37.814" v="5078" actId="1038"/>
          <ac:picMkLst>
            <pc:docMk/>
            <pc:sldMk cId="2328375638" sldId="259"/>
            <ac:picMk id="17" creationId="{E22409FA-3925-2B4D-8F47-404DF2F21CF9}"/>
          </ac:picMkLst>
        </pc:picChg>
        <pc:picChg chg="mod">
          <ac:chgData name="Sara Fiori" userId="8d5d1af3-5ce2-49fd-9c82-7afe86d89eed" providerId="ADAL" clId="{8DA758CC-1C32-4EAE-A7BA-5812A9DE2E9D}" dt="2023-08-14T10:57:24.593" v="5142" actId="1036"/>
          <ac:picMkLst>
            <pc:docMk/>
            <pc:sldMk cId="2328375638" sldId="259"/>
            <ac:picMk id="18" creationId="{C9170116-B470-7D32-46B8-43F2DF55A0FB}"/>
          </ac:picMkLst>
        </pc:picChg>
        <pc:picChg chg="del mod">
          <ac:chgData name="Sara Fiori" userId="8d5d1af3-5ce2-49fd-9c82-7afe86d89eed" providerId="ADAL" clId="{8DA758CC-1C32-4EAE-A7BA-5812A9DE2E9D}" dt="2023-08-11T08:32:39.727" v="5032" actId="478"/>
          <ac:picMkLst>
            <pc:docMk/>
            <pc:sldMk cId="2328375638" sldId="259"/>
            <ac:picMk id="19" creationId="{279692FC-29E1-6F6A-551B-BB27A7174A5D}"/>
          </ac:picMkLst>
        </pc:picChg>
        <pc:picChg chg="del mod">
          <ac:chgData name="Sara Fiori" userId="8d5d1af3-5ce2-49fd-9c82-7afe86d89eed" providerId="ADAL" clId="{8DA758CC-1C32-4EAE-A7BA-5812A9DE2E9D}" dt="2023-08-11T08:32:39.727" v="5032" actId="478"/>
          <ac:picMkLst>
            <pc:docMk/>
            <pc:sldMk cId="2328375638" sldId="259"/>
            <ac:picMk id="25" creationId="{CC1AE1AE-2B76-FA34-2078-14D27783DCD2}"/>
          </ac:picMkLst>
        </pc:picChg>
      </pc:sldChg>
      <pc:sldChg chg="addSp delSp modSp mod modCm">
        <pc:chgData name="Sara Fiori" userId="8d5d1af3-5ce2-49fd-9c82-7afe86d89eed" providerId="ADAL" clId="{8DA758CC-1C32-4EAE-A7BA-5812A9DE2E9D}" dt="2023-08-15T12:01:16.735" v="5248" actId="478"/>
        <pc:sldMkLst>
          <pc:docMk/>
          <pc:sldMk cId="1778438167" sldId="265"/>
        </pc:sldMkLst>
        <pc:spChg chg="mod">
          <ac:chgData name="Sara Fiori" userId="8d5d1af3-5ce2-49fd-9c82-7afe86d89eed" providerId="ADAL" clId="{8DA758CC-1C32-4EAE-A7BA-5812A9DE2E9D}" dt="2023-08-15T10:14:04.219" v="5161" actId="13926"/>
          <ac:spMkLst>
            <pc:docMk/>
            <pc:sldMk cId="1778438167" sldId="265"/>
            <ac:spMk id="4" creationId="{324489CB-FA16-84C7-4E79-5890E9C939CD}"/>
          </ac:spMkLst>
        </pc:spChg>
        <pc:spChg chg="mod">
          <ac:chgData name="Sara Fiori" userId="8d5d1af3-5ce2-49fd-9c82-7afe86d89eed" providerId="ADAL" clId="{8DA758CC-1C32-4EAE-A7BA-5812A9DE2E9D}" dt="2023-08-10T09:44:53.555" v="2568"/>
          <ac:spMkLst>
            <pc:docMk/>
            <pc:sldMk cId="1778438167" sldId="265"/>
            <ac:spMk id="6" creationId="{D0927016-4403-1A24-6140-B6C067D61F8C}"/>
          </ac:spMkLst>
        </pc:spChg>
        <pc:spChg chg="mod">
          <ac:chgData name="Sara Fiori" userId="8d5d1af3-5ce2-49fd-9c82-7afe86d89eed" providerId="ADAL" clId="{8DA758CC-1C32-4EAE-A7BA-5812A9DE2E9D}" dt="2023-08-10T09:44:53.555" v="2568"/>
          <ac:spMkLst>
            <pc:docMk/>
            <pc:sldMk cId="1778438167" sldId="265"/>
            <ac:spMk id="8" creationId="{8C4C3BA4-68AF-3534-986E-6ACA7D03FADF}"/>
          </ac:spMkLst>
        </pc:spChg>
        <pc:grpChg chg="add mod">
          <ac:chgData name="Sara Fiori" userId="8d5d1af3-5ce2-49fd-9c82-7afe86d89eed" providerId="ADAL" clId="{8DA758CC-1C32-4EAE-A7BA-5812A9DE2E9D}" dt="2023-08-10T09:44:53.555" v="2568"/>
          <ac:grpSpMkLst>
            <pc:docMk/>
            <pc:sldMk cId="1778438167" sldId="265"/>
            <ac:grpSpMk id="5" creationId="{0966E753-8662-BD22-00E0-88A0B5B63569}"/>
          </ac:grpSpMkLst>
        </pc:grpChg>
        <pc:picChg chg="del">
          <ac:chgData name="Sara Fiori" userId="8d5d1af3-5ce2-49fd-9c82-7afe86d89eed" providerId="ADAL" clId="{8DA758CC-1C32-4EAE-A7BA-5812A9DE2E9D}" dt="2023-07-06T13:53:14.590" v="403" actId="478"/>
          <ac:picMkLst>
            <pc:docMk/>
            <pc:sldMk cId="1778438167" sldId="265"/>
            <ac:picMk id="5" creationId="{2321FD61-51A3-1E7B-0646-FB4966DF0631}"/>
          </ac:picMkLst>
        </pc:picChg>
        <pc:picChg chg="mod">
          <ac:chgData name="Sara Fiori" userId="8d5d1af3-5ce2-49fd-9c82-7afe86d89eed" providerId="ADAL" clId="{8DA758CC-1C32-4EAE-A7BA-5812A9DE2E9D}" dt="2023-08-10T09:44:53.555" v="2568"/>
          <ac:picMkLst>
            <pc:docMk/>
            <pc:sldMk cId="1778438167" sldId="265"/>
            <ac:picMk id="7" creationId="{26E0BFB9-8FEB-4E16-8082-F82DCAFB04A1}"/>
          </ac:picMkLst>
        </pc:picChg>
        <pc:picChg chg="add del mod">
          <ac:chgData name="Sara Fiori" userId="8d5d1af3-5ce2-49fd-9c82-7afe86d89eed" providerId="ADAL" clId="{8DA758CC-1C32-4EAE-A7BA-5812A9DE2E9D}" dt="2023-08-15T12:01:16.735" v="5248" actId="478"/>
          <ac:picMkLst>
            <pc:docMk/>
            <pc:sldMk cId="1778438167" sldId="265"/>
            <ac:picMk id="9" creationId="{1152E43C-6BE0-D2C5-72CD-4CDD114FEFC3}"/>
          </ac:picMkLst>
        </pc:picChg>
      </pc:sldChg>
      <pc:sldChg chg="addSp delSp modSp mod modAnim modCm modNotesTx">
        <pc:chgData name="Sara Fiori" userId="8d5d1af3-5ce2-49fd-9c82-7afe86d89eed" providerId="ADAL" clId="{8DA758CC-1C32-4EAE-A7BA-5812A9DE2E9D}" dt="2023-08-15T12:00:59.415" v="5242" actId="478"/>
        <pc:sldMkLst>
          <pc:docMk/>
          <pc:sldMk cId="4179846393" sldId="266"/>
        </pc:sldMkLst>
        <pc:spChg chg="mod">
          <ac:chgData name="Sara Fiori" userId="8d5d1af3-5ce2-49fd-9c82-7afe86d89eed" providerId="ADAL" clId="{8DA758CC-1C32-4EAE-A7BA-5812A9DE2E9D}" dt="2023-08-10T09:43:58.467" v="2544"/>
          <ac:spMkLst>
            <pc:docMk/>
            <pc:sldMk cId="4179846393" sldId="266"/>
            <ac:spMk id="3" creationId="{57ED70FF-4F99-FE52-6085-220A5217D7DA}"/>
          </ac:spMkLst>
        </pc:spChg>
        <pc:spChg chg="mod">
          <ac:chgData name="Sara Fiori" userId="8d5d1af3-5ce2-49fd-9c82-7afe86d89eed" providerId="ADAL" clId="{8DA758CC-1C32-4EAE-A7BA-5812A9DE2E9D}" dt="2023-08-11T06:55:17.538" v="2688" actId="20577"/>
          <ac:spMkLst>
            <pc:docMk/>
            <pc:sldMk cId="4179846393" sldId="266"/>
            <ac:spMk id="6" creationId="{58D6F7B8-5AEA-8F1B-3CB7-D4EE55A45B3E}"/>
          </ac:spMkLst>
        </pc:spChg>
        <pc:spChg chg="mod">
          <ac:chgData name="Sara Fiori" userId="8d5d1af3-5ce2-49fd-9c82-7afe86d89eed" providerId="ADAL" clId="{8DA758CC-1C32-4EAE-A7BA-5812A9DE2E9D}" dt="2023-08-14T15:55:54.367" v="5159" actId="14100"/>
          <ac:spMkLst>
            <pc:docMk/>
            <pc:sldMk cId="4179846393" sldId="266"/>
            <ac:spMk id="7" creationId="{FB75EE5F-262B-70A0-314B-C2041F067ED4}"/>
          </ac:spMkLst>
        </pc:spChg>
        <pc:spChg chg="mod">
          <ac:chgData name="Sara Fiori" userId="8d5d1af3-5ce2-49fd-9c82-7afe86d89eed" providerId="ADAL" clId="{8DA758CC-1C32-4EAE-A7BA-5812A9DE2E9D}" dt="2023-08-10T09:44:20.051" v="2565" actId="20577"/>
          <ac:spMkLst>
            <pc:docMk/>
            <pc:sldMk cId="4179846393" sldId="266"/>
            <ac:spMk id="8" creationId="{0ADB63DC-D5E2-D872-3229-BCD26BAF80B6}"/>
          </ac:spMkLst>
        </pc:spChg>
        <pc:grpChg chg="add mod">
          <ac:chgData name="Sara Fiori" userId="8d5d1af3-5ce2-49fd-9c82-7afe86d89eed" providerId="ADAL" clId="{8DA758CC-1C32-4EAE-A7BA-5812A9DE2E9D}" dt="2023-08-10T09:43:58.467" v="2544"/>
          <ac:grpSpMkLst>
            <pc:docMk/>
            <pc:sldMk cId="4179846393" sldId="266"/>
            <ac:grpSpMk id="2" creationId="{944DE063-D729-B641-D069-EB6D6348C1AA}"/>
          </ac:grpSpMkLst>
        </pc:grpChg>
        <pc:picChg chg="mod">
          <ac:chgData name="Sara Fiori" userId="8d5d1af3-5ce2-49fd-9c82-7afe86d89eed" providerId="ADAL" clId="{8DA758CC-1C32-4EAE-A7BA-5812A9DE2E9D}" dt="2023-08-10T09:44:07.790" v="2564" actId="1036"/>
          <ac:picMkLst>
            <pc:docMk/>
            <pc:sldMk cId="4179846393" sldId="266"/>
            <ac:picMk id="4" creationId="{13011D0D-4A76-6058-C528-7BDB75CFD6DF}"/>
          </ac:picMkLst>
        </pc:picChg>
        <pc:picChg chg="mod">
          <ac:chgData name="Sara Fiori" userId="8d5d1af3-5ce2-49fd-9c82-7afe86d89eed" providerId="ADAL" clId="{8DA758CC-1C32-4EAE-A7BA-5812A9DE2E9D}" dt="2023-08-10T09:43:58.467" v="2544"/>
          <ac:picMkLst>
            <pc:docMk/>
            <pc:sldMk cId="4179846393" sldId="266"/>
            <ac:picMk id="5" creationId="{2BBD9212-20B4-3F22-58D9-F0D6E6D64D07}"/>
          </ac:picMkLst>
        </pc:picChg>
        <pc:picChg chg="mod">
          <ac:chgData name="Sara Fiori" userId="8d5d1af3-5ce2-49fd-9c82-7afe86d89eed" providerId="ADAL" clId="{8DA758CC-1C32-4EAE-A7BA-5812A9DE2E9D}" dt="2023-08-10T09:44:04.955" v="2558" actId="1036"/>
          <ac:picMkLst>
            <pc:docMk/>
            <pc:sldMk cId="4179846393" sldId="266"/>
            <ac:picMk id="11" creationId="{39B157C3-8549-20EF-9CEC-277C1A384471}"/>
          </ac:picMkLst>
        </pc:picChg>
        <pc:picChg chg="add del mod">
          <ac:chgData name="Sara Fiori" userId="8d5d1af3-5ce2-49fd-9c82-7afe86d89eed" providerId="ADAL" clId="{8DA758CC-1C32-4EAE-A7BA-5812A9DE2E9D}" dt="2023-08-15T12:00:59.415" v="5242" actId="478"/>
          <ac:picMkLst>
            <pc:docMk/>
            <pc:sldMk cId="4179846393" sldId="266"/>
            <ac:picMk id="14" creationId="{ACA7FC2F-634D-8374-EA17-D6BAAF733FDB}"/>
          </ac:picMkLst>
        </pc:picChg>
      </pc:sldChg>
      <pc:sldChg chg="addSp delSp modSp mod modCm">
        <pc:chgData name="Sara Fiori" userId="8d5d1af3-5ce2-49fd-9c82-7afe86d89eed" providerId="ADAL" clId="{8DA758CC-1C32-4EAE-A7BA-5812A9DE2E9D}" dt="2023-08-15T12:01:18.555" v="5249" actId="478"/>
        <pc:sldMkLst>
          <pc:docMk/>
          <pc:sldMk cId="2559083335" sldId="267"/>
        </pc:sldMkLst>
        <pc:spChg chg="mod">
          <ac:chgData name="Sara Fiori" userId="8d5d1af3-5ce2-49fd-9c82-7afe86d89eed" providerId="ADAL" clId="{8DA758CC-1C32-4EAE-A7BA-5812A9DE2E9D}" dt="2023-08-10T09:44:24.541" v="2566"/>
          <ac:spMkLst>
            <pc:docMk/>
            <pc:sldMk cId="2559083335" sldId="267"/>
            <ac:spMk id="3" creationId="{E2F7F9C5-60BC-AECE-DFAF-0722003D5C38}"/>
          </ac:spMkLst>
        </pc:spChg>
        <pc:spChg chg="mod">
          <ac:chgData name="Sara Fiori" userId="8d5d1af3-5ce2-49fd-9c82-7afe86d89eed" providerId="ADAL" clId="{8DA758CC-1C32-4EAE-A7BA-5812A9DE2E9D}" dt="2023-08-10T09:44:29.060" v="2567" actId="20577"/>
          <ac:spMkLst>
            <pc:docMk/>
            <pc:sldMk cId="2559083335" sldId="267"/>
            <ac:spMk id="5" creationId="{E942FA54-E9ED-2E2E-7D13-8BA27653F277}"/>
          </ac:spMkLst>
        </pc:spChg>
        <pc:spChg chg="mod">
          <ac:chgData name="Sara Fiori" userId="8d5d1af3-5ce2-49fd-9c82-7afe86d89eed" providerId="ADAL" clId="{8DA758CC-1C32-4EAE-A7BA-5812A9DE2E9D}" dt="2023-07-13T14:43:53.844" v="1459" actId="13926"/>
          <ac:spMkLst>
            <pc:docMk/>
            <pc:sldMk cId="2559083335" sldId="267"/>
            <ac:spMk id="7" creationId="{FB75EE5F-262B-70A0-314B-C2041F067ED4}"/>
          </ac:spMkLst>
        </pc:spChg>
        <pc:grpChg chg="add mod">
          <ac:chgData name="Sara Fiori" userId="8d5d1af3-5ce2-49fd-9c82-7afe86d89eed" providerId="ADAL" clId="{8DA758CC-1C32-4EAE-A7BA-5812A9DE2E9D}" dt="2023-08-10T09:44:24.541" v="2566"/>
          <ac:grpSpMkLst>
            <pc:docMk/>
            <pc:sldMk cId="2559083335" sldId="267"/>
            <ac:grpSpMk id="2" creationId="{BA336CB1-132A-FE1C-2B38-092974A6CD21}"/>
          </ac:grpSpMkLst>
        </pc:grpChg>
        <pc:picChg chg="mod">
          <ac:chgData name="Sara Fiori" userId="8d5d1af3-5ce2-49fd-9c82-7afe86d89eed" providerId="ADAL" clId="{8DA758CC-1C32-4EAE-A7BA-5812A9DE2E9D}" dt="2023-08-10T09:44:24.541" v="2566"/>
          <ac:picMkLst>
            <pc:docMk/>
            <pc:sldMk cId="2559083335" sldId="267"/>
            <ac:picMk id="4" creationId="{CE5E3C7E-4D67-26F3-CAE4-A59C0329A394}"/>
          </ac:picMkLst>
        </pc:picChg>
        <pc:picChg chg="add del mod">
          <ac:chgData name="Sara Fiori" userId="8d5d1af3-5ce2-49fd-9c82-7afe86d89eed" providerId="ADAL" clId="{8DA758CC-1C32-4EAE-A7BA-5812A9DE2E9D}" dt="2023-08-15T12:01:18.555" v="5249" actId="478"/>
          <ac:picMkLst>
            <pc:docMk/>
            <pc:sldMk cId="2559083335" sldId="267"/>
            <ac:picMk id="6" creationId="{A9F3C50F-66B8-B4A3-DBC4-D9D952157C7C}"/>
          </ac:picMkLst>
        </pc:picChg>
      </pc:sldChg>
      <pc:sldChg chg="addSp delSp modSp mod addCm delCm modCm">
        <pc:chgData name="Sara Fiori" userId="8d5d1af3-5ce2-49fd-9c82-7afe86d89eed" providerId="ADAL" clId="{8DA758CC-1C32-4EAE-A7BA-5812A9DE2E9D}" dt="2023-08-15T12:13:48.961" v="5786" actId="207"/>
        <pc:sldMkLst>
          <pc:docMk/>
          <pc:sldMk cId="2951462240" sldId="268"/>
        </pc:sldMkLst>
        <pc:spChg chg="add mod ord">
          <ac:chgData name="Sara Fiori" userId="8d5d1af3-5ce2-49fd-9c82-7afe86d89eed" providerId="ADAL" clId="{8DA758CC-1C32-4EAE-A7BA-5812A9DE2E9D}" dt="2023-08-10T09:45:39.162" v="2582" actId="403"/>
          <ac:spMkLst>
            <pc:docMk/>
            <pc:sldMk cId="2951462240" sldId="268"/>
            <ac:spMk id="3" creationId="{3681B2C6-5FC1-1568-E69A-19D57107DA58}"/>
          </ac:spMkLst>
        </pc:spChg>
        <pc:spChg chg="mod">
          <ac:chgData name="Sara Fiori" userId="8d5d1af3-5ce2-49fd-9c82-7afe86d89eed" providerId="ADAL" clId="{8DA758CC-1C32-4EAE-A7BA-5812A9DE2E9D}" dt="2023-08-10T09:46:51.720" v="2601" actId="1035"/>
          <ac:spMkLst>
            <pc:docMk/>
            <pc:sldMk cId="2951462240" sldId="268"/>
            <ac:spMk id="4" creationId="{324489CB-FA16-84C7-4E79-5890E9C939CD}"/>
          </ac:spMkLst>
        </pc:spChg>
        <pc:spChg chg="mod">
          <ac:chgData name="Sara Fiori" userId="8d5d1af3-5ce2-49fd-9c82-7afe86d89eed" providerId="ADAL" clId="{8DA758CC-1C32-4EAE-A7BA-5812A9DE2E9D}" dt="2023-08-10T09:47:03.468" v="2616" actId="1035"/>
          <ac:spMkLst>
            <pc:docMk/>
            <pc:sldMk cId="2951462240" sldId="268"/>
            <ac:spMk id="5" creationId="{4AE8312F-AB9A-6BCB-7628-00DA964F5264}"/>
          </ac:spMkLst>
        </pc:spChg>
        <pc:spChg chg="mod">
          <ac:chgData name="Sara Fiori" userId="8d5d1af3-5ce2-49fd-9c82-7afe86d89eed" providerId="ADAL" clId="{8DA758CC-1C32-4EAE-A7BA-5812A9DE2E9D}" dt="2023-08-10T09:47:24.852" v="2620" actId="20577"/>
          <ac:spMkLst>
            <pc:docMk/>
            <pc:sldMk cId="2951462240" sldId="268"/>
            <ac:spMk id="6" creationId="{74090989-CB43-F09A-17EB-37B8F3FCA46E}"/>
          </ac:spMkLst>
        </pc:spChg>
        <pc:spChg chg="mod">
          <ac:chgData name="Sara Fiori" userId="8d5d1af3-5ce2-49fd-9c82-7afe86d89eed" providerId="ADAL" clId="{8DA758CC-1C32-4EAE-A7BA-5812A9DE2E9D}" dt="2023-08-10T09:45:07.473" v="2571"/>
          <ac:spMkLst>
            <pc:docMk/>
            <pc:sldMk cId="2951462240" sldId="268"/>
            <ac:spMk id="8" creationId="{8E0CD3FE-EBE6-09B8-02D6-DF23AD9B268B}"/>
          </ac:spMkLst>
        </pc:spChg>
        <pc:spChg chg="mod">
          <ac:chgData name="Sara Fiori" userId="8d5d1af3-5ce2-49fd-9c82-7afe86d89eed" providerId="ADAL" clId="{8DA758CC-1C32-4EAE-A7BA-5812A9DE2E9D}" dt="2023-08-15T12:13:48.961" v="5786" actId="207"/>
          <ac:spMkLst>
            <pc:docMk/>
            <pc:sldMk cId="2951462240" sldId="268"/>
            <ac:spMk id="10" creationId="{4A85D2FB-E569-9FF3-C5AE-0325B541356A}"/>
          </ac:spMkLst>
        </pc:spChg>
        <pc:spChg chg="mod">
          <ac:chgData name="Sara Fiori" userId="8d5d1af3-5ce2-49fd-9c82-7afe86d89eed" providerId="ADAL" clId="{8DA758CC-1C32-4EAE-A7BA-5812A9DE2E9D}" dt="2023-08-10T09:48:48.842" v="2623" actId="20577"/>
          <ac:spMkLst>
            <pc:docMk/>
            <pc:sldMk cId="2951462240" sldId="268"/>
            <ac:spMk id="11" creationId="{A321FF70-5A8E-9651-6A73-73A26EA4C101}"/>
          </ac:spMkLst>
        </pc:spChg>
        <pc:spChg chg="add mod">
          <ac:chgData name="Sara Fiori" userId="8d5d1af3-5ce2-49fd-9c82-7afe86d89eed" providerId="ADAL" clId="{8DA758CC-1C32-4EAE-A7BA-5812A9DE2E9D}" dt="2023-08-15T12:10:01.882" v="5686" actId="20577"/>
          <ac:spMkLst>
            <pc:docMk/>
            <pc:sldMk cId="2951462240" sldId="268"/>
            <ac:spMk id="13" creationId="{FF397D71-0708-6347-5EE7-75738981E117}"/>
          </ac:spMkLst>
        </pc:spChg>
        <pc:grpChg chg="add mod">
          <ac:chgData name="Sara Fiori" userId="8d5d1af3-5ce2-49fd-9c82-7afe86d89eed" providerId="ADAL" clId="{8DA758CC-1C32-4EAE-A7BA-5812A9DE2E9D}" dt="2023-08-10T09:45:07.473" v="2571"/>
          <ac:grpSpMkLst>
            <pc:docMk/>
            <pc:sldMk cId="2951462240" sldId="268"/>
            <ac:grpSpMk id="7" creationId="{145F8C07-7E39-B05A-3FAC-22331D3FD4C1}"/>
          </ac:grpSpMkLst>
        </pc:grpChg>
        <pc:picChg chg="del mod">
          <ac:chgData name="Sara Fiori" userId="8d5d1af3-5ce2-49fd-9c82-7afe86d89eed" providerId="ADAL" clId="{8DA758CC-1C32-4EAE-A7BA-5812A9DE2E9D}" dt="2023-07-06T11:17:26.828" v="164" actId="478"/>
          <ac:picMkLst>
            <pc:docMk/>
            <pc:sldMk cId="2951462240" sldId="268"/>
            <ac:picMk id="7" creationId="{28C9BE12-74AE-D575-8DB9-3C442180A065}"/>
          </ac:picMkLst>
        </pc:picChg>
        <pc:picChg chg="mod">
          <ac:chgData name="Sara Fiori" userId="8d5d1af3-5ce2-49fd-9c82-7afe86d89eed" providerId="ADAL" clId="{8DA758CC-1C32-4EAE-A7BA-5812A9DE2E9D}" dt="2023-08-10T09:45:07.473" v="2571"/>
          <ac:picMkLst>
            <pc:docMk/>
            <pc:sldMk cId="2951462240" sldId="268"/>
            <ac:picMk id="9" creationId="{B193A980-3A39-E777-39D8-7E8CE8F3CA39}"/>
          </ac:picMkLst>
        </pc:picChg>
        <pc:picChg chg="add mod">
          <ac:chgData name="Sara Fiori" userId="8d5d1af3-5ce2-49fd-9c82-7afe86d89eed" providerId="ADAL" clId="{8DA758CC-1C32-4EAE-A7BA-5812A9DE2E9D}" dt="2023-08-15T12:10:53.062" v="5698" actId="1038"/>
          <ac:picMkLst>
            <pc:docMk/>
            <pc:sldMk cId="2951462240" sldId="268"/>
            <ac:picMk id="15" creationId="{8B36A037-445F-8C54-0F5C-343634ED414B}"/>
          </ac:picMkLst>
        </pc:picChg>
      </pc:sldChg>
      <pc:sldChg chg="del">
        <pc:chgData name="Sara Fiori" userId="8d5d1af3-5ce2-49fd-9c82-7afe86d89eed" providerId="ADAL" clId="{8DA758CC-1C32-4EAE-A7BA-5812A9DE2E9D}" dt="2023-07-14T15:15:44.268" v="1975" actId="47"/>
        <pc:sldMkLst>
          <pc:docMk/>
          <pc:sldMk cId="495961634" sldId="269"/>
        </pc:sldMkLst>
      </pc:sldChg>
      <pc:sldChg chg="addSp delSp modSp mod ord delAnim modAnim delCm modCm modNotesTx">
        <pc:chgData name="Sara Fiori" userId="8d5d1af3-5ce2-49fd-9c82-7afe86d89eed" providerId="ADAL" clId="{8DA758CC-1C32-4EAE-A7BA-5812A9DE2E9D}" dt="2023-08-15T12:01:04.585" v="5244" actId="478"/>
        <pc:sldMkLst>
          <pc:docMk/>
          <pc:sldMk cId="2911338030" sldId="272"/>
        </pc:sldMkLst>
        <pc:spChg chg="mod">
          <ac:chgData name="Sara Fiori" userId="8d5d1af3-5ce2-49fd-9c82-7afe86d89eed" providerId="ADAL" clId="{8DA758CC-1C32-4EAE-A7BA-5812A9DE2E9D}" dt="2023-08-15T11:26:37.959" v="5162" actId="14100"/>
          <ac:spMkLst>
            <pc:docMk/>
            <pc:sldMk cId="2911338030" sldId="272"/>
            <ac:spMk id="2" creationId="{9C3EC4E7-45E2-D2A6-611D-8EC9D6EA916B}"/>
          </ac:spMkLst>
        </pc:spChg>
        <pc:spChg chg="add mod">
          <ac:chgData name="Sara Fiori" userId="8d5d1af3-5ce2-49fd-9c82-7afe86d89eed" providerId="ADAL" clId="{8DA758CC-1C32-4EAE-A7BA-5812A9DE2E9D}" dt="2023-08-11T08:25:35.268" v="4898" actId="1035"/>
          <ac:spMkLst>
            <pc:docMk/>
            <pc:sldMk cId="2911338030" sldId="272"/>
            <ac:spMk id="3" creationId="{F8740409-8A70-43C2-7580-5FAAC3662D09}"/>
          </ac:spMkLst>
        </pc:spChg>
        <pc:spChg chg="del mod">
          <ac:chgData name="Sara Fiori" userId="8d5d1af3-5ce2-49fd-9c82-7afe86d89eed" providerId="ADAL" clId="{8DA758CC-1C32-4EAE-A7BA-5812A9DE2E9D}" dt="2023-08-11T08:20:56.163" v="4746" actId="478"/>
          <ac:spMkLst>
            <pc:docMk/>
            <pc:sldMk cId="2911338030" sldId="272"/>
            <ac:spMk id="4" creationId="{324489CB-FA16-84C7-4E79-5890E9C939CD}"/>
          </ac:spMkLst>
        </pc:spChg>
        <pc:spChg chg="mod">
          <ac:chgData name="Sara Fiori" userId="8d5d1af3-5ce2-49fd-9c82-7afe86d89eed" providerId="ADAL" clId="{8DA758CC-1C32-4EAE-A7BA-5812A9DE2E9D}" dt="2023-07-12T14:39:28.760" v="874" actId="1582"/>
          <ac:spMkLst>
            <pc:docMk/>
            <pc:sldMk cId="2911338030" sldId="272"/>
            <ac:spMk id="5" creationId="{D1547D88-0D8E-7EF2-33B2-CA04B08FC97B}"/>
          </ac:spMkLst>
        </pc:spChg>
        <pc:spChg chg="mod">
          <ac:chgData name="Sara Fiori" userId="8d5d1af3-5ce2-49fd-9c82-7afe86d89eed" providerId="ADAL" clId="{8DA758CC-1C32-4EAE-A7BA-5812A9DE2E9D}" dt="2023-07-12T14:39:19.017" v="872" actId="1582"/>
          <ac:spMkLst>
            <pc:docMk/>
            <pc:sldMk cId="2911338030" sldId="272"/>
            <ac:spMk id="6" creationId="{B71752F1-3330-2C9C-847D-B1BB5628A035}"/>
          </ac:spMkLst>
        </pc:spChg>
        <pc:spChg chg="add del mod">
          <ac:chgData name="Sara Fiori" userId="8d5d1af3-5ce2-49fd-9c82-7afe86d89eed" providerId="ADAL" clId="{8DA758CC-1C32-4EAE-A7BA-5812A9DE2E9D}" dt="2023-08-11T08:20:58.195" v="4748" actId="478"/>
          <ac:spMkLst>
            <pc:docMk/>
            <pc:sldMk cId="2911338030" sldId="272"/>
            <ac:spMk id="8" creationId="{4BAE579D-6099-246B-C0E3-5F3148534FB7}"/>
          </ac:spMkLst>
        </pc:spChg>
        <pc:spChg chg="add mod">
          <ac:chgData name="Sara Fiori" userId="8d5d1af3-5ce2-49fd-9c82-7afe86d89eed" providerId="ADAL" clId="{8DA758CC-1C32-4EAE-A7BA-5812A9DE2E9D}" dt="2023-08-11T08:23:59.916" v="4849" actId="1038"/>
          <ac:spMkLst>
            <pc:docMk/>
            <pc:sldMk cId="2911338030" sldId="272"/>
            <ac:spMk id="11" creationId="{54E1D1C5-0447-7797-30F5-811351EFB795}"/>
          </ac:spMkLst>
        </pc:spChg>
        <pc:spChg chg="mod">
          <ac:chgData name="Sara Fiori" userId="8d5d1af3-5ce2-49fd-9c82-7afe86d89eed" providerId="ADAL" clId="{8DA758CC-1C32-4EAE-A7BA-5812A9DE2E9D}" dt="2023-07-12T14:39:24.227" v="873" actId="1582"/>
          <ac:spMkLst>
            <pc:docMk/>
            <pc:sldMk cId="2911338030" sldId="272"/>
            <ac:spMk id="13" creationId="{9B2EA2F0-6501-F21F-6B1F-CBD538A337D4}"/>
          </ac:spMkLst>
        </pc:spChg>
        <pc:spChg chg="del">
          <ac:chgData name="Sara Fiori" userId="8d5d1af3-5ce2-49fd-9c82-7afe86d89eed" providerId="ADAL" clId="{8DA758CC-1C32-4EAE-A7BA-5812A9DE2E9D}" dt="2023-07-13T14:31:41.733" v="1439" actId="478"/>
          <ac:spMkLst>
            <pc:docMk/>
            <pc:sldMk cId="2911338030" sldId="272"/>
            <ac:spMk id="20" creationId="{076ACF15-16F4-1A1A-7A57-438975A30E1B}"/>
          </ac:spMkLst>
        </pc:spChg>
        <pc:spChg chg="del mod">
          <ac:chgData name="Sara Fiori" userId="8d5d1af3-5ce2-49fd-9c82-7afe86d89eed" providerId="ADAL" clId="{8DA758CC-1C32-4EAE-A7BA-5812A9DE2E9D}" dt="2023-08-11T08:20:56.163" v="4746" actId="478"/>
          <ac:spMkLst>
            <pc:docMk/>
            <pc:sldMk cId="2911338030" sldId="272"/>
            <ac:spMk id="21" creationId="{A3A06E3C-3E82-1EA2-E992-CFFD018001A6}"/>
          </ac:spMkLst>
        </pc:spChg>
        <pc:spChg chg="del mod">
          <ac:chgData name="Sara Fiori" userId="8d5d1af3-5ce2-49fd-9c82-7afe86d89eed" providerId="ADAL" clId="{8DA758CC-1C32-4EAE-A7BA-5812A9DE2E9D}" dt="2023-07-13T14:31:41.733" v="1439" actId="478"/>
          <ac:spMkLst>
            <pc:docMk/>
            <pc:sldMk cId="2911338030" sldId="272"/>
            <ac:spMk id="22" creationId="{2BC13DAA-9FE6-DB90-8FA5-44101AF07198}"/>
          </ac:spMkLst>
        </pc:spChg>
        <pc:spChg chg="add mod">
          <ac:chgData name="Sara Fiori" userId="8d5d1af3-5ce2-49fd-9c82-7afe86d89eed" providerId="ADAL" clId="{8DA758CC-1C32-4EAE-A7BA-5812A9DE2E9D}" dt="2023-08-11T08:30:36.231" v="4970" actId="1038"/>
          <ac:spMkLst>
            <pc:docMk/>
            <pc:sldMk cId="2911338030" sldId="272"/>
            <ac:spMk id="22" creationId="{EE771A52-7443-0E10-9F2D-53C685B37C31}"/>
          </ac:spMkLst>
        </pc:spChg>
        <pc:spChg chg="add mod">
          <ac:chgData name="Sara Fiori" userId="8d5d1af3-5ce2-49fd-9c82-7afe86d89eed" providerId="ADAL" clId="{8DA758CC-1C32-4EAE-A7BA-5812A9DE2E9D}" dt="2023-08-11T08:31:37.323" v="4994" actId="1038"/>
          <ac:spMkLst>
            <pc:docMk/>
            <pc:sldMk cId="2911338030" sldId="272"/>
            <ac:spMk id="23" creationId="{9E2C06FD-AE6B-2BC8-9208-6B6C9AB90CEB}"/>
          </ac:spMkLst>
        </pc:spChg>
        <pc:spChg chg="mod">
          <ac:chgData name="Sara Fiori" userId="8d5d1af3-5ce2-49fd-9c82-7afe86d89eed" providerId="ADAL" clId="{8DA758CC-1C32-4EAE-A7BA-5812A9DE2E9D}" dt="2023-08-11T08:22:28.630" v="4813" actId="14100"/>
          <ac:spMkLst>
            <pc:docMk/>
            <pc:sldMk cId="2911338030" sldId="272"/>
            <ac:spMk id="32" creationId="{2AA92EC9-C482-B4C6-522B-B8FFFA15E81E}"/>
          </ac:spMkLst>
        </pc:spChg>
        <pc:spChg chg="mod">
          <ac:chgData name="Sara Fiori" userId="8d5d1af3-5ce2-49fd-9c82-7afe86d89eed" providerId="ADAL" clId="{8DA758CC-1C32-4EAE-A7BA-5812A9DE2E9D}" dt="2023-08-11T08:24:44.178" v="4885" actId="1035"/>
          <ac:spMkLst>
            <pc:docMk/>
            <pc:sldMk cId="2911338030" sldId="272"/>
            <ac:spMk id="33" creationId="{0B398BDE-21E9-D549-8536-BB6445654AF7}"/>
          </ac:spMkLst>
        </pc:spChg>
        <pc:spChg chg="del mod">
          <ac:chgData name="Sara Fiori" userId="8d5d1af3-5ce2-49fd-9c82-7afe86d89eed" providerId="ADAL" clId="{8DA758CC-1C32-4EAE-A7BA-5812A9DE2E9D}" dt="2023-08-11T08:23:45.837" v="4842" actId="478"/>
          <ac:spMkLst>
            <pc:docMk/>
            <pc:sldMk cId="2911338030" sldId="272"/>
            <ac:spMk id="34" creationId="{7102BDA8-3F9C-D326-1F03-56B0398D8B5E}"/>
          </ac:spMkLst>
        </pc:spChg>
        <pc:grpChg chg="mod">
          <ac:chgData name="Sara Fiori" userId="8d5d1af3-5ce2-49fd-9c82-7afe86d89eed" providerId="ADAL" clId="{8DA758CC-1C32-4EAE-A7BA-5812A9DE2E9D}" dt="2023-08-11T08:21:47.398" v="4801" actId="14100"/>
          <ac:grpSpMkLst>
            <pc:docMk/>
            <pc:sldMk cId="2911338030" sldId="272"/>
            <ac:grpSpMk id="37" creationId="{F834D75C-161B-1810-9E7D-A49D26303E2E}"/>
          </ac:grpSpMkLst>
        </pc:grpChg>
        <pc:picChg chg="add del mod">
          <ac:chgData name="Sara Fiori" userId="8d5d1af3-5ce2-49fd-9c82-7afe86d89eed" providerId="ADAL" clId="{8DA758CC-1C32-4EAE-A7BA-5812A9DE2E9D}" dt="2023-08-15T12:01:04.585" v="5244" actId="478"/>
          <ac:picMkLst>
            <pc:docMk/>
            <pc:sldMk cId="2911338030" sldId="272"/>
            <ac:picMk id="12" creationId="{2EE372BA-4E1C-50A5-0D0C-1730B2FB7CD9}"/>
          </ac:picMkLst>
        </pc:picChg>
        <pc:cxnChg chg="add del mod">
          <ac:chgData name="Sara Fiori" userId="8d5d1af3-5ce2-49fd-9c82-7afe86d89eed" providerId="ADAL" clId="{8DA758CC-1C32-4EAE-A7BA-5812A9DE2E9D}" dt="2023-08-11T08:31:39.712" v="4995" actId="478"/>
          <ac:cxnSpMkLst>
            <pc:docMk/>
            <pc:sldMk cId="2911338030" sldId="272"/>
            <ac:cxnSpMk id="14" creationId="{C4FB3BDD-A934-1C1E-DC07-C084EC596E11}"/>
          </ac:cxnSpMkLst>
        </pc:cxnChg>
        <pc:cxnChg chg="add del mod">
          <ac:chgData name="Sara Fiori" userId="8d5d1af3-5ce2-49fd-9c82-7afe86d89eed" providerId="ADAL" clId="{8DA758CC-1C32-4EAE-A7BA-5812A9DE2E9D}" dt="2023-08-11T08:28:38.755" v="4919"/>
          <ac:cxnSpMkLst>
            <pc:docMk/>
            <pc:sldMk cId="2911338030" sldId="272"/>
            <ac:cxnSpMk id="16" creationId="{E839DE26-3C27-CE68-6DAA-FCEC00C8B693}"/>
          </ac:cxnSpMkLst>
        </pc:cxnChg>
        <pc:cxnChg chg="add del mod">
          <ac:chgData name="Sara Fiori" userId="8d5d1af3-5ce2-49fd-9c82-7afe86d89eed" providerId="ADAL" clId="{8DA758CC-1C32-4EAE-A7BA-5812A9DE2E9D}" dt="2023-08-11T08:29:03.451" v="4926" actId="478"/>
          <ac:cxnSpMkLst>
            <pc:docMk/>
            <pc:sldMk cId="2911338030" sldId="272"/>
            <ac:cxnSpMk id="17" creationId="{E79084E5-19B6-CA69-8549-B3EDBCB35B57}"/>
          </ac:cxnSpMkLst>
        </pc:cxnChg>
        <pc:cxnChg chg="add del mod">
          <ac:chgData name="Sara Fiori" userId="8d5d1af3-5ce2-49fd-9c82-7afe86d89eed" providerId="ADAL" clId="{8DA758CC-1C32-4EAE-A7BA-5812A9DE2E9D}" dt="2023-08-11T08:29:42.566" v="4935" actId="478"/>
          <ac:cxnSpMkLst>
            <pc:docMk/>
            <pc:sldMk cId="2911338030" sldId="272"/>
            <ac:cxnSpMk id="18" creationId="{17A69AA5-6F5B-2585-C593-E9A3B4149339}"/>
          </ac:cxnSpMkLst>
        </pc:cxnChg>
      </pc:sldChg>
      <pc:sldChg chg="addSp delSp modSp mod modAnim modCm modNotesTx">
        <pc:chgData name="Sara Fiori" userId="8d5d1af3-5ce2-49fd-9c82-7afe86d89eed" providerId="ADAL" clId="{8DA758CC-1C32-4EAE-A7BA-5812A9DE2E9D}" dt="2023-08-15T12:01:02.551" v="5243" actId="478"/>
        <pc:sldMkLst>
          <pc:docMk/>
          <pc:sldMk cId="1627826774" sldId="273"/>
        </pc:sldMkLst>
        <pc:spChg chg="mod">
          <ac:chgData name="Sara Fiori" userId="8d5d1af3-5ce2-49fd-9c82-7afe86d89eed" providerId="ADAL" clId="{8DA758CC-1C32-4EAE-A7BA-5812A9DE2E9D}" dt="2023-07-14T15:11:14.619" v="1937" actId="1038"/>
          <ac:spMkLst>
            <pc:docMk/>
            <pc:sldMk cId="1627826774" sldId="273"/>
            <ac:spMk id="3" creationId="{2A9318C6-9A87-7CB7-6400-13BB37047077}"/>
          </ac:spMkLst>
        </pc:spChg>
        <pc:spChg chg="mod">
          <ac:chgData name="Sara Fiori" userId="8d5d1af3-5ce2-49fd-9c82-7afe86d89eed" providerId="ADAL" clId="{8DA758CC-1C32-4EAE-A7BA-5812A9DE2E9D}" dt="2023-08-15T10:12:37.034" v="5160" actId="13926"/>
          <ac:spMkLst>
            <pc:docMk/>
            <pc:sldMk cId="1627826774" sldId="273"/>
            <ac:spMk id="6" creationId="{58D6F7B8-5AEA-8F1B-3CB7-D4EE55A45B3E}"/>
          </ac:spMkLst>
        </pc:spChg>
        <pc:spChg chg="mod">
          <ac:chgData name="Sara Fiori" userId="8d5d1af3-5ce2-49fd-9c82-7afe86d89eed" providerId="ADAL" clId="{8DA758CC-1C32-4EAE-A7BA-5812A9DE2E9D}" dt="2023-07-14T15:11:18.600" v="1938" actId="1076"/>
          <ac:spMkLst>
            <pc:docMk/>
            <pc:sldMk cId="1627826774" sldId="273"/>
            <ac:spMk id="10" creationId="{0798701A-909D-831C-C2A4-F2ADC1D8A957}"/>
          </ac:spMkLst>
        </pc:spChg>
        <pc:spChg chg="mod">
          <ac:chgData name="Sara Fiori" userId="8d5d1af3-5ce2-49fd-9c82-7afe86d89eed" providerId="ADAL" clId="{8DA758CC-1C32-4EAE-A7BA-5812A9DE2E9D}" dt="2023-07-13T14:37:11.185" v="1451" actId="20577"/>
          <ac:spMkLst>
            <pc:docMk/>
            <pc:sldMk cId="1627826774" sldId="273"/>
            <ac:spMk id="16" creationId="{2317C6D2-E92E-E9F3-BA12-668E04CDC563}"/>
          </ac:spMkLst>
        </pc:spChg>
        <pc:picChg chg="add del mod">
          <ac:chgData name="Sara Fiori" userId="8d5d1af3-5ce2-49fd-9c82-7afe86d89eed" providerId="ADAL" clId="{8DA758CC-1C32-4EAE-A7BA-5812A9DE2E9D}" dt="2023-08-15T12:01:02.551" v="5243" actId="478"/>
          <ac:picMkLst>
            <pc:docMk/>
            <pc:sldMk cId="1627826774" sldId="273"/>
            <ac:picMk id="2" creationId="{72EB9217-EB51-ED9D-3649-2FDAD52355A7}"/>
          </ac:picMkLst>
        </pc:picChg>
      </pc:sldChg>
      <pc:sldChg chg="addSp delSp modSp add mod modAnim modCm modNotesTx">
        <pc:chgData name="Sara Fiori" userId="8d5d1af3-5ce2-49fd-9c82-7afe86d89eed" providerId="ADAL" clId="{8DA758CC-1C32-4EAE-A7BA-5812A9DE2E9D}" dt="2023-08-15T15:04:31.997" v="5788" actId="1076"/>
        <pc:sldMkLst>
          <pc:docMk/>
          <pc:sldMk cId="588552111" sldId="274"/>
        </pc:sldMkLst>
        <pc:spChg chg="mod">
          <ac:chgData name="Sara Fiori" userId="8d5d1af3-5ce2-49fd-9c82-7afe86d89eed" providerId="ADAL" clId="{8DA758CC-1C32-4EAE-A7BA-5812A9DE2E9D}" dt="2023-08-15T15:04:31.997" v="5788" actId="1076"/>
          <ac:spMkLst>
            <pc:docMk/>
            <pc:sldMk cId="588552111" sldId="274"/>
            <ac:spMk id="21" creationId="{83CD3A86-5E75-96B9-641F-5C5126FFB988}"/>
          </ac:spMkLst>
        </pc:spChg>
        <pc:spChg chg="mod">
          <ac:chgData name="Sara Fiori" userId="8d5d1af3-5ce2-49fd-9c82-7afe86d89eed" providerId="ADAL" clId="{8DA758CC-1C32-4EAE-A7BA-5812A9DE2E9D}" dt="2023-08-15T15:04:31.997" v="5788" actId="1076"/>
          <ac:spMkLst>
            <pc:docMk/>
            <pc:sldMk cId="588552111" sldId="274"/>
            <ac:spMk id="30" creationId="{A5FB4C97-DB1B-9315-8C02-2CB07ED5C2B7}"/>
          </ac:spMkLst>
        </pc:spChg>
        <pc:spChg chg="mod">
          <ac:chgData name="Sara Fiori" userId="8d5d1af3-5ce2-49fd-9c82-7afe86d89eed" providerId="ADAL" clId="{8DA758CC-1C32-4EAE-A7BA-5812A9DE2E9D}" dt="2023-08-15T15:04:31.997" v="5788" actId="1076"/>
          <ac:spMkLst>
            <pc:docMk/>
            <pc:sldMk cId="588552111" sldId="274"/>
            <ac:spMk id="31" creationId="{9CC5309F-0589-A3F8-6F7C-D320809AB0FA}"/>
          </ac:spMkLst>
        </pc:spChg>
        <pc:spChg chg="mod">
          <ac:chgData name="Sara Fiori" userId="8d5d1af3-5ce2-49fd-9c82-7afe86d89eed" providerId="ADAL" clId="{8DA758CC-1C32-4EAE-A7BA-5812A9DE2E9D}" dt="2023-08-15T15:04:31.997" v="5788" actId="1076"/>
          <ac:spMkLst>
            <pc:docMk/>
            <pc:sldMk cId="588552111" sldId="274"/>
            <ac:spMk id="75" creationId="{F78A6CBF-93EC-66B0-0B25-5C92087AF655}"/>
          </ac:spMkLst>
        </pc:spChg>
        <pc:grpChg chg="mod">
          <ac:chgData name="Sara Fiori" userId="8d5d1af3-5ce2-49fd-9c82-7afe86d89eed" providerId="ADAL" clId="{8DA758CC-1C32-4EAE-A7BA-5812A9DE2E9D}" dt="2023-08-15T15:04:31.997" v="5788" actId="1076"/>
          <ac:grpSpMkLst>
            <pc:docMk/>
            <pc:sldMk cId="588552111" sldId="274"/>
            <ac:grpSpMk id="25" creationId="{F7619EA1-509E-958C-F491-23C99D2D689F}"/>
          </ac:grpSpMkLst>
        </pc:grpChg>
        <pc:grpChg chg="mod">
          <ac:chgData name="Sara Fiori" userId="8d5d1af3-5ce2-49fd-9c82-7afe86d89eed" providerId="ADAL" clId="{8DA758CC-1C32-4EAE-A7BA-5812A9DE2E9D}" dt="2023-08-15T15:04:31.997" v="5788" actId="1076"/>
          <ac:grpSpMkLst>
            <pc:docMk/>
            <pc:sldMk cId="588552111" sldId="274"/>
            <ac:grpSpMk id="26" creationId="{26AFAF64-D7CB-AD95-7C24-713393D071E7}"/>
          </ac:grpSpMkLst>
        </pc:grpChg>
        <pc:picChg chg="add mod">
          <ac:chgData name="Sara Fiori" userId="8d5d1af3-5ce2-49fd-9c82-7afe86d89eed" providerId="ADAL" clId="{8DA758CC-1C32-4EAE-A7BA-5812A9DE2E9D}" dt="2023-08-15T15:04:31.997" v="5788" actId="1076"/>
          <ac:picMkLst>
            <pc:docMk/>
            <pc:sldMk cId="588552111" sldId="274"/>
            <ac:picMk id="5" creationId="{C3596C25-EC94-B093-3046-3376E6C92F13}"/>
          </ac:picMkLst>
        </pc:picChg>
        <pc:picChg chg="add del mod">
          <ac:chgData name="Sara Fiori" userId="8d5d1af3-5ce2-49fd-9c82-7afe86d89eed" providerId="ADAL" clId="{8DA758CC-1C32-4EAE-A7BA-5812A9DE2E9D}" dt="2023-08-15T12:01:09.948" v="5246" actId="478"/>
          <ac:picMkLst>
            <pc:docMk/>
            <pc:sldMk cId="588552111" sldId="274"/>
            <ac:picMk id="6" creationId="{96B25B03-D0CC-57E8-E36B-F3204513651D}"/>
          </ac:picMkLst>
        </pc:picChg>
        <pc:picChg chg="add mod">
          <ac:chgData name="Sara Fiori" userId="8d5d1af3-5ce2-49fd-9c82-7afe86d89eed" providerId="ADAL" clId="{8DA758CC-1C32-4EAE-A7BA-5812A9DE2E9D}" dt="2023-08-15T15:04:31.997" v="5788" actId="1076"/>
          <ac:picMkLst>
            <pc:docMk/>
            <pc:sldMk cId="588552111" sldId="274"/>
            <ac:picMk id="7" creationId="{59F3BA68-01B7-880E-87F8-739E10248C48}"/>
          </ac:picMkLst>
        </pc:picChg>
        <pc:picChg chg="mod">
          <ac:chgData name="Sara Fiori" userId="8d5d1af3-5ce2-49fd-9c82-7afe86d89eed" providerId="ADAL" clId="{8DA758CC-1C32-4EAE-A7BA-5812A9DE2E9D}" dt="2023-08-15T15:04:31.997" v="5788" actId="1076"/>
          <ac:picMkLst>
            <pc:docMk/>
            <pc:sldMk cId="588552111" sldId="274"/>
            <ac:picMk id="17" creationId="{64788E28-F5F0-297C-625D-3F0C89451708}"/>
          </ac:picMkLst>
        </pc:picChg>
        <pc:picChg chg="mod">
          <ac:chgData name="Sara Fiori" userId="8d5d1af3-5ce2-49fd-9c82-7afe86d89eed" providerId="ADAL" clId="{8DA758CC-1C32-4EAE-A7BA-5812A9DE2E9D}" dt="2023-08-15T15:04:31.997" v="5788" actId="1076"/>
          <ac:picMkLst>
            <pc:docMk/>
            <pc:sldMk cId="588552111" sldId="274"/>
            <ac:picMk id="43" creationId="{81803F82-14B1-F4C2-68D7-3B585E7FE7C8}"/>
          </ac:picMkLst>
        </pc:picChg>
        <pc:picChg chg="mod">
          <ac:chgData name="Sara Fiori" userId="8d5d1af3-5ce2-49fd-9c82-7afe86d89eed" providerId="ADAL" clId="{8DA758CC-1C32-4EAE-A7BA-5812A9DE2E9D}" dt="2023-08-15T11:58:09.915" v="5229" actId="29295"/>
          <ac:picMkLst>
            <pc:docMk/>
            <pc:sldMk cId="588552111" sldId="274"/>
            <ac:picMk id="49" creationId="{E3E61161-800D-35B5-E300-8584D65F2700}"/>
          </ac:picMkLst>
        </pc:picChg>
        <pc:picChg chg="mod">
          <ac:chgData name="Sara Fiori" userId="8d5d1af3-5ce2-49fd-9c82-7afe86d89eed" providerId="ADAL" clId="{8DA758CC-1C32-4EAE-A7BA-5812A9DE2E9D}" dt="2023-08-15T11:58:07.435" v="5228" actId="29295"/>
          <ac:picMkLst>
            <pc:docMk/>
            <pc:sldMk cId="588552111" sldId="274"/>
            <ac:picMk id="50" creationId="{07DD2AC4-E34F-2DAD-D981-B5F0369CC9B4}"/>
          </ac:picMkLst>
        </pc:picChg>
        <pc:picChg chg="mod">
          <ac:chgData name="Sara Fiori" userId="8d5d1af3-5ce2-49fd-9c82-7afe86d89eed" providerId="ADAL" clId="{8DA758CC-1C32-4EAE-A7BA-5812A9DE2E9D}" dt="2023-08-15T15:04:31.997" v="5788" actId="1076"/>
          <ac:picMkLst>
            <pc:docMk/>
            <pc:sldMk cId="588552111" sldId="274"/>
            <ac:picMk id="80" creationId="{4F01AA78-E423-9C64-D2A1-B2D14C9621A2}"/>
          </ac:picMkLst>
        </pc:picChg>
        <pc:cxnChg chg="mod">
          <ac:chgData name="Sara Fiori" userId="8d5d1af3-5ce2-49fd-9c82-7afe86d89eed" providerId="ADAL" clId="{8DA758CC-1C32-4EAE-A7BA-5812A9DE2E9D}" dt="2023-08-15T15:04:31.997" v="5788" actId="1076"/>
          <ac:cxnSpMkLst>
            <pc:docMk/>
            <pc:sldMk cId="588552111" sldId="274"/>
            <ac:cxnSpMk id="36" creationId="{4F6EDC62-0D96-5930-E663-F29395DAEC8A}"/>
          </ac:cxnSpMkLst>
        </pc:cxnChg>
        <pc:cxnChg chg="mod">
          <ac:chgData name="Sara Fiori" userId="8d5d1af3-5ce2-49fd-9c82-7afe86d89eed" providerId="ADAL" clId="{8DA758CC-1C32-4EAE-A7BA-5812A9DE2E9D}" dt="2023-08-15T15:04:31.997" v="5788" actId="1076"/>
          <ac:cxnSpMkLst>
            <pc:docMk/>
            <pc:sldMk cId="588552111" sldId="274"/>
            <ac:cxnSpMk id="37" creationId="{03B3EC43-A8F2-5596-B361-2A0D008618F3}"/>
          </ac:cxnSpMkLst>
        </pc:cxnChg>
      </pc:sldChg>
      <pc:sldChg chg="addSp delSp modSp add mod">
        <pc:chgData name="Sara Fiori" userId="8d5d1af3-5ce2-49fd-9c82-7afe86d89eed" providerId="ADAL" clId="{8DA758CC-1C32-4EAE-A7BA-5812A9DE2E9D}" dt="2023-08-15T12:06:40.281" v="5356" actId="20577"/>
        <pc:sldMkLst>
          <pc:docMk/>
          <pc:sldMk cId="2390531131" sldId="275"/>
        </pc:sldMkLst>
        <pc:spChg chg="add del mod">
          <ac:chgData name="Sara Fiori" userId="8d5d1af3-5ce2-49fd-9c82-7afe86d89eed" providerId="ADAL" clId="{8DA758CC-1C32-4EAE-A7BA-5812A9DE2E9D}" dt="2023-07-17T14:17:04.420" v="2469" actId="478"/>
          <ac:spMkLst>
            <pc:docMk/>
            <pc:sldMk cId="2390531131" sldId="275"/>
            <ac:spMk id="3" creationId="{49C8A1DA-0050-1D4D-AD25-B87212A1AC94}"/>
          </ac:spMkLst>
        </pc:spChg>
        <pc:spChg chg="mod">
          <ac:chgData name="Sara Fiori" userId="8d5d1af3-5ce2-49fd-9c82-7afe86d89eed" providerId="ADAL" clId="{8DA758CC-1C32-4EAE-A7BA-5812A9DE2E9D}" dt="2023-08-15T12:06:40.281" v="5356" actId="20577"/>
          <ac:spMkLst>
            <pc:docMk/>
            <pc:sldMk cId="2390531131" sldId="275"/>
            <ac:spMk id="4" creationId="{324489CB-FA16-84C7-4E79-5890E9C939CD}"/>
          </ac:spMkLst>
        </pc:spChg>
      </pc:sldChg>
      <pc:sldMasterChg chg="modSldLayout">
        <pc:chgData name="Sara Fiori" userId="8d5d1af3-5ce2-49fd-9c82-7afe86d89eed" providerId="ADAL" clId="{8DA758CC-1C32-4EAE-A7BA-5812A9DE2E9D}" dt="2023-08-15T12:00:50.085" v="5241"/>
        <pc:sldMasterMkLst>
          <pc:docMk/>
          <pc:sldMasterMk cId="3355883472" sldId="2147483648"/>
        </pc:sldMasterMkLst>
        <pc:sldLayoutChg chg="addSp delSp modSp mod">
          <pc:chgData name="Sara Fiori" userId="8d5d1af3-5ce2-49fd-9c82-7afe86d89eed" providerId="ADAL" clId="{8DA758CC-1C32-4EAE-A7BA-5812A9DE2E9D}" dt="2023-08-15T11:58:53.288" v="5232"/>
          <pc:sldLayoutMkLst>
            <pc:docMk/>
            <pc:sldMasterMk cId="3355883472" sldId="2147483648"/>
            <pc:sldLayoutMk cId="2383360203" sldId="2147483660"/>
          </pc:sldLayoutMkLst>
          <pc:picChg chg="del">
            <ac:chgData name="Sara Fiori" userId="8d5d1af3-5ce2-49fd-9c82-7afe86d89eed" providerId="ADAL" clId="{8DA758CC-1C32-4EAE-A7BA-5812A9DE2E9D}" dt="2023-08-15T11:58:48.135" v="5231" actId="478"/>
            <ac:picMkLst>
              <pc:docMk/>
              <pc:sldMasterMk cId="3355883472" sldId="2147483648"/>
              <pc:sldLayoutMk cId="2383360203" sldId="2147483660"/>
              <ac:picMk id="6" creationId="{7186214B-BF08-4C94-CB31-05C732792084}"/>
            </ac:picMkLst>
          </pc:picChg>
          <pc:picChg chg="add mod">
            <ac:chgData name="Sara Fiori" userId="8d5d1af3-5ce2-49fd-9c82-7afe86d89eed" providerId="ADAL" clId="{8DA758CC-1C32-4EAE-A7BA-5812A9DE2E9D}" dt="2023-08-15T11:58:44.245" v="5230"/>
            <ac:picMkLst>
              <pc:docMk/>
              <pc:sldMasterMk cId="3355883472" sldId="2147483648"/>
              <pc:sldLayoutMk cId="2383360203" sldId="2147483660"/>
              <ac:picMk id="8" creationId="{5F6BB120-2296-2BB0-784D-EDE24A9BABB1}"/>
            </ac:picMkLst>
          </pc:picChg>
          <pc:picChg chg="add mod">
            <ac:chgData name="Sara Fiori" userId="8d5d1af3-5ce2-49fd-9c82-7afe86d89eed" providerId="ADAL" clId="{8DA758CC-1C32-4EAE-A7BA-5812A9DE2E9D}" dt="2023-08-15T11:58:53.288" v="5232"/>
            <ac:picMkLst>
              <pc:docMk/>
              <pc:sldMasterMk cId="3355883472" sldId="2147483648"/>
              <pc:sldLayoutMk cId="2383360203" sldId="2147483660"/>
              <ac:picMk id="9" creationId="{12A84384-9B38-B177-3442-FEF91EE5050B}"/>
            </ac:picMkLst>
          </pc:picChg>
          <pc:picChg chg="add mod">
            <ac:chgData name="Sara Fiori" userId="8d5d1af3-5ce2-49fd-9c82-7afe86d89eed" providerId="ADAL" clId="{8DA758CC-1C32-4EAE-A7BA-5812A9DE2E9D}" dt="2023-08-15T11:58:53.288" v="5232"/>
            <ac:picMkLst>
              <pc:docMk/>
              <pc:sldMasterMk cId="3355883472" sldId="2147483648"/>
              <pc:sldLayoutMk cId="2383360203" sldId="2147483660"/>
              <ac:picMk id="10" creationId="{E7D54FD3-7D7D-D670-7AC3-17ACDA3531D3}"/>
            </ac:picMkLst>
          </pc:picChg>
        </pc:sldLayoutChg>
        <pc:sldLayoutChg chg="addSp modSp">
          <pc:chgData name="Sara Fiori" userId="8d5d1af3-5ce2-49fd-9c82-7afe86d89eed" providerId="ADAL" clId="{8DA758CC-1C32-4EAE-A7BA-5812A9DE2E9D}" dt="2023-08-15T12:00:47.565" v="5240"/>
          <pc:sldLayoutMkLst>
            <pc:docMk/>
            <pc:sldMasterMk cId="3355883472" sldId="2147483648"/>
            <pc:sldLayoutMk cId="120063489" sldId="2147483667"/>
          </pc:sldLayoutMkLst>
          <pc:picChg chg="add mod">
            <ac:chgData name="Sara Fiori" userId="8d5d1af3-5ce2-49fd-9c82-7afe86d89eed" providerId="ADAL" clId="{8DA758CC-1C32-4EAE-A7BA-5812A9DE2E9D}" dt="2023-08-15T12:00:47.565" v="5240"/>
            <ac:picMkLst>
              <pc:docMk/>
              <pc:sldMasterMk cId="3355883472" sldId="2147483648"/>
              <pc:sldLayoutMk cId="120063489" sldId="2147483667"/>
              <ac:picMk id="3" creationId="{68EE6DC7-C294-A60F-9FA0-81BA7C36444C}"/>
            </ac:picMkLst>
          </pc:picChg>
        </pc:sldLayoutChg>
        <pc:sldLayoutChg chg="addSp modSp">
          <pc:chgData name="Sara Fiori" userId="8d5d1af3-5ce2-49fd-9c82-7afe86d89eed" providerId="ADAL" clId="{8DA758CC-1C32-4EAE-A7BA-5812A9DE2E9D}" dt="2023-08-15T12:00:50.085" v="5241"/>
          <pc:sldLayoutMkLst>
            <pc:docMk/>
            <pc:sldMasterMk cId="3355883472" sldId="2147483648"/>
            <pc:sldLayoutMk cId="2479186155" sldId="2147483668"/>
          </pc:sldLayoutMkLst>
          <pc:picChg chg="add mod">
            <ac:chgData name="Sara Fiori" userId="8d5d1af3-5ce2-49fd-9c82-7afe86d89eed" providerId="ADAL" clId="{8DA758CC-1C32-4EAE-A7BA-5812A9DE2E9D}" dt="2023-08-15T12:00:50.085" v="5241"/>
            <ac:picMkLst>
              <pc:docMk/>
              <pc:sldMasterMk cId="3355883472" sldId="2147483648"/>
              <pc:sldLayoutMk cId="2479186155" sldId="2147483668"/>
              <ac:picMk id="3" creationId="{671A90F7-D5D5-73CD-8EDC-C000DFA3BE1C}"/>
            </ac:picMkLst>
          </pc:picChg>
        </pc:sldLayoutChg>
      </pc:sldMasterChg>
    </pc:docChg>
  </pc:docChgLst>
  <pc:docChgLst>
    <pc:chgData name="Duncan Wallace" userId="S::wallacdu@tcd.ie::0c736025-ae64-453b-b0dc-967271438fb1" providerId="AD" clId="Web-{FACBC673-F141-9983-46A2-9794BF758586}"/>
    <pc:docChg chg="modSld">
      <pc:chgData name="Duncan Wallace" userId="S::wallacdu@tcd.ie::0c736025-ae64-453b-b0dc-967271438fb1" providerId="AD" clId="Web-{FACBC673-F141-9983-46A2-9794BF758586}" dt="2023-09-19T12:32:00.491" v="1" actId="20577"/>
      <pc:docMkLst>
        <pc:docMk/>
      </pc:docMkLst>
      <pc:sldChg chg="modSp">
        <pc:chgData name="Duncan Wallace" userId="S::wallacdu@tcd.ie::0c736025-ae64-453b-b0dc-967271438fb1" providerId="AD" clId="Web-{FACBC673-F141-9983-46A2-9794BF758586}" dt="2023-09-19T12:32:00.491" v="1" actId="20577"/>
        <pc:sldMkLst>
          <pc:docMk/>
          <pc:sldMk cId="588552111" sldId="274"/>
        </pc:sldMkLst>
        <pc:spChg chg="mod">
          <ac:chgData name="Duncan Wallace" userId="S::wallacdu@tcd.ie::0c736025-ae64-453b-b0dc-967271438fb1" providerId="AD" clId="Web-{FACBC673-F141-9983-46A2-9794BF758586}" dt="2023-09-19T12:32:00.491" v="1" actId="20577"/>
          <ac:spMkLst>
            <pc:docMk/>
            <pc:sldMk cId="588552111" sldId="274"/>
            <ac:spMk id="6" creationId="{46AD7352-92E9-89DF-90BD-E05FD6D9C215}"/>
          </ac:spMkLst>
        </pc:spChg>
      </pc:sldChg>
    </pc:docChg>
  </pc:docChgLst>
  <pc:docChgLst>
    <pc:chgData name="Glenn Strong" userId="513266d9-1981-46d5-98ec-edad0672ac4d" providerId="ADAL" clId="{EE7A9D09-C655-A042-98FB-84D8A74E6C20}"/>
    <pc:docChg chg="undo custSel modSld sldOrd">
      <pc:chgData name="Glenn Strong" userId="513266d9-1981-46d5-98ec-edad0672ac4d" providerId="ADAL" clId="{EE7A9D09-C655-A042-98FB-84D8A74E6C20}" dt="2023-08-16T15:18:00.553" v="11136" actId="20577"/>
      <pc:docMkLst>
        <pc:docMk/>
      </pc:docMkLst>
      <pc:sldChg chg="modNotesTx">
        <pc:chgData name="Glenn Strong" userId="513266d9-1981-46d5-98ec-edad0672ac4d" providerId="ADAL" clId="{EE7A9D09-C655-A042-98FB-84D8A74E6C20}" dt="2023-08-16T08:48:16.503" v="1545" actId="20577"/>
        <pc:sldMkLst>
          <pc:docMk/>
          <pc:sldMk cId="2874814801" sldId="257"/>
        </pc:sldMkLst>
      </pc:sldChg>
      <pc:sldChg chg="modSp mod modAnim modCm modNotesTx">
        <pc:chgData name="Glenn Strong" userId="513266d9-1981-46d5-98ec-edad0672ac4d" providerId="ADAL" clId="{EE7A9D09-C655-A042-98FB-84D8A74E6C20}" dt="2023-08-16T09:16:19.515" v="3229" actId="313"/>
        <pc:sldMkLst>
          <pc:docMk/>
          <pc:sldMk cId="3452831472" sldId="258"/>
        </pc:sldMkLst>
        <pc:spChg chg="mod">
          <ac:chgData name="Glenn Strong" userId="513266d9-1981-46d5-98ec-edad0672ac4d" providerId="ADAL" clId="{EE7A9D09-C655-A042-98FB-84D8A74E6C20}" dt="2023-08-15T12:13:27.016" v="56" actId="20577"/>
          <ac:spMkLst>
            <pc:docMk/>
            <pc:sldMk cId="3452831472" sldId="258"/>
            <ac:spMk id="2" creationId="{9C3EC4E7-45E2-D2A6-611D-8EC9D6EA916B}"/>
          </ac:spMkLst>
        </pc:spChg>
        <pc:spChg chg="mod">
          <ac:chgData name="Glenn Strong" userId="513266d9-1981-46d5-98ec-edad0672ac4d" providerId="ADAL" clId="{EE7A9D09-C655-A042-98FB-84D8A74E6C20}" dt="2023-08-16T09:16:19.515" v="3229" actId="313"/>
          <ac:spMkLst>
            <pc:docMk/>
            <pc:sldMk cId="3452831472" sldId="258"/>
            <ac:spMk id="4" creationId="{324489CB-FA16-84C7-4E79-5890E9C939CD}"/>
          </ac:spMkLst>
        </pc:spChg>
        <pc:spChg chg="mod">
          <ac:chgData name="Glenn Strong" userId="513266d9-1981-46d5-98ec-edad0672ac4d" providerId="ADAL" clId="{EE7A9D09-C655-A042-98FB-84D8A74E6C20}" dt="2023-08-16T09:12:40.259" v="3217" actId="20577"/>
          <ac:spMkLst>
            <pc:docMk/>
            <pc:sldMk cId="3452831472" sldId="258"/>
            <ac:spMk id="5" creationId="{0898B0EE-01E4-3AA7-C2C4-A6EB245E5E49}"/>
          </ac:spMkLst>
        </pc:spChg>
      </pc:sldChg>
      <pc:sldChg chg="modNotesTx">
        <pc:chgData name="Glenn Strong" userId="513266d9-1981-46d5-98ec-edad0672ac4d" providerId="ADAL" clId="{EE7A9D09-C655-A042-98FB-84D8A74E6C20}" dt="2023-08-16T09:46:48.022" v="6694" actId="20577"/>
        <pc:sldMkLst>
          <pc:docMk/>
          <pc:sldMk cId="2328375638" sldId="259"/>
        </pc:sldMkLst>
      </pc:sldChg>
      <pc:sldChg chg="modSp mod addCm delCm modCm modNotesTx">
        <pc:chgData name="Glenn Strong" userId="513266d9-1981-46d5-98ec-edad0672ac4d" providerId="ADAL" clId="{EE7A9D09-C655-A042-98FB-84D8A74E6C20}" dt="2023-08-16T10:04:30.626" v="8576" actId="20577"/>
        <pc:sldMkLst>
          <pc:docMk/>
          <pc:sldMk cId="1778438167" sldId="265"/>
        </pc:sldMkLst>
        <pc:spChg chg="mod">
          <ac:chgData name="Glenn Strong" userId="513266d9-1981-46d5-98ec-edad0672ac4d" providerId="ADAL" clId="{EE7A9D09-C655-A042-98FB-84D8A74E6C20}" dt="2023-08-16T10:03:19.543" v="8511" actId="20577"/>
          <ac:spMkLst>
            <pc:docMk/>
            <pc:sldMk cId="1778438167" sldId="265"/>
            <ac:spMk id="4" creationId="{324489CB-FA16-84C7-4E79-5890E9C939CD}"/>
          </ac:spMkLst>
        </pc:spChg>
      </pc:sldChg>
      <pc:sldChg chg="modSp mod modCm modNotesTx">
        <pc:chgData name="Glenn Strong" userId="513266d9-1981-46d5-98ec-edad0672ac4d" providerId="ADAL" clId="{EE7A9D09-C655-A042-98FB-84D8A74E6C20}" dt="2023-08-16T09:49:16.175" v="7245" actId="20577"/>
        <pc:sldMkLst>
          <pc:docMk/>
          <pc:sldMk cId="4179846393" sldId="266"/>
        </pc:sldMkLst>
        <pc:spChg chg="mod">
          <ac:chgData name="Glenn Strong" userId="513266d9-1981-46d5-98ec-edad0672ac4d" providerId="ADAL" clId="{EE7A9D09-C655-A042-98FB-84D8A74E6C20}" dt="2023-08-16T09:47:50.293" v="6892" actId="20577"/>
          <ac:spMkLst>
            <pc:docMk/>
            <pc:sldMk cId="4179846393" sldId="266"/>
            <ac:spMk id="6" creationId="{58D6F7B8-5AEA-8F1B-3CB7-D4EE55A45B3E}"/>
          </ac:spMkLst>
        </pc:spChg>
      </pc:sldChg>
      <pc:sldChg chg="modSp mod modNotesTx">
        <pc:chgData name="Glenn Strong" userId="513266d9-1981-46d5-98ec-edad0672ac4d" providerId="ADAL" clId="{EE7A9D09-C655-A042-98FB-84D8A74E6C20}" dt="2023-08-16T09:50:25.666" v="7472" actId="20577"/>
        <pc:sldMkLst>
          <pc:docMk/>
          <pc:sldMk cId="2559083335" sldId="267"/>
        </pc:sldMkLst>
        <pc:spChg chg="mod">
          <ac:chgData name="Glenn Strong" userId="513266d9-1981-46d5-98ec-edad0672ac4d" providerId="ADAL" clId="{EE7A9D09-C655-A042-98FB-84D8A74E6C20}" dt="2023-08-15T12:34:14.804" v="756" actId="13926"/>
          <ac:spMkLst>
            <pc:docMk/>
            <pc:sldMk cId="2559083335" sldId="267"/>
            <ac:spMk id="7" creationId="{FB75EE5F-262B-70A0-314B-C2041F067ED4}"/>
          </ac:spMkLst>
        </pc:spChg>
      </pc:sldChg>
      <pc:sldChg chg="modSp mod modAnim modCm modNotesTx">
        <pc:chgData name="Glenn Strong" userId="513266d9-1981-46d5-98ec-edad0672ac4d" providerId="ADAL" clId="{EE7A9D09-C655-A042-98FB-84D8A74E6C20}" dt="2023-08-16T10:13:17.836" v="10554" actId="20577"/>
        <pc:sldMkLst>
          <pc:docMk/>
          <pc:sldMk cId="2951462240" sldId="268"/>
        </pc:sldMkLst>
        <pc:spChg chg="mod">
          <ac:chgData name="Glenn Strong" userId="513266d9-1981-46d5-98ec-edad0672ac4d" providerId="ADAL" clId="{EE7A9D09-C655-A042-98FB-84D8A74E6C20}" dt="2023-08-15T12:41:29.965" v="1190" actId="20577"/>
          <ac:spMkLst>
            <pc:docMk/>
            <pc:sldMk cId="2951462240" sldId="268"/>
            <ac:spMk id="3" creationId="{3681B2C6-5FC1-1568-E69A-19D57107DA58}"/>
          </ac:spMkLst>
        </pc:spChg>
        <pc:spChg chg="mod">
          <ac:chgData name="Glenn Strong" userId="513266d9-1981-46d5-98ec-edad0672ac4d" providerId="ADAL" clId="{EE7A9D09-C655-A042-98FB-84D8A74E6C20}" dt="2023-08-16T10:07:36.175" v="9090" actId="13926"/>
          <ac:spMkLst>
            <pc:docMk/>
            <pc:sldMk cId="2951462240" sldId="268"/>
            <ac:spMk id="4" creationId="{324489CB-FA16-84C7-4E79-5890E9C939CD}"/>
          </ac:spMkLst>
        </pc:spChg>
        <pc:spChg chg="mod">
          <ac:chgData name="Glenn Strong" userId="513266d9-1981-46d5-98ec-edad0672ac4d" providerId="ADAL" clId="{EE7A9D09-C655-A042-98FB-84D8A74E6C20}" dt="2023-08-16T10:07:05.349" v="9051" actId="20577"/>
          <ac:spMkLst>
            <pc:docMk/>
            <pc:sldMk cId="2951462240" sldId="268"/>
            <ac:spMk id="6" creationId="{74090989-CB43-F09A-17EB-37B8F3FCA46E}"/>
          </ac:spMkLst>
        </pc:spChg>
        <pc:spChg chg="mod">
          <ac:chgData name="Glenn Strong" userId="513266d9-1981-46d5-98ec-edad0672ac4d" providerId="ADAL" clId="{EE7A9D09-C655-A042-98FB-84D8A74E6C20}" dt="2023-08-16T10:11:07.927" v="9902" actId="313"/>
          <ac:spMkLst>
            <pc:docMk/>
            <pc:sldMk cId="2951462240" sldId="268"/>
            <ac:spMk id="13" creationId="{FF397D71-0708-6347-5EE7-75738981E117}"/>
          </ac:spMkLst>
        </pc:spChg>
        <pc:picChg chg="mod">
          <ac:chgData name="Glenn Strong" userId="513266d9-1981-46d5-98ec-edad0672ac4d" providerId="ADAL" clId="{EE7A9D09-C655-A042-98FB-84D8A74E6C20}" dt="2023-08-15T12:42:46.347" v="1276" actId="1076"/>
          <ac:picMkLst>
            <pc:docMk/>
            <pc:sldMk cId="2951462240" sldId="268"/>
            <ac:picMk id="15" creationId="{8B36A037-445F-8C54-0F5C-343634ED414B}"/>
          </ac:picMkLst>
        </pc:picChg>
      </pc:sldChg>
      <pc:sldChg chg="mod modShow">
        <pc:chgData name="Glenn Strong" userId="513266d9-1981-46d5-98ec-edad0672ac4d" providerId="ADAL" clId="{EE7A9D09-C655-A042-98FB-84D8A74E6C20}" dt="2023-08-15T12:33:37.089" v="753" actId="729"/>
        <pc:sldMkLst>
          <pc:docMk/>
          <pc:sldMk cId="2911338030" sldId="272"/>
        </pc:sldMkLst>
      </pc:sldChg>
      <pc:sldChg chg="addSp delSp modSp mod delAnim modAnim addCm modCm modNotesTx">
        <pc:chgData name="Glenn Strong" userId="513266d9-1981-46d5-98ec-edad0672ac4d" providerId="ADAL" clId="{EE7A9D09-C655-A042-98FB-84D8A74E6C20}" dt="2023-08-16T09:39:43.708" v="4817" actId="20577"/>
        <pc:sldMkLst>
          <pc:docMk/>
          <pc:sldMk cId="588552111" sldId="274"/>
        </pc:sldMkLst>
        <pc:spChg chg="mod">
          <ac:chgData name="Glenn Strong" userId="513266d9-1981-46d5-98ec-edad0672ac4d" providerId="ADAL" clId="{EE7A9D09-C655-A042-98FB-84D8A74E6C20}" dt="2023-08-15T12:16:13.910" v="112" actId="20577"/>
          <ac:spMkLst>
            <pc:docMk/>
            <pc:sldMk cId="588552111" sldId="274"/>
            <ac:spMk id="2" creationId="{9C3EC4E7-45E2-D2A6-611D-8EC9D6EA916B}"/>
          </ac:spMkLst>
        </pc:spChg>
        <pc:spChg chg="del mod">
          <ac:chgData name="Glenn Strong" userId="513266d9-1981-46d5-98ec-edad0672ac4d" providerId="ADAL" clId="{EE7A9D09-C655-A042-98FB-84D8A74E6C20}" dt="2023-08-16T09:37:15.366" v="4471" actId="478"/>
          <ac:spMkLst>
            <pc:docMk/>
            <pc:sldMk cId="588552111" sldId="274"/>
            <ac:spMk id="3" creationId="{696730B6-C876-5618-E095-B147B5D053B2}"/>
          </ac:spMkLst>
        </pc:spChg>
        <pc:spChg chg="mod">
          <ac:chgData name="Glenn Strong" userId="513266d9-1981-46d5-98ec-edad0672ac4d" providerId="ADAL" clId="{EE7A9D09-C655-A042-98FB-84D8A74E6C20}" dt="2023-08-15T12:19:10.105" v="493" actId="27636"/>
          <ac:spMkLst>
            <pc:docMk/>
            <pc:sldMk cId="588552111" sldId="274"/>
            <ac:spMk id="4" creationId="{324489CB-FA16-84C7-4E79-5890E9C939CD}"/>
          </ac:spMkLst>
        </pc:spChg>
        <pc:spChg chg="add mod">
          <ac:chgData name="Glenn Strong" userId="513266d9-1981-46d5-98ec-edad0672ac4d" providerId="ADAL" clId="{EE7A9D09-C655-A042-98FB-84D8A74E6C20}" dt="2023-08-15T12:32:50.271" v="735" actId="1076"/>
          <ac:spMkLst>
            <pc:docMk/>
            <pc:sldMk cId="588552111" sldId="274"/>
            <ac:spMk id="6" creationId="{46AD7352-92E9-89DF-90BD-E05FD6D9C215}"/>
          </ac:spMkLst>
        </pc:spChg>
        <pc:spChg chg="add mod">
          <ac:chgData name="Glenn Strong" userId="513266d9-1981-46d5-98ec-edad0672ac4d" providerId="ADAL" clId="{EE7A9D09-C655-A042-98FB-84D8A74E6C20}" dt="2023-08-16T09:37:15.366" v="4471" actId="478"/>
          <ac:spMkLst>
            <pc:docMk/>
            <pc:sldMk cId="588552111" sldId="274"/>
            <ac:spMk id="9" creationId="{F127F53C-EEBA-EDB7-13DA-E7FF1EEDCC9F}"/>
          </ac:spMkLst>
        </pc:spChg>
        <pc:spChg chg="mod">
          <ac:chgData name="Glenn Strong" userId="513266d9-1981-46d5-98ec-edad0672ac4d" providerId="ADAL" clId="{EE7A9D09-C655-A042-98FB-84D8A74E6C20}" dt="2023-08-15T12:32:58.448" v="751" actId="1036"/>
          <ac:spMkLst>
            <pc:docMk/>
            <pc:sldMk cId="588552111" sldId="274"/>
            <ac:spMk id="21" creationId="{83CD3A86-5E75-96B9-641F-5C5126FFB988}"/>
          </ac:spMkLst>
        </pc:spChg>
        <pc:spChg chg="del mod">
          <ac:chgData name="Glenn Strong" userId="513266d9-1981-46d5-98ec-edad0672ac4d" providerId="ADAL" clId="{EE7A9D09-C655-A042-98FB-84D8A74E6C20}" dt="2023-08-16T09:37:23.976" v="4476" actId="478"/>
          <ac:spMkLst>
            <pc:docMk/>
            <pc:sldMk cId="588552111" sldId="274"/>
            <ac:spMk id="22" creationId="{4DA88251-83C6-1954-78DD-B95CA8EB1B73}"/>
          </ac:spMkLst>
        </pc:spChg>
        <pc:spChg chg="mod">
          <ac:chgData name="Glenn Strong" userId="513266d9-1981-46d5-98ec-edad0672ac4d" providerId="ADAL" clId="{EE7A9D09-C655-A042-98FB-84D8A74E6C20}" dt="2023-08-15T12:32:58.448" v="751" actId="1036"/>
          <ac:spMkLst>
            <pc:docMk/>
            <pc:sldMk cId="588552111" sldId="274"/>
            <ac:spMk id="30" creationId="{A5FB4C97-DB1B-9315-8C02-2CB07ED5C2B7}"/>
          </ac:spMkLst>
        </pc:spChg>
        <pc:spChg chg="mod">
          <ac:chgData name="Glenn Strong" userId="513266d9-1981-46d5-98ec-edad0672ac4d" providerId="ADAL" clId="{EE7A9D09-C655-A042-98FB-84D8A74E6C20}" dt="2023-08-15T12:32:58.448" v="751" actId="1036"/>
          <ac:spMkLst>
            <pc:docMk/>
            <pc:sldMk cId="588552111" sldId="274"/>
            <ac:spMk id="31" creationId="{9CC5309F-0589-A3F8-6F7C-D320809AB0FA}"/>
          </ac:spMkLst>
        </pc:spChg>
        <pc:spChg chg="del mod">
          <ac:chgData name="Glenn Strong" userId="513266d9-1981-46d5-98ec-edad0672ac4d" providerId="ADAL" clId="{EE7A9D09-C655-A042-98FB-84D8A74E6C20}" dt="2023-08-16T09:37:25.837" v="4478" actId="478"/>
          <ac:spMkLst>
            <pc:docMk/>
            <pc:sldMk cId="588552111" sldId="274"/>
            <ac:spMk id="46" creationId="{3931F69D-09A7-5DD3-60BF-33B8F6ACB255}"/>
          </ac:spMkLst>
        </pc:spChg>
        <pc:spChg chg="del mod">
          <ac:chgData name="Glenn Strong" userId="513266d9-1981-46d5-98ec-edad0672ac4d" providerId="ADAL" clId="{EE7A9D09-C655-A042-98FB-84D8A74E6C20}" dt="2023-08-16T09:37:18.985" v="4472" actId="478"/>
          <ac:spMkLst>
            <pc:docMk/>
            <pc:sldMk cId="588552111" sldId="274"/>
            <ac:spMk id="67" creationId="{CAE3D292-C328-7156-49C4-7367183A0CD4}"/>
          </ac:spMkLst>
        </pc:spChg>
        <pc:spChg chg="mod">
          <ac:chgData name="Glenn Strong" userId="513266d9-1981-46d5-98ec-edad0672ac4d" providerId="ADAL" clId="{EE7A9D09-C655-A042-98FB-84D8A74E6C20}" dt="2023-08-15T12:32:58.448" v="751" actId="1036"/>
          <ac:spMkLst>
            <pc:docMk/>
            <pc:sldMk cId="588552111" sldId="274"/>
            <ac:spMk id="75" creationId="{F78A6CBF-93EC-66B0-0B25-5C92087AF655}"/>
          </ac:spMkLst>
        </pc:spChg>
        <pc:grpChg chg="mod">
          <ac:chgData name="Glenn Strong" userId="513266d9-1981-46d5-98ec-edad0672ac4d" providerId="ADAL" clId="{EE7A9D09-C655-A042-98FB-84D8A74E6C20}" dt="2023-08-15T12:32:58.448" v="751" actId="1036"/>
          <ac:grpSpMkLst>
            <pc:docMk/>
            <pc:sldMk cId="588552111" sldId="274"/>
            <ac:grpSpMk id="25" creationId="{F7619EA1-509E-958C-F491-23C99D2D689F}"/>
          </ac:grpSpMkLst>
        </pc:grpChg>
        <pc:grpChg chg="mod">
          <ac:chgData name="Glenn Strong" userId="513266d9-1981-46d5-98ec-edad0672ac4d" providerId="ADAL" clId="{EE7A9D09-C655-A042-98FB-84D8A74E6C20}" dt="2023-08-15T12:32:58.448" v="751" actId="1036"/>
          <ac:grpSpMkLst>
            <pc:docMk/>
            <pc:sldMk cId="588552111" sldId="274"/>
            <ac:grpSpMk id="26" creationId="{26AFAF64-D7CB-AD95-7C24-713393D071E7}"/>
          </ac:grpSpMkLst>
        </pc:grpChg>
        <pc:picChg chg="mod">
          <ac:chgData name="Glenn Strong" userId="513266d9-1981-46d5-98ec-edad0672ac4d" providerId="ADAL" clId="{EE7A9D09-C655-A042-98FB-84D8A74E6C20}" dt="2023-08-15T12:33:01.736" v="752" actId="1076"/>
          <ac:picMkLst>
            <pc:docMk/>
            <pc:sldMk cId="588552111" sldId="274"/>
            <ac:picMk id="5" creationId="{C3596C25-EC94-B093-3046-3376E6C92F13}"/>
          </ac:picMkLst>
        </pc:picChg>
        <pc:picChg chg="mod">
          <ac:chgData name="Glenn Strong" userId="513266d9-1981-46d5-98ec-edad0672ac4d" providerId="ADAL" clId="{EE7A9D09-C655-A042-98FB-84D8A74E6C20}" dt="2023-08-15T12:32:58.448" v="751" actId="1036"/>
          <ac:picMkLst>
            <pc:docMk/>
            <pc:sldMk cId="588552111" sldId="274"/>
            <ac:picMk id="7" creationId="{59F3BA68-01B7-880E-87F8-739E10248C48}"/>
          </ac:picMkLst>
        </pc:picChg>
        <pc:picChg chg="mod">
          <ac:chgData name="Glenn Strong" userId="513266d9-1981-46d5-98ec-edad0672ac4d" providerId="ADAL" clId="{EE7A9D09-C655-A042-98FB-84D8A74E6C20}" dt="2023-08-15T12:20:40.953" v="494" actId="1076"/>
          <ac:picMkLst>
            <pc:docMk/>
            <pc:sldMk cId="588552111" sldId="274"/>
            <ac:picMk id="17" creationId="{64788E28-F5F0-297C-625D-3F0C89451708}"/>
          </ac:picMkLst>
        </pc:picChg>
        <pc:picChg chg="mod">
          <ac:chgData name="Glenn Strong" userId="513266d9-1981-46d5-98ec-edad0672ac4d" providerId="ADAL" clId="{EE7A9D09-C655-A042-98FB-84D8A74E6C20}" dt="2023-08-15T12:32:58.448" v="751" actId="1036"/>
          <ac:picMkLst>
            <pc:docMk/>
            <pc:sldMk cId="588552111" sldId="274"/>
            <ac:picMk id="43" creationId="{81803F82-14B1-F4C2-68D7-3B585E7FE7C8}"/>
          </ac:picMkLst>
        </pc:picChg>
        <pc:picChg chg="del mod">
          <ac:chgData name="Glenn Strong" userId="513266d9-1981-46d5-98ec-edad0672ac4d" providerId="ADAL" clId="{EE7A9D09-C655-A042-98FB-84D8A74E6C20}" dt="2023-08-16T09:37:28.324" v="4479" actId="478"/>
          <ac:picMkLst>
            <pc:docMk/>
            <pc:sldMk cId="588552111" sldId="274"/>
            <ac:picMk id="47" creationId="{A050136E-5D5C-6862-EEE1-71E5FC6A4778}"/>
          </ac:picMkLst>
        </pc:picChg>
        <pc:picChg chg="del mod">
          <ac:chgData name="Glenn Strong" userId="513266d9-1981-46d5-98ec-edad0672ac4d" providerId="ADAL" clId="{EE7A9D09-C655-A042-98FB-84D8A74E6C20}" dt="2023-08-16T09:37:32.698" v="4480" actId="478"/>
          <ac:picMkLst>
            <pc:docMk/>
            <pc:sldMk cId="588552111" sldId="274"/>
            <ac:picMk id="49" creationId="{E3E61161-800D-35B5-E300-8584D65F2700}"/>
          </ac:picMkLst>
        </pc:picChg>
        <pc:picChg chg="del mod">
          <ac:chgData name="Glenn Strong" userId="513266d9-1981-46d5-98ec-edad0672ac4d" providerId="ADAL" clId="{EE7A9D09-C655-A042-98FB-84D8A74E6C20}" dt="2023-08-16T09:37:28.324" v="4479" actId="478"/>
          <ac:picMkLst>
            <pc:docMk/>
            <pc:sldMk cId="588552111" sldId="274"/>
            <ac:picMk id="50" creationId="{07DD2AC4-E34F-2DAD-D981-B5F0369CC9B4}"/>
          </ac:picMkLst>
        </pc:picChg>
        <pc:picChg chg="mod">
          <ac:chgData name="Glenn Strong" userId="513266d9-1981-46d5-98ec-edad0672ac4d" providerId="ADAL" clId="{EE7A9D09-C655-A042-98FB-84D8A74E6C20}" dt="2023-08-15T12:32:58.448" v="751" actId="1036"/>
          <ac:picMkLst>
            <pc:docMk/>
            <pc:sldMk cId="588552111" sldId="274"/>
            <ac:picMk id="80" creationId="{4F01AA78-E423-9C64-D2A1-B2D14C9621A2}"/>
          </ac:picMkLst>
        </pc:picChg>
        <pc:cxnChg chg="mod">
          <ac:chgData name="Glenn Strong" userId="513266d9-1981-46d5-98ec-edad0672ac4d" providerId="ADAL" clId="{EE7A9D09-C655-A042-98FB-84D8A74E6C20}" dt="2023-08-15T12:32:58.448" v="751" actId="1036"/>
          <ac:cxnSpMkLst>
            <pc:docMk/>
            <pc:sldMk cId="588552111" sldId="274"/>
            <ac:cxnSpMk id="36" creationId="{4F6EDC62-0D96-5930-E663-F29395DAEC8A}"/>
          </ac:cxnSpMkLst>
        </pc:cxnChg>
        <pc:cxnChg chg="mod">
          <ac:chgData name="Glenn Strong" userId="513266d9-1981-46d5-98ec-edad0672ac4d" providerId="ADAL" clId="{EE7A9D09-C655-A042-98FB-84D8A74E6C20}" dt="2023-08-15T12:32:58.448" v="751" actId="1036"/>
          <ac:cxnSpMkLst>
            <pc:docMk/>
            <pc:sldMk cId="588552111" sldId="274"/>
            <ac:cxnSpMk id="37" creationId="{03B3EC43-A8F2-5596-B361-2A0D008618F3}"/>
          </ac:cxnSpMkLst>
        </pc:cxnChg>
        <pc:cxnChg chg="del mod">
          <ac:chgData name="Glenn Strong" userId="513266d9-1981-46d5-98ec-edad0672ac4d" providerId="ADAL" clId="{EE7A9D09-C655-A042-98FB-84D8A74E6C20}" dt="2023-08-16T09:37:28.324" v="4479" actId="478"/>
          <ac:cxnSpMkLst>
            <pc:docMk/>
            <pc:sldMk cId="588552111" sldId="274"/>
            <ac:cxnSpMk id="70" creationId="{BDD92E5E-C394-7D12-DA12-B77D6BB8AC4F}"/>
          </ac:cxnSpMkLst>
        </pc:cxnChg>
      </pc:sldChg>
      <pc:sldChg chg="modSp mod ord modNotesTx">
        <pc:chgData name="Glenn Strong" userId="513266d9-1981-46d5-98ec-edad0672ac4d" providerId="ADAL" clId="{EE7A9D09-C655-A042-98FB-84D8A74E6C20}" dt="2023-08-16T15:18:00.553" v="11136" actId="20577"/>
        <pc:sldMkLst>
          <pc:docMk/>
          <pc:sldMk cId="2390531131" sldId="275"/>
        </pc:sldMkLst>
        <pc:spChg chg="mod">
          <ac:chgData name="Glenn Strong" userId="513266d9-1981-46d5-98ec-edad0672ac4d" providerId="ADAL" clId="{EE7A9D09-C655-A042-98FB-84D8A74E6C20}" dt="2023-08-16T15:18:00.553" v="11136" actId="20577"/>
          <ac:spMkLst>
            <pc:docMk/>
            <pc:sldMk cId="2390531131" sldId="275"/>
            <ac:spMk id="2" creationId="{9C3EC4E7-45E2-D2A6-611D-8EC9D6EA916B}"/>
          </ac:spMkLst>
        </pc:spChg>
        <pc:spChg chg="mod">
          <ac:chgData name="Glenn Strong" userId="513266d9-1981-46d5-98ec-edad0672ac4d" providerId="ADAL" clId="{EE7A9D09-C655-A042-98FB-84D8A74E6C20}" dt="2023-08-16T10:14:31.562" v="10733" actId="20577"/>
          <ac:spMkLst>
            <pc:docMk/>
            <pc:sldMk cId="2390531131" sldId="275"/>
            <ac:spMk id="4" creationId="{324489CB-FA16-84C7-4E79-5890E9C939CD}"/>
          </ac:spMkLst>
        </pc:spChg>
      </pc:sldChg>
    </pc:docChg>
  </pc:docChgLst>
  <pc:docChgLst>
    <pc:chgData name="Sara Fiori" userId="8d5d1af3-5ce2-49fd-9c82-7afe86d89eed" providerId="ADAL" clId="{F44039F1-0109-43F6-832D-A2050A510D0C}"/>
    <pc:docChg chg="undo redo custSel addSld delSld modSld sldOrd">
      <pc:chgData name="Sara Fiori" userId="8d5d1af3-5ce2-49fd-9c82-7afe86d89eed" providerId="ADAL" clId="{F44039F1-0109-43F6-832D-A2050A510D0C}" dt="2023-07-03T14:22:54.024" v="2982" actId="13926"/>
      <pc:docMkLst>
        <pc:docMk/>
      </pc:docMkLst>
      <pc:sldChg chg="addSp delSp modSp mod">
        <pc:chgData name="Sara Fiori" userId="8d5d1af3-5ce2-49fd-9c82-7afe86d89eed" providerId="ADAL" clId="{F44039F1-0109-43F6-832D-A2050A510D0C}" dt="2023-06-30T14:18:42.661" v="2962" actId="208"/>
        <pc:sldMkLst>
          <pc:docMk/>
          <pc:sldMk cId="3452831472" sldId="258"/>
        </pc:sldMkLst>
        <pc:spChg chg="mod">
          <ac:chgData name="Sara Fiori" userId="8d5d1af3-5ce2-49fd-9c82-7afe86d89eed" providerId="ADAL" clId="{F44039F1-0109-43F6-832D-A2050A510D0C}" dt="2023-06-30T10:26:18.186" v="1826" actId="1076"/>
          <ac:spMkLst>
            <pc:docMk/>
            <pc:sldMk cId="3452831472" sldId="258"/>
            <ac:spMk id="2" creationId="{9C3EC4E7-45E2-D2A6-611D-8EC9D6EA916B}"/>
          </ac:spMkLst>
        </pc:spChg>
        <pc:spChg chg="mod">
          <ac:chgData name="Sara Fiori" userId="8d5d1af3-5ce2-49fd-9c82-7afe86d89eed" providerId="ADAL" clId="{F44039F1-0109-43F6-832D-A2050A510D0C}" dt="2023-06-30T10:27:16.976" v="1837" actId="1036"/>
          <ac:spMkLst>
            <pc:docMk/>
            <pc:sldMk cId="3452831472" sldId="258"/>
            <ac:spMk id="3" creationId="{696730B6-C876-5618-E095-B147B5D053B2}"/>
          </ac:spMkLst>
        </pc:spChg>
        <pc:spChg chg="mod">
          <ac:chgData name="Sara Fiori" userId="8d5d1af3-5ce2-49fd-9c82-7afe86d89eed" providerId="ADAL" clId="{F44039F1-0109-43F6-832D-A2050A510D0C}" dt="2023-06-30T10:26:20.916" v="1827" actId="1076"/>
          <ac:spMkLst>
            <pc:docMk/>
            <pc:sldMk cId="3452831472" sldId="258"/>
            <ac:spMk id="4" creationId="{324489CB-FA16-84C7-4E79-5890E9C939CD}"/>
          </ac:spMkLst>
        </pc:spChg>
        <pc:spChg chg="add mod">
          <ac:chgData name="Sara Fiori" userId="8d5d1af3-5ce2-49fd-9c82-7afe86d89eed" providerId="ADAL" clId="{F44039F1-0109-43F6-832D-A2050A510D0C}" dt="2023-06-30T10:27:16.976" v="1837" actId="1036"/>
          <ac:spMkLst>
            <pc:docMk/>
            <pc:sldMk cId="3452831472" sldId="258"/>
            <ac:spMk id="9" creationId="{046CD9F7-88D1-B668-BD1F-C0A900845136}"/>
          </ac:spMkLst>
        </pc:spChg>
        <pc:spChg chg="add mod">
          <ac:chgData name="Sara Fiori" userId="8d5d1af3-5ce2-49fd-9c82-7afe86d89eed" providerId="ADAL" clId="{F44039F1-0109-43F6-832D-A2050A510D0C}" dt="2023-06-30T10:27:16.976" v="1837" actId="1036"/>
          <ac:spMkLst>
            <pc:docMk/>
            <pc:sldMk cId="3452831472" sldId="258"/>
            <ac:spMk id="10" creationId="{7405C94C-C489-16E5-3052-B4CEE10C1642}"/>
          </ac:spMkLst>
        </pc:spChg>
        <pc:spChg chg="add mod">
          <ac:chgData name="Sara Fiori" userId="8d5d1af3-5ce2-49fd-9c82-7afe86d89eed" providerId="ADAL" clId="{F44039F1-0109-43F6-832D-A2050A510D0C}" dt="2023-06-30T14:18:38.344" v="2961" actId="208"/>
          <ac:spMkLst>
            <pc:docMk/>
            <pc:sldMk cId="3452831472" sldId="258"/>
            <ac:spMk id="11" creationId="{C3CAC6AF-9A80-9D0A-29EA-BB1439CC48ED}"/>
          </ac:spMkLst>
        </pc:spChg>
        <pc:spChg chg="add mod">
          <ac:chgData name="Sara Fiori" userId="8d5d1af3-5ce2-49fd-9c82-7afe86d89eed" providerId="ADAL" clId="{F44039F1-0109-43F6-832D-A2050A510D0C}" dt="2023-06-30T14:18:42.661" v="2962" actId="208"/>
          <ac:spMkLst>
            <pc:docMk/>
            <pc:sldMk cId="3452831472" sldId="258"/>
            <ac:spMk id="12" creationId="{1DFA4524-BBBE-9FE5-A07F-3E7F0E2E861A}"/>
          </ac:spMkLst>
        </pc:spChg>
        <pc:spChg chg="add mod">
          <ac:chgData name="Sara Fiori" userId="8d5d1af3-5ce2-49fd-9c82-7afe86d89eed" providerId="ADAL" clId="{F44039F1-0109-43F6-832D-A2050A510D0C}" dt="2023-06-30T10:29:12.627" v="1857" actId="208"/>
          <ac:spMkLst>
            <pc:docMk/>
            <pc:sldMk cId="3452831472" sldId="258"/>
            <ac:spMk id="13" creationId="{9B2EA2F0-6501-F21F-6B1F-CBD538A337D4}"/>
          </ac:spMkLst>
        </pc:spChg>
        <pc:spChg chg="add mod">
          <ac:chgData name="Sara Fiori" userId="8d5d1af3-5ce2-49fd-9c82-7afe86d89eed" providerId="ADAL" clId="{F44039F1-0109-43F6-832D-A2050A510D0C}" dt="2023-06-30T10:29:27.860" v="1862" actId="14100"/>
          <ac:spMkLst>
            <pc:docMk/>
            <pc:sldMk cId="3452831472" sldId="258"/>
            <ac:spMk id="14" creationId="{03F461AD-CA56-D9E4-7F09-8D49F8F1B568}"/>
          </ac:spMkLst>
        </pc:spChg>
        <pc:picChg chg="add del mod">
          <ac:chgData name="Sara Fiori" userId="8d5d1af3-5ce2-49fd-9c82-7afe86d89eed" providerId="ADAL" clId="{F44039F1-0109-43F6-832D-A2050A510D0C}" dt="2023-06-30T09:25:58.523" v="24" actId="478"/>
          <ac:picMkLst>
            <pc:docMk/>
            <pc:sldMk cId="3452831472" sldId="258"/>
            <ac:picMk id="6" creationId="{4D78E80D-683E-E6D9-CFFC-1D176A5B58CA}"/>
          </ac:picMkLst>
        </pc:picChg>
        <pc:picChg chg="add mod">
          <ac:chgData name="Sara Fiori" userId="8d5d1af3-5ce2-49fd-9c82-7afe86d89eed" providerId="ADAL" clId="{F44039F1-0109-43F6-832D-A2050A510D0C}" dt="2023-06-30T10:27:16.976" v="1837" actId="1036"/>
          <ac:picMkLst>
            <pc:docMk/>
            <pc:sldMk cId="3452831472" sldId="258"/>
            <ac:picMk id="8" creationId="{6EEA0220-0E97-B54F-1B75-CE608FEFE9B4}"/>
          </ac:picMkLst>
        </pc:picChg>
      </pc:sldChg>
      <pc:sldChg chg="addSp delSp modSp mod ord addCm modCm">
        <pc:chgData name="Sara Fiori" userId="8d5d1af3-5ce2-49fd-9c82-7afe86d89eed" providerId="ADAL" clId="{F44039F1-0109-43F6-832D-A2050A510D0C}" dt="2023-07-03T14:11:37.325" v="2981" actId="1076"/>
        <pc:sldMkLst>
          <pc:docMk/>
          <pc:sldMk cId="2328375638" sldId="259"/>
        </pc:sldMkLst>
        <pc:spChg chg="mod">
          <ac:chgData name="Sara Fiori" userId="8d5d1af3-5ce2-49fd-9c82-7afe86d89eed" providerId="ADAL" clId="{F44039F1-0109-43F6-832D-A2050A510D0C}" dt="2023-06-30T14:42:13.153" v="2977" actId="20577"/>
          <ac:spMkLst>
            <pc:docMk/>
            <pc:sldMk cId="2328375638" sldId="259"/>
            <ac:spMk id="2" creationId="{9C3EC4E7-45E2-D2A6-611D-8EC9D6EA916B}"/>
          </ac:spMkLst>
        </pc:spChg>
        <pc:spChg chg="mod">
          <ac:chgData name="Sara Fiori" userId="8d5d1af3-5ce2-49fd-9c82-7afe86d89eed" providerId="ADAL" clId="{F44039F1-0109-43F6-832D-A2050A510D0C}" dt="2023-06-30T11:32:56.774" v="1978" actId="14100"/>
          <ac:spMkLst>
            <pc:docMk/>
            <pc:sldMk cId="2328375638" sldId="259"/>
            <ac:spMk id="3" creationId="{035A7E7D-3737-CB84-A152-04E0B7C95361}"/>
          </ac:spMkLst>
        </pc:spChg>
        <pc:spChg chg="add del">
          <ac:chgData name="Sara Fiori" userId="8d5d1af3-5ce2-49fd-9c82-7afe86d89eed" providerId="ADAL" clId="{F44039F1-0109-43F6-832D-A2050A510D0C}" dt="2023-06-30T12:19:04.038" v="2912" actId="478"/>
          <ac:spMkLst>
            <pc:docMk/>
            <pc:sldMk cId="2328375638" sldId="259"/>
            <ac:spMk id="5" creationId="{94940C2C-1476-D268-91F8-457C24912892}"/>
          </ac:spMkLst>
        </pc:spChg>
        <pc:spChg chg="add del">
          <ac:chgData name="Sara Fiori" userId="8d5d1af3-5ce2-49fd-9c82-7afe86d89eed" providerId="ADAL" clId="{F44039F1-0109-43F6-832D-A2050A510D0C}" dt="2023-06-30T12:19:08.233" v="2914" actId="22"/>
          <ac:spMkLst>
            <pc:docMk/>
            <pc:sldMk cId="2328375638" sldId="259"/>
            <ac:spMk id="7" creationId="{89D2F65B-0609-2229-DD70-A8B708BCAAC9}"/>
          </ac:spMkLst>
        </pc:spChg>
        <pc:spChg chg="add mod">
          <ac:chgData name="Sara Fiori" userId="8d5d1af3-5ce2-49fd-9c82-7afe86d89eed" providerId="ADAL" clId="{F44039F1-0109-43F6-832D-A2050A510D0C}" dt="2023-06-30T12:24:58.541" v="2954" actId="1076"/>
          <ac:spMkLst>
            <pc:docMk/>
            <pc:sldMk cId="2328375638" sldId="259"/>
            <ac:spMk id="11" creationId="{381B6E5F-8FA2-D889-D280-A9538A4C5476}"/>
          </ac:spMkLst>
        </pc:spChg>
        <pc:picChg chg="add mod">
          <ac:chgData name="Sara Fiori" userId="8d5d1af3-5ce2-49fd-9c82-7afe86d89eed" providerId="ADAL" clId="{F44039F1-0109-43F6-832D-A2050A510D0C}" dt="2023-07-03T14:11:37.325" v="2981" actId="1076"/>
          <ac:picMkLst>
            <pc:docMk/>
            <pc:sldMk cId="2328375638" sldId="259"/>
            <ac:picMk id="5" creationId="{6BD3258C-9E16-940E-B691-7765059D4080}"/>
          </ac:picMkLst>
        </pc:picChg>
        <pc:picChg chg="add mod">
          <ac:chgData name="Sara Fiori" userId="8d5d1af3-5ce2-49fd-9c82-7afe86d89eed" providerId="ADAL" clId="{F44039F1-0109-43F6-832D-A2050A510D0C}" dt="2023-06-30T12:24:59.750" v="2955" actId="1076"/>
          <ac:picMkLst>
            <pc:docMk/>
            <pc:sldMk cId="2328375638" sldId="259"/>
            <ac:picMk id="9" creationId="{51571128-BF29-F931-F13B-C13B7C2A0B6B}"/>
          </ac:picMkLst>
        </pc:picChg>
      </pc:sldChg>
      <pc:sldChg chg="modSp mod delCm">
        <pc:chgData name="Sara Fiori" userId="8d5d1af3-5ce2-49fd-9c82-7afe86d89eed" providerId="ADAL" clId="{F44039F1-0109-43F6-832D-A2050A510D0C}" dt="2023-07-03T14:22:54.024" v="2982" actId="13926"/>
        <pc:sldMkLst>
          <pc:docMk/>
          <pc:sldMk cId="1778438167" sldId="265"/>
        </pc:sldMkLst>
        <pc:spChg chg="mod">
          <ac:chgData name="Sara Fiori" userId="8d5d1af3-5ce2-49fd-9c82-7afe86d89eed" providerId="ADAL" clId="{F44039F1-0109-43F6-832D-A2050A510D0C}" dt="2023-07-03T14:22:54.024" v="2982" actId="13926"/>
          <ac:spMkLst>
            <pc:docMk/>
            <pc:sldMk cId="1778438167" sldId="265"/>
            <ac:spMk id="4" creationId="{324489CB-FA16-84C7-4E79-5890E9C939CD}"/>
          </ac:spMkLst>
        </pc:spChg>
        <pc:picChg chg="mod">
          <ac:chgData name="Sara Fiori" userId="8d5d1af3-5ce2-49fd-9c82-7afe86d89eed" providerId="ADAL" clId="{F44039F1-0109-43F6-832D-A2050A510D0C}" dt="2023-06-30T11:43:36.241" v="2473" actId="1076"/>
          <ac:picMkLst>
            <pc:docMk/>
            <pc:sldMk cId="1778438167" sldId="265"/>
            <ac:picMk id="5" creationId="{2321FD61-51A3-1E7B-0646-FB4966DF0631}"/>
          </ac:picMkLst>
        </pc:picChg>
      </pc:sldChg>
      <pc:sldChg chg="addSp modSp mod modAnim">
        <pc:chgData name="Sara Fiori" userId="8d5d1af3-5ce2-49fd-9c82-7afe86d89eed" providerId="ADAL" clId="{F44039F1-0109-43F6-832D-A2050A510D0C}" dt="2023-06-30T14:48:51.426" v="2980" actId="207"/>
        <pc:sldMkLst>
          <pc:docMk/>
          <pc:sldMk cId="4179846393" sldId="266"/>
        </pc:sldMkLst>
        <pc:spChg chg="add mod">
          <ac:chgData name="Sara Fiori" userId="8d5d1af3-5ce2-49fd-9c82-7afe86d89eed" providerId="ADAL" clId="{F44039F1-0109-43F6-832D-A2050A510D0C}" dt="2023-06-30T11:36:55.032" v="2023" actId="14100"/>
          <ac:spMkLst>
            <pc:docMk/>
            <pc:sldMk cId="4179846393" sldId="266"/>
            <ac:spMk id="2" creationId="{4B5DA95F-CA6B-0C59-1078-21B9BD76110D}"/>
          </ac:spMkLst>
        </pc:spChg>
        <pc:spChg chg="mod">
          <ac:chgData name="Sara Fiori" userId="8d5d1af3-5ce2-49fd-9c82-7afe86d89eed" providerId="ADAL" clId="{F44039F1-0109-43F6-832D-A2050A510D0C}" dt="2023-06-30T14:48:51.426" v="2980" actId="207"/>
          <ac:spMkLst>
            <pc:docMk/>
            <pc:sldMk cId="4179846393" sldId="266"/>
            <ac:spMk id="6" creationId="{58D6F7B8-5AEA-8F1B-3CB7-D4EE55A45B3E}"/>
          </ac:spMkLst>
        </pc:spChg>
        <pc:spChg chg="mod">
          <ac:chgData name="Sara Fiori" userId="8d5d1af3-5ce2-49fd-9c82-7afe86d89eed" providerId="ADAL" clId="{F44039F1-0109-43F6-832D-A2050A510D0C}" dt="2023-06-30T11:36:18.755" v="2009" actId="14100"/>
          <ac:spMkLst>
            <pc:docMk/>
            <pc:sldMk cId="4179846393" sldId="266"/>
            <ac:spMk id="10" creationId="{0798701A-909D-831C-C2A4-F2ADC1D8A957}"/>
          </ac:spMkLst>
        </pc:spChg>
        <pc:spChg chg="mod">
          <ac:chgData name="Sara Fiori" userId="8d5d1af3-5ce2-49fd-9c82-7afe86d89eed" providerId="ADAL" clId="{F44039F1-0109-43F6-832D-A2050A510D0C}" dt="2023-06-30T11:37:19.662" v="2024" actId="20577"/>
          <ac:spMkLst>
            <pc:docMk/>
            <pc:sldMk cId="4179846393" sldId="266"/>
            <ac:spMk id="16" creationId="{2317C6D2-E92E-E9F3-BA12-668E04CDC563}"/>
          </ac:spMkLst>
        </pc:spChg>
      </pc:sldChg>
      <pc:sldChg chg="addSp delSp modSp mod addCm">
        <pc:chgData name="Sara Fiori" userId="8d5d1af3-5ce2-49fd-9c82-7afe86d89eed" providerId="ADAL" clId="{F44039F1-0109-43F6-832D-A2050A510D0C}" dt="2023-06-30T12:26:51.529" v="2956"/>
        <pc:sldMkLst>
          <pc:docMk/>
          <pc:sldMk cId="2951462240" sldId="268"/>
        </pc:sldMkLst>
        <pc:spChg chg="mod">
          <ac:chgData name="Sara Fiori" userId="8d5d1af3-5ce2-49fd-9c82-7afe86d89eed" providerId="ADAL" clId="{F44039F1-0109-43F6-832D-A2050A510D0C}" dt="2023-06-30T11:58:28.712" v="2849" actId="1076"/>
          <ac:spMkLst>
            <pc:docMk/>
            <pc:sldMk cId="2951462240" sldId="268"/>
            <ac:spMk id="2" creationId="{9C3EC4E7-45E2-D2A6-611D-8EC9D6EA916B}"/>
          </ac:spMkLst>
        </pc:spChg>
        <pc:spChg chg="mod">
          <ac:chgData name="Sara Fiori" userId="8d5d1af3-5ce2-49fd-9c82-7afe86d89eed" providerId="ADAL" clId="{F44039F1-0109-43F6-832D-A2050A510D0C}" dt="2023-06-30T12:19:00.624" v="2910" actId="20577"/>
          <ac:spMkLst>
            <pc:docMk/>
            <pc:sldMk cId="2951462240" sldId="268"/>
            <ac:spMk id="4" creationId="{324489CB-FA16-84C7-4E79-5890E9C939CD}"/>
          </ac:spMkLst>
        </pc:spChg>
        <pc:spChg chg="mod">
          <ac:chgData name="Sara Fiori" userId="8d5d1af3-5ce2-49fd-9c82-7afe86d89eed" providerId="ADAL" clId="{F44039F1-0109-43F6-832D-A2050A510D0C}" dt="2023-06-30T09:32:40.425" v="412" actId="20577"/>
          <ac:spMkLst>
            <pc:docMk/>
            <pc:sldMk cId="2951462240" sldId="268"/>
            <ac:spMk id="6" creationId="{74090989-CB43-F09A-17EB-37B8F3FCA46E}"/>
          </ac:spMkLst>
        </pc:spChg>
        <pc:spChg chg="mod">
          <ac:chgData name="Sara Fiori" userId="8d5d1af3-5ce2-49fd-9c82-7afe86d89eed" providerId="ADAL" clId="{F44039F1-0109-43F6-832D-A2050A510D0C}" dt="2023-06-30T11:57:39.063" v="2820" actId="1076"/>
          <ac:spMkLst>
            <pc:docMk/>
            <pc:sldMk cId="2951462240" sldId="268"/>
            <ac:spMk id="10" creationId="{4A85D2FB-E569-9FF3-C5AE-0325B541356A}"/>
          </ac:spMkLst>
        </pc:spChg>
        <pc:grpChg chg="add mod">
          <ac:chgData name="Sara Fiori" userId="8d5d1af3-5ce2-49fd-9c82-7afe86d89eed" providerId="ADAL" clId="{F44039F1-0109-43F6-832D-A2050A510D0C}" dt="2023-06-30T11:57:39.063" v="2820" actId="1076"/>
          <ac:grpSpMkLst>
            <pc:docMk/>
            <pc:sldMk cId="2951462240" sldId="268"/>
            <ac:grpSpMk id="29" creationId="{DF96279D-0C9A-7829-FC3F-E13C77635326}"/>
          </ac:grpSpMkLst>
        </pc:grpChg>
        <pc:picChg chg="add del mod">
          <ac:chgData name="Sara Fiori" userId="8d5d1af3-5ce2-49fd-9c82-7afe86d89eed" providerId="ADAL" clId="{F44039F1-0109-43F6-832D-A2050A510D0C}" dt="2023-06-30T10:04:09.014" v="1107" actId="478"/>
          <ac:picMkLst>
            <pc:docMk/>
            <pc:sldMk cId="2951462240" sldId="268"/>
            <ac:picMk id="8" creationId="{03638726-BAE4-A157-895D-BA2849F63288}"/>
          </ac:picMkLst>
        </pc:picChg>
        <pc:picChg chg="del mod">
          <ac:chgData name="Sara Fiori" userId="8d5d1af3-5ce2-49fd-9c82-7afe86d89eed" providerId="ADAL" clId="{F44039F1-0109-43F6-832D-A2050A510D0C}" dt="2023-06-30T09:58:02.638" v="1018" actId="478"/>
          <ac:picMkLst>
            <pc:docMk/>
            <pc:sldMk cId="2951462240" sldId="268"/>
            <ac:picMk id="9" creationId="{8F08BB82-ECDF-3A3E-47BB-EA35C24FB13B}"/>
          </ac:picMkLst>
        </pc:picChg>
        <pc:picChg chg="add del mod">
          <ac:chgData name="Sara Fiori" userId="8d5d1af3-5ce2-49fd-9c82-7afe86d89eed" providerId="ADAL" clId="{F44039F1-0109-43F6-832D-A2050A510D0C}" dt="2023-06-30T10:04:09.014" v="1107" actId="478"/>
          <ac:picMkLst>
            <pc:docMk/>
            <pc:sldMk cId="2951462240" sldId="268"/>
            <ac:picMk id="12" creationId="{3E4BBB9F-8D96-89E7-819D-C36829051F91}"/>
          </ac:picMkLst>
        </pc:picChg>
        <pc:picChg chg="add del mod">
          <ac:chgData name="Sara Fiori" userId="8d5d1af3-5ce2-49fd-9c82-7afe86d89eed" providerId="ADAL" clId="{F44039F1-0109-43F6-832D-A2050A510D0C}" dt="2023-06-30T10:04:09.014" v="1107" actId="478"/>
          <ac:picMkLst>
            <pc:docMk/>
            <pc:sldMk cId="2951462240" sldId="268"/>
            <ac:picMk id="14" creationId="{A7604208-16B8-D816-25AA-9EE2D98086EF}"/>
          </ac:picMkLst>
        </pc:picChg>
        <pc:picChg chg="add del mod">
          <ac:chgData name="Sara Fiori" userId="8d5d1af3-5ce2-49fd-9c82-7afe86d89eed" providerId="ADAL" clId="{F44039F1-0109-43F6-832D-A2050A510D0C}" dt="2023-06-30T10:04:09.014" v="1107" actId="478"/>
          <ac:picMkLst>
            <pc:docMk/>
            <pc:sldMk cId="2951462240" sldId="268"/>
            <ac:picMk id="16" creationId="{5FCFD110-73B4-A9EA-77AC-D528B42280B6}"/>
          </ac:picMkLst>
        </pc:picChg>
        <pc:picChg chg="add mod">
          <ac:chgData name="Sara Fiori" userId="8d5d1af3-5ce2-49fd-9c82-7afe86d89eed" providerId="ADAL" clId="{F44039F1-0109-43F6-832D-A2050A510D0C}" dt="2023-06-30T10:03:25.015" v="1071" actId="164"/>
          <ac:picMkLst>
            <pc:docMk/>
            <pc:sldMk cId="2951462240" sldId="268"/>
            <ac:picMk id="18" creationId="{97752FC7-5227-6B07-9B1E-D78E3C7522C3}"/>
          </ac:picMkLst>
        </pc:picChg>
        <pc:picChg chg="add mod">
          <ac:chgData name="Sara Fiori" userId="8d5d1af3-5ce2-49fd-9c82-7afe86d89eed" providerId="ADAL" clId="{F44039F1-0109-43F6-832D-A2050A510D0C}" dt="2023-06-30T10:03:25.015" v="1071" actId="164"/>
          <ac:picMkLst>
            <pc:docMk/>
            <pc:sldMk cId="2951462240" sldId="268"/>
            <ac:picMk id="20" creationId="{A1AB7F27-4673-FDA0-DC4A-F69B958908D9}"/>
          </ac:picMkLst>
        </pc:picChg>
        <pc:picChg chg="add mod">
          <ac:chgData name="Sara Fiori" userId="8d5d1af3-5ce2-49fd-9c82-7afe86d89eed" providerId="ADAL" clId="{F44039F1-0109-43F6-832D-A2050A510D0C}" dt="2023-06-30T10:03:25.015" v="1071" actId="164"/>
          <ac:picMkLst>
            <pc:docMk/>
            <pc:sldMk cId="2951462240" sldId="268"/>
            <ac:picMk id="22" creationId="{D9D978D7-781A-49D7-98FA-8DE94AE05659}"/>
          </ac:picMkLst>
        </pc:picChg>
        <pc:picChg chg="add mod">
          <ac:chgData name="Sara Fiori" userId="8d5d1af3-5ce2-49fd-9c82-7afe86d89eed" providerId="ADAL" clId="{F44039F1-0109-43F6-832D-A2050A510D0C}" dt="2023-06-30T10:03:25.015" v="1071" actId="164"/>
          <ac:picMkLst>
            <pc:docMk/>
            <pc:sldMk cId="2951462240" sldId="268"/>
            <ac:picMk id="24" creationId="{AFF2FC94-3F0C-FE17-5832-CBE3C8680273}"/>
          </ac:picMkLst>
        </pc:picChg>
        <pc:picChg chg="add mod">
          <ac:chgData name="Sara Fiori" userId="8d5d1af3-5ce2-49fd-9c82-7afe86d89eed" providerId="ADAL" clId="{F44039F1-0109-43F6-832D-A2050A510D0C}" dt="2023-06-30T10:03:25.015" v="1071" actId="164"/>
          <ac:picMkLst>
            <pc:docMk/>
            <pc:sldMk cId="2951462240" sldId="268"/>
            <ac:picMk id="26" creationId="{55EB44AA-0E13-91C6-1A60-64BF20C803F4}"/>
          </ac:picMkLst>
        </pc:picChg>
        <pc:picChg chg="add mod">
          <ac:chgData name="Sara Fiori" userId="8d5d1af3-5ce2-49fd-9c82-7afe86d89eed" providerId="ADAL" clId="{F44039F1-0109-43F6-832D-A2050A510D0C}" dt="2023-06-30T10:03:25.015" v="1071" actId="164"/>
          <ac:picMkLst>
            <pc:docMk/>
            <pc:sldMk cId="2951462240" sldId="268"/>
            <ac:picMk id="28" creationId="{647F2BFE-50E5-F567-9AAF-F22F927A7EAE}"/>
          </ac:picMkLst>
        </pc:picChg>
      </pc:sldChg>
      <pc:sldChg chg="add del">
        <pc:chgData name="Sara Fiori" userId="8d5d1af3-5ce2-49fd-9c82-7afe86d89eed" providerId="ADAL" clId="{F44039F1-0109-43F6-832D-A2050A510D0C}" dt="2023-06-30T11:36:17.190" v="2005" actId="47"/>
        <pc:sldMkLst>
          <pc:docMk/>
          <pc:sldMk cId="551474124" sldId="270"/>
        </pc:sldMkLst>
      </pc:sldChg>
      <pc:sldChg chg="addSp delSp modSp add mod ord">
        <pc:chgData name="Sara Fiori" userId="8d5d1af3-5ce2-49fd-9c82-7afe86d89eed" providerId="ADAL" clId="{F44039F1-0109-43F6-832D-A2050A510D0C}" dt="2023-06-30T14:45:05.775" v="2979" actId="1076"/>
        <pc:sldMkLst>
          <pc:docMk/>
          <pc:sldMk cId="2128574586" sldId="271"/>
        </pc:sldMkLst>
        <pc:spChg chg="mod">
          <ac:chgData name="Sara Fiori" userId="8d5d1af3-5ce2-49fd-9c82-7afe86d89eed" providerId="ADAL" clId="{F44039F1-0109-43F6-832D-A2050A510D0C}" dt="2023-06-30T11:34:07.593" v="1981" actId="20577"/>
          <ac:spMkLst>
            <pc:docMk/>
            <pc:sldMk cId="2128574586" sldId="271"/>
            <ac:spMk id="2" creationId="{9C3EC4E7-45E2-D2A6-611D-8EC9D6EA916B}"/>
          </ac:spMkLst>
        </pc:spChg>
        <pc:spChg chg="mod">
          <ac:chgData name="Sara Fiori" userId="8d5d1af3-5ce2-49fd-9c82-7afe86d89eed" providerId="ADAL" clId="{F44039F1-0109-43F6-832D-A2050A510D0C}" dt="2023-06-30T11:35:09.529" v="1993" actId="14100"/>
          <ac:spMkLst>
            <pc:docMk/>
            <pc:sldMk cId="2128574586" sldId="271"/>
            <ac:spMk id="3" creationId="{696730B6-C876-5618-E095-B147B5D053B2}"/>
          </ac:spMkLst>
        </pc:spChg>
        <pc:spChg chg="del">
          <ac:chgData name="Sara Fiori" userId="8d5d1af3-5ce2-49fd-9c82-7afe86d89eed" providerId="ADAL" clId="{F44039F1-0109-43F6-832D-A2050A510D0C}" dt="2023-06-30T10:10:30.668" v="1550" actId="478"/>
          <ac:spMkLst>
            <pc:docMk/>
            <pc:sldMk cId="2128574586" sldId="271"/>
            <ac:spMk id="4" creationId="{324489CB-FA16-84C7-4E79-5890E9C939CD}"/>
          </ac:spMkLst>
        </pc:spChg>
        <pc:spChg chg="add del mod">
          <ac:chgData name="Sara Fiori" userId="8d5d1af3-5ce2-49fd-9c82-7afe86d89eed" providerId="ADAL" clId="{F44039F1-0109-43F6-832D-A2050A510D0C}" dt="2023-06-30T10:06:19.905" v="1180"/>
          <ac:spMkLst>
            <pc:docMk/>
            <pc:sldMk cId="2128574586" sldId="271"/>
            <ac:spMk id="6" creationId="{758E9530-CB61-F234-277B-0768D6BA73E3}"/>
          </ac:spMkLst>
        </pc:spChg>
        <pc:grpChg chg="add mod">
          <ac:chgData name="Sara Fiori" userId="8d5d1af3-5ce2-49fd-9c82-7afe86d89eed" providerId="ADAL" clId="{F44039F1-0109-43F6-832D-A2050A510D0C}" dt="2023-06-30T11:35:12.595" v="1994" actId="1076"/>
          <ac:grpSpMkLst>
            <pc:docMk/>
            <pc:sldMk cId="2128574586" sldId="271"/>
            <ac:grpSpMk id="7" creationId="{69F2E759-F055-6C65-5C7B-D652F914BF5F}"/>
          </ac:grpSpMkLst>
        </pc:grpChg>
        <pc:graphicFrameChg chg="add del mod">
          <ac:chgData name="Sara Fiori" userId="8d5d1af3-5ce2-49fd-9c82-7afe86d89eed" providerId="ADAL" clId="{F44039F1-0109-43F6-832D-A2050A510D0C}" dt="2023-06-30T10:06:19.905" v="1180"/>
          <ac:graphicFrameMkLst>
            <pc:docMk/>
            <pc:sldMk cId="2128574586" sldId="271"/>
            <ac:graphicFrameMk id="5" creationId="{D2904D99-DB8A-87F6-0662-9597E0B69FDC}"/>
          </ac:graphicFrameMkLst>
        </pc:graphicFrameChg>
        <pc:picChg chg="add mod">
          <ac:chgData name="Sara Fiori" userId="8d5d1af3-5ce2-49fd-9c82-7afe86d89eed" providerId="ADAL" clId="{F44039F1-0109-43F6-832D-A2050A510D0C}" dt="2023-06-30T14:45:05.775" v="2979" actId="1076"/>
          <ac:picMkLst>
            <pc:docMk/>
            <pc:sldMk cId="2128574586" sldId="271"/>
            <ac:picMk id="5" creationId="{F896DDCC-2E3B-657A-70E4-56AD90B616ED}"/>
          </ac:picMkLst>
        </pc:picChg>
        <pc:picChg chg="del mod">
          <ac:chgData name="Sara Fiori" userId="8d5d1af3-5ce2-49fd-9c82-7afe86d89eed" providerId="ADAL" clId="{F44039F1-0109-43F6-832D-A2050A510D0C}" dt="2023-06-30T09:27:48.846" v="40" actId="478"/>
          <ac:picMkLst>
            <pc:docMk/>
            <pc:sldMk cId="2128574586" sldId="271"/>
            <ac:picMk id="8" creationId="{6EEA0220-0E97-B54F-1B75-CE608FEFE9B4}"/>
          </ac:picMkLst>
        </pc:picChg>
        <pc:picChg chg="mod">
          <ac:chgData name="Sara Fiori" userId="8d5d1af3-5ce2-49fd-9c82-7afe86d89eed" providerId="ADAL" clId="{F44039F1-0109-43F6-832D-A2050A510D0C}" dt="2023-06-30T10:13:30.350" v="1567"/>
          <ac:picMkLst>
            <pc:docMk/>
            <pc:sldMk cId="2128574586" sldId="271"/>
            <ac:picMk id="9" creationId="{7234B6E2-E374-B199-A115-CBAE1CD3B85E}"/>
          </ac:picMkLst>
        </pc:picChg>
        <pc:picChg chg="mod">
          <ac:chgData name="Sara Fiori" userId="8d5d1af3-5ce2-49fd-9c82-7afe86d89eed" providerId="ADAL" clId="{F44039F1-0109-43F6-832D-A2050A510D0C}" dt="2023-06-30T10:13:30.350" v="1567"/>
          <ac:picMkLst>
            <pc:docMk/>
            <pc:sldMk cId="2128574586" sldId="271"/>
            <ac:picMk id="10" creationId="{37D87232-BACB-D843-13B5-945A2232AE06}"/>
          </ac:picMkLst>
        </pc:picChg>
        <pc:picChg chg="mod">
          <ac:chgData name="Sara Fiori" userId="8d5d1af3-5ce2-49fd-9c82-7afe86d89eed" providerId="ADAL" clId="{F44039F1-0109-43F6-832D-A2050A510D0C}" dt="2023-06-30T10:13:30.350" v="1567"/>
          <ac:picMkLst>
            <pc:docMk/>
            <pc:sldMk cId="2128574586" sldId="271"/>
            <ac:picMk id="11" creationId="{FFCC0ACF-2ABC-4126-214F-E0E90346B517}"/>
          </ac:picMkLst>
        </pc:picChg>
        <pc:picChg chg="mod">
          <ac:chgData name="Sara Fiori" userId="8d5d1af3-5ce2-49fd-9c82-7afe86d89eed" providerId="ADAL" clId="{F44039F1-0109-43F6-832D-A2050A510D0C}" dt="2023-06-30T10:13:30.350" v="1567"/>
          <ac:picMkLst>
            <pc:docMk/>
            <pc:sldMk cId="2128574586" sldId="271"/>
            <ac:picMk id="12" creationId="{34797F24-F166-C894-60FA-FC2728037C9A}"/>
          </ac:picMkLst>
        </pc:picChg>
        <pc:picChg chg="mod">
          <ac:chgData name="Sara Fiori" userId="8d5d1af3-5ce2-49fd-9c82-7afe86d89eed" providerId="ADAL" clId="{F44039F1-0109-43F6-832D-A2050A510D0C}" dt="2023-06-30T10:13:30.350" v="1567"/>
          <ac:picMkLst>
            <pc:docMk/>
            <pc:sldMk cId="2128574586" sldId="271"/>
            <ac:picMk id="13" creationId="{F2A6A4AA-5B47-3FC5-1D04-65FBBE40BB80}"/>
          </ac:picMkLst>
        </pc:picChg>
        <pc:picChg chg="mod">
          <ac:chgData name="Sara Fiori" userId="8d5d1af3-5ce2-49fd-9c82-7afe86d89eed" providerId="ADAL" clId="{F44039F1-0109-43F6-832D-A2050A510D0C}" dt="2023-06-30T10:13:30.350" v="1567"/>
          <ac:picMkLst>
            <pc:docMk/>
            <pc:sldMk cId="2128574586" sldId="271"/>
            <ac:picMk id="14" creationId="{2F8A0C0B-D023-1C8C-09D4-066100D96F14}"/>
          </ac:picMkLst>
        </pc:picChg>
      </pc:sldChg>
    </pc:docChg>
  </pc:docChgLst>
  <pc:docChgLst>
    <pc:chgData name="Ben North" userId="S::northb@tcd.ie::9500ebd4-dac3-4eeb-a9d4-f06b7d1c839c" providerId="AD" clId="Web-{9AA0568F-3BD6-AF60-EDFF-73717982EB72}"/>
    <pc:docChg chg="modSld">
      <pc:chgData name="Ben North" userId="S::northb@tcd.ie::9500ebd4-dac3-4eeb-a9d4-f06b7d1c839c" providerId="AD" clId="Web-{9AA0568F-3BD6-AF60-EDFF-73717982EB72}" dt="2023-09-16T14:31:55.298" v="28" actId="20577"/>
      <pc:docMkLst>
        <pc:docMk/>
      </pc:docMkLst>
      <pc:sldChg chg="modSp">
        <pc:chgData name="Ben North" userId="S::northb@tcd.ie::9500ebd4-dac3-4eeb-a9d4-f06b7d1c839c" providerId="AD" clId="Web-{9AA0568F-3BD6-AF60-EDFF-73717982EB72}" dt="2023-09-16T14:22:07.638" v="5" actId="20577"/>
        <pc:sldMkLst>
          <pc:docMk/>
          <pc:sldMk cId="1778438167" sldId="265"/>
        </pc:sldMkLst>
        <pc:spChg chg="mod">
          <ac:chgData name="Ben North" userId="S::northb@tcd.ie::9500ebd4-dac3-4eeb-a9d4-f06b7d1c839c" providerId="AD" clId="Web-{9AA0568F-3BD6-AF60-EDFF-73717982EB72}" dt="2023-09-16T14:22:07.638" v="5" actId="20577"/>
          <ac:spMkLst>
            <pc:docMk/>
            <pc:sldMk cId="1778438167" sldId="265"/>
            <ac:spMk id="4" creationId="{324489CB-FA16-84C7-4E79-5890E9C939CD}"/>
          </ac:spMkLst>
        </pc:spChg>
      </pc:sldChg>
      <pc:sldChg chg="modSp">
        <pc:chgData name="Ben North" userId="S::northb@tcd.ie::9500ebd4-dac3-4eeb-a9d4-f06b7d1c839c" providerId="AD" clId="Web-{9AA0568F-3BD6-AF60-EDFF-73717982EB72}" dt="2023-09-16T14:13:31.620" v="1" actId="20577"/>
        <pc:sldMkLst>
          <pc:docMk/>
          <pc:sldMk cId="2559083335" sldId="267"/>
        </pc:sldMkLst>
        <pc:spChg chg="mod">
          <ac:chgData name="Ben North" userId="S::northb@tcd.ie::9500ebd4-dac3-4eeb-a9d4-f06b7d1c839c" providerId="AD" clId="Web-{9AA0568F-3BD6-AF60-EDFF-73717982EB72}" dt="2023-09-16T14:13:31.620" v="1" actId="20577"/>
          <ac:spMkLst>
            <pc:docMk/>
            <pc:sldMk cId="2559083335" sldId="267"/>
            <ac:spMk id="7" creationId="{FB75EE5F-262B-70A0-314B-C2041F067ED4}"/>
          </ac:spMkLst>
        </pc:spChg>
      </pc:sldChg>
      <pc:sldChg chg="modSp modCm">
        <pc:chgData name="Ben North" userId="S::northb@tcd.ie::9500ebd4-dac3-4eeb-a9d4-f06b7d1c839c" providerId="AD" clId="Web-{9AA0568F-3BD6-AF60-EDFF-73717982EB72}" dt="2023-09-16T14:31:55.298" v="28" actId="20577"/>
        <pc:sldMkLst>
          <pc:docMk/>
          <pc:sldMk cId="2951462240" sldId="268"/>
        </pc:sldMkLst>
        <pc:spChg chg="mod">
          <ac:chgData name="Ben North" userId="S::northb@tcd.ie::9500ebd4-dac3-4eeb-a9d4-f06b7d1c839c" providerId="AD" clId="Web-{9AA0568F-3BD6-AF60-EDFF-73717982EB72}" dt="2023-09-16T14:31:55.298" v="28" actId="20577"/>
          <ac:spMkLst>
            <pc:docMk/>
            <pc:sldMk cId="2951462240" sldId="268"/>
            <ac:spMk id="4" creationId="{324489CB-FA16-84C7-4E79-5890E9C939CD}"/>
          </ac:spMkLst>
        </pc:spChg>
      </pc:sldChg>
    </pc:docChg>
  </pc:docChgLst>
  <pc:docChgLst>
    <pc:chgData name="Sara Fiori" userId="8d5d1af3-5ce2-49fd-9c82-7afe86d89eed" providerId="ADAL" clId="{70B690B4-4238-415A-8166-6B1BFF735F47}"/>
    <pc:docChg chg="undo custSel modSld">
      <pc:chgData name="Sara Fiori" userId="8d5d1af3-5ce2-49fd-9c82-7afe86d89eed" providerId="ADAL" clId="{70B690B4-4238-415A-8166-6B1BFF735F47}" dt="2023-06-29T14:10:02.196" v="318" actId="20577"/>
      <pc:docMkLst>
        <pc:docMk/>
      </pc:docMkLst>
      <pc:sldChg chg="addSp delSp modSp mod">
        <pc:chgData name="Sara Fiori" userId="8d5d1af3-5ce2-49fd-9c82-7afe86d89eed" providerId="ADAL" clId="{70B690B4-4238-415A-8166-6B1BFF735F47}" dt="2023-06-29T13:58:26.927" v="228" actId="20577"/>
        <pc:sldMkLst>
          <pc:docMk/>
          <pc:sldMk cId="2328375638" sldId="259"/>
        </pc:sldMkLst>
        <pc:spChg chg="mod">
          <ac:chgData name="Sara Fiori" userId="8d5d1af3-5ce2-49fd-9c82-7afe86d89eed" providerId="ADAL" clId="{70B690B4-4238-415A-8166-6B1BFF735F47}" dt="2023-06-29T13:32:18.979" v="0" actId="1076"/>
          <ac:spMkLst>
            <pc:docMk/>
            <pc:sldMk cId="2328375638" sldId="259"/>
            <ac:spMk id="2" creationId="{9C3EC4E7-45E2-D2A6-611D-8EC9D6EA916B}"/>
          </ac:spMkLst>
        </pc:spChg>
        <pc:spChg chg="add del mod">
          <ac:chgData name="Sara Fiori" userId="8d5d1af3-5ce2-49fd-9c82-7afe86d89eed" providerId="ADAL" clId="{70B690B4-4238-415A-8166-6B1BFF735F47}" dt="2023-06-29T13:40:14.373" v="49" actId="478"/>
          <ac:spMkLst>
            <pc:docMk/>
            <pc:sldMk cId="2328375638" sldId="259"/>
            <ac:spMk id="3" creationId="{ED04A9F5-73FD-5160-8CC4-AA13827A2197}"/>
          </ac:spMkLst>
        </pc:spChg>
        <pc:spChg chg="mod">
          <ac:chgData name="Sara Fiori" userId="8d5d1af3-5ce2-49fd-9c82-7afe86d89eed" providerId="ADAL" clId="{70B690B4-4238-415A-8166-6B1BFF735F47}" dt="2023-06-29T13:32:25.237" v="4" actId="27636"/>
          <ac:spMkLst>
            <pc:docMk/>
            <pc:sldMk cId="2328375638" sldId="259"/>
            <ac:spMk id="4" creationId="{324489CB-FA16-84C7-4E79-5890E9C939CD}"/>
          </ac:spMkLst>
        </pc:spChg>
        <pc:spChg chg="mod">
          <ac:chgData name="Sara Fiori" userId="8d5d1af3-5ce2-49fd-9c82-7afe86d89eed" providerId="ADAL" clId="{70B690B4-4238-415A-8166-6B1BFF735F47}" dt="2023-06-29T13:34:46.730" v="25" actId="14100"/>
          <ac:spMkLst>
            <pc:docMk/>
            <pc:sldMk cId="2328375638" sldId="259"/>
            <ac:spMk id="7" creationId="{8DA21CDF-E4BF-4F34-C567-A136C8C3C8FE}"/>
          </ac:spMkLst>
        </pc:spChg>
        <pc:spChg chg="mod">
          <ac:chgData name="Sara Fiori" userId="8d5d1af3-5ce2-49fd-9c82-7afe86d89eed" providerId="ADAL" clId="{70B690B4-4238-415A-8166-6B1BFF735F47}" dt="2023-06-29T13:58:26.927" v="228" actId="20577"/>
          <ac:spMkLst>
            <pc:docMk/>
            <pc:sldMk cId="2328375638" sldId="259"/>
            <ac:spMk id="10" creationId="{E7DEE2C5-2B61-A78B-287F-0B4CDF3B876F}"/>
          </ac:spMkLst>
        </pc:spChg>
        <pc:spChg chg="add mod">
          <ac:chgData name="Sara Fiori" userId="8d5d1af3-5ce2-49fd-9c82-7afe86d89eed" providerId="ADAL" clId="{70B690B4-4238-415A-8166-6B1BFF735F47}" dt="2023-06-29T13:45:54.834" v="168" actId="1035"/>
          <ac:spMkLst>
            <pc:docMk/>
            <pc:sldMk cId="2328375638" sldId="259"/>
            <ac:spMk id="11" creationId="{45C10102-6992-4B32-891E-D62C2D96860F}"/>
          </ac:spMkLst>
        </pc:spChg>
        <pc:spChg chg="add mod">
          <ac:chgData name="Sara Fiori" userId="8d5d1af3-5ce2-49fd-9c82-7afe86d89eed" providerId="ADAL" clId="{70B690B4-4238-415A-8166-6B1BFF735F47}" dt="2023-06-29T13:46:07.658" v="173" actId="1035"/>
          <ac:spMkLst>
            <pc:docMk/>
            <pc:sldMk cId="2328375638" sldId="259"/>
            <ac:spMk id="12" creationId="{76792F89-DD05-7C0F-17AC-DCEE57205761}"/>
          </ac:spMkLst>
        </pc:spChg>
        <pc:spChg chg="add mod">
          <ac:chgData name="Sara Fiori" userId="8d5d1af3-5ce2-49fd-9c82-7afe86d89eed" providerId="ADAL" clId="{70B690B4-4238-415A-8166-6B1BFF735F47}" dt="2023-06-29T13:53:55.663" v="178" actId="20577"/>
          <ac:spMkLst>
            <pc:docMk/>
            <pc:sldMk cId="2328375638" sldId="259"/>
            <ac:spMk id="13" creationId="{9B5BC50C-B1D1-62A7-4964-BD8E1C82BD8B}"/>
          </ac:spMkLst>
        </pc:spChg>
        <pc:spChg chg="add mod">
          <ac:chgData name="Sara Fiori" userId="8d5d1af3-5ce2-49fd-9c82-7afe86d89eed" providerId="ADAL" clId="{70B690B4-4238-415A-8166-6B1BFF735F47}" dt="2023-06-29T13:54:12.302" v="186" actId="20577"/>
          <ac:spMkLst>
            <pc:docMk/>
            <pc:sldMk cId="2328375638" sldId="259"/>
            <ac:spMk id="14" creationId="{942FBFBB-32A2-5354-E574-622FA826F8FC}"/>
          </ac:spMkLst>
        </pc:spChg>
        <pc:spChg chg="mod">
          <ac:chgData name="Sara Fiori" userId="8d5d1af3-5ce2-49fd-9c82-7afe86d89eed" providerId="ADAL" clId="{70B690B4-4238-415A-8166-6B1BFF735F47}" dt="2023-06-29T13:58:17.173" v="196" actId="1076"/>
          <ac:spMkLst>
            <pc:docMk/>
            <pc:sldMk cId="2328375638" sldId="259"/>
            <ac:spMk id="16" creationId="{7C263346-6BB3-9C13-8AA2-0C5A16E85815}"/>
          </ac:spMkLst>
        </pc:spChg>
        <pc:spChg chg="mod">
          <ac:chgData name="Sara Fiori" userId="8d5d1af3-5ce2-49fd-9c82-7afe86d89eed" providerId="ADAL" clId="{70B690B4-4238-415A-8166-6B1BFF735F47}" dt="2023-06-29T13:34:39.378" v="24" actId="1076"/>
          <ac:spMkLst>
            <pc:docMk/>
            <pc:sldMk cId="2328375638" sldId="259"/>
            <ac:spMk id="33" creationId="{70B7911F-E79E-70D1-1838-4E9699946A7A}"/>
          </ac:spMkLst>
        </pc:spChg>
        <pc:grpChg chg="mod">
          <ac:chgData name="Sara Fiori" userId="8d5d1af3-5ce2-49fd-9c82-7afe86d89eed" providerId="ADAL" clId="{70B690B4-4238-415A-8166-6B1BFF735F47}" dt="2023-06-29T13:34:46.730" v="25" actId="14100"/>
          <ac:grpSpMkLst>
            <pc:docMk/>
            <pc:sldMk cId="2328375638" sldId="259"/>
            <ac:grpSpMk id="8" creationId="{698965A5-D9FF-04DD-AAB8-5317675F6EE0}"/>
          </ac:grpSpMkLst>
        </pc:grpChg>
        <pc:picChg chg="mod">
          <ac:chgData name="Sara Fiori" userId="8d5d1af3-5ce2-49fd-9c82-7afe86d89eed" providerId="ADAL" clId="{70B690B4-4238-415A-8166-6B1BFF735F47}" dt="2023-06-29T13:34:46.730" v="25" actId="14100"/>
          <ac:picMkLst>
            <pc:docMk/>
            <pc:sldMk cId="2328375638" sldId="259"/>
            <ac:picMk id="6" creationId="{429E3F4E-891C-AB03-0BE8-4A2A8C8F9F1B}"/>
          </ac:picMkLst>
        </pc:picChg>
        <pc:picChg chg="add mod">
          <ac:chgData name="Sara Fiori" userId="8d5d1af3-5ce2-49fd-9c82-7afe86d89eed" providerId="ADAL" clId="{70B690B4-4238-415A-8166-6B1BFF735F47}" dt="2023-06-29T13:40:43.980" v="59" actId="1582"/>
          <ac:picMkLst>
            <pc:docMk/>
            <pc:sldMk cId="2328375638" sldId="259"/>
            <ac:picMk id="9" creationId="{0C895F99-249F-2E62-57B1-472CA8210954}"/>
          </ac:picMkLst>
        </pc:picChg>
        <pc:picChg chg="mod">
          <ac:chgData name="Sara Fiori" userId="8d5d1af3-5ce2-49fd-9c82-7afe86d89eed" providerId="ADAL" clId="{70B690B4-4238-415A-8166-6B1BFF735F47}" dt="2023-06-29T13:34:46.730" v="25" actId="14100"/>
          <ac:picMkLst>
            <pc:docMk/>
            <pc:sldMk cId="2328375638" sldId="259"/>
            <ac:picMk id="1026" creationId="{762DAB60-A91F-5A33-2BD1-F583605725A9}"/>
          </ac:picMkLst>
        </pc:picChg>
        <pc:picChg chg="del mod">
          <ac:chgData name="Sara Fiori" userId="8d5d1af3-5ce2-49fd-9c82-7afe86d89eed" providerId="ADAL" clId="{70B690B4-4238-415A-8166-6B1BFF735F47}" dt="2023-06-29T13:40:18.849" v="50" actId="478"/>
          <ac:picMkLst>
            <pc:docMk/>
            <pc:sldMk cId="2328375638" sldId="259"/>
            <ac:picMk id="1027" creationId="{E9979BEB-1B22-6491-F3B3-58819E625A69}"/>
          </ac:picMkLst>
        </pc:picChg>
        <pc:picChg chg="mod">
          <ac:chgData name="Sara Fiori" userId="8d5d1af3-5ce2-49fd-9c82-7afe86d89eed" providerId="ADAL" clId="{70B690B4-4238-415A-8166-6B1BFF735F47}" dt="2023-06-29T13:34:52.372" v="29" actId="1035"/>
          <ac:picMkLst>
            <pc:docMk/>
            <pc:sldMk cId="2328375638" sldId="259"/>
            <ac:picMk id="1028" creationId="{067A148F-3DF3-802B-D8BD-D5484B0ECA41}"/>
          </ac:picMkLst>
        </pc:picChg>
      </pc:sldChg>
      <pc:sldChg chg="addSp modSp mod">
        <pc:chgData name="Sara Fiori" userId="8d5d1af3-5ce2-49fd-9c82-7afe86d89eed" providerId="ADAL" clId="{70B690B4-4238-415A-8166-6B1BFF735F47}" dt="2023-06-29T14:10:02.196" v="318" actId="20577"/>
        <pc:sldMkLst>
          <pc:docMk/>
          <pc:sldMk cId="1778438167" sldId="265"/>
        </pc:sldMkLst>
        <pc:spChg chg="mod">
          <ac:chgData name="Sara Fiori" userId="8d5d1af3-5ce2-49fd-9c82-7afe86d89eed" providerId="ADAL" clId="{70B690B4-4238-415A-8166-6B1BFF735F47}" dt="2023-06-29T14:10:02.196" v="318" actId="20577"/>
          <ac:spMkLst>
            <pc:docMk/>
            <pc:sldMk cId="1778438167" sldId="265"/>
            <ac:spMk id="4" creationId="{324489CB-FA16-84C7-4E79-5890E9C939CD}"/>
          </ac:spMkLst>
        </pc:spChg>
        <pc:picChg chg="add mod">
          <ac:chgData name="Sara Fiori" userId="8d5d1af3-5ce2-49fd-9c82-7afe86d89eed" providerId="ADAL" clId="{70B690B4-4238-415A-8166-6B1BFF735F47}" dt="2023-06-29T14:06:40.916" v="265" actId="1036"/>
          <ac:picMkLst>
            <pc:docMk/>
            <pc:sldMk cId="1778438167" sldId="265"/>
            <ac:picMk id="5" creationId="{2321FD61-51A3-1E7B-0646-FB4966DF0631}"/>
          </ac:picMkLst>
        </pc:picChg>
      </pc:sldChg>
      <pc:sldChg chg="addSp delSp modSp mod">
        <pc:chgData name="Sara Fiori" userId="8d5d1af3-5ce2-49fd-9c82-7afe86d89eed" providerId="ADAL" clId="{70B690B4-4238-415A-8166-6B1BFF735F47}" dt="2023-06-29T14:06:21.527" v="260" actId="478"/>
        <pc:sldMkLst>
          <pc:docMk/>
          <pc:sldMk cId="3715099680" sldId="271"/>
        </pc:sldMkLst>
        <pc:picChg chg="add del mod">
          <ac:chgData name="Sara Fiori" userId="8d5d1af3-5ce2-49fd-9c82-7afe86d89eed" providerId="ADAL" clId="{70B690B4-4238-415A-8166-6B1BFF735F47}" dt="2023-06-29T14:06:21.527" v="260" actId="478"/>
          <ac:picMkLst>
            <pc:docMk/>
            <pc:sldMk cId="3715099680" sldId="271"/>
            <ac:picMk id="2" creationId="{8DA76480-AEFB-171F-F6BE-8477CBBBE9D4}"/>
          </ac:picMkLst>
        </pc:picChg>
      </pc:sldChg>
      <pc:sldChg chg="modSp mod">
        <pc:chgData name="Sara Fiori" userId="8d5d1af3-5ce2-49fd-9c82-7afe86d89eed" providerId="ADAL" clId="{70B690B4-4238-415A-8166-6B1BFF735F47}" dt="2023-06-29T14:04:49.516" v="249" actId="12"/>
        <pc:sldMkLst>
          <pc:docMk/>
          <pc:sldMk cId="2673204370" sldId="273"/>
        </pc:sldMkLst>
        <pc:spChg chg="mod">
          <ac:chgData name="Sara Fiori" userId="8d5d1af3-5ce2-49fd-9c82-7afe86d89eed" providerId="ADAL" clId="{70B690B4-4238-415A-8166-6B1BFF735F47}" dt="2023-06-29T14:04:49.516" v="249" actId="12"/>
          <ac:spMkLst>
            <pc:docMk/>
            <pc:sldMk cId="2673204370" sldId="273"/>
            <ac:spMk id="4" creationId="{324489CB-FA16-84C7-4E79-5890E9C939CD}"/>
          </ac:spMkLst>
        </pc:spChg>
      </pc:sldChg>
    </pc:docChg>
  </pc:docChgLst>
  <pc:docChgLst>
    <pc:chgData name="Glenn Strong" userId="513266d9-1981-46d5-98ec-edad0672ac4d" providerId="ADAL" clId="{B961F062-E9BF-664C-AB11-C9A13305693B}"/>
    <pc:docChg chg="undo custSel modSld">
      <pc:chgData name="Glenn Strong" userId="513266d9-1981-46d5-98ec-edad0672ac4d" providerId="ADAL" clId="{B961F062-E9BF-664C-AB11-C9A13305693B}" dt="2023-08-20T12:07:16.386" v="440" actId="20577"/>
      <pc:docMkLst>
        <pc:docMk/>
      </pc:docMkLst>
      <pc:sldChg chg="modSp mod addCm">
        <pc:chgData name="Glenn Strong" userId="513266d9-1981-46d5-98ec-edad0672ac4d" providerId="ADAL" clId="{B961F062-E9BF-664C-AB11-C9A13305693B}" dt="2023-08-20T12:05:40.856" v="396" actId="20577"/>
        <pc:sldMkLst>
          <pc:docMk/>
          <pc:sldMk cId="1778438167" sldId="265"/>
        </pc:sldMkLst>
        <pc:spChg chg="mod">
          <ac:chgData name="Glenn Strong" userId="513266d9-1981-46d5-98ec-edad0672ac4d" providerId="ADAL" clId="{B961F062-E9BF-664C-AB11-C9A13305693B}" dt="2023-08-16T13:05:15.388" v="328" actId="20577"/>
          <ac:spMkLst>
            <pc:docMk/>
            <pc:sldMk cId="1778438167" sldId="265"/>
            <ac:spMk id="3" creationId="{BF83CC44-54BF-3FA6-E414-F5DCACB7DF51}"/>
          </ac:spMkLst>
        </pc:spChg>
        <pc:spChg chg="mod">
          <ac:chgData name="Glenn Strong" userId="513266d9-1981-46d5-98ec-edad0672ac4d" providerId="ADAL" clId="{B961F062-E9BF-664C-AB11-C9A13305693B}" dt="2023-08-20T12:05:40.856" v="396" actId="20577"/>
          <ac:spMkLst>
            <pc:docMk/>
            <pc:sldMk cId="1778438167" sldId="265"/>
            <ac:spMk id="4" creationId="{324489CB-FA16-84C7-4E79-5890E9C939CD}"/>
          </ac:spMkLst>
        </pc:spChg>
      </pc:sldChg>
      <pc:sldChg chg="addCm">
        <pc:chgData name="Glenn Strong" userId="513266d9-1981-46d5-98ec-edad0672ac4d" providerId="ADAL" clId="{B961F062-E9BF-664C-AB11-C9A13305693B}" dt="2023-08-08T12:15:52.539" v="294"/>
        <pc:sldMkLst>
          <pc:docMk/>
          <pc:sldMk cId="4179846393" sldId="266"/>
        </pc:sldMkLst>
      </pc:sldChg>
      <pc:sldChg chg="modSp mod">
        <pc:chgData name="Glenn Strong" userId="513266d9-1981-46d5-98ec-edad0672ac4d" providerId="ADAL" clId="{B961F062-E9BF-664C-AB11-C9A13305693B}" dt="2023-08-16T13:22:02.954" v="345" actId="20577"/>
        <pc:sldMkLst>
          <pc:docMk/>
          <pc:sldMk cId="2559083335" sldId="267"/>
        </pc:sldMkLst>
        <pc:spChg chg="mod">
          <ac:chgData name="Glenn Strong" userId="513266d9-1981-46d5-98ec-edad0672ac4d" providerId="ADAL" clId="{B961F062-E9BF-664C-AB11-C9A13305693B}" dt="2023-08-16T13:22:02.954" v="345" actId="20577"/>
          <ac:spMkLst>
            <pc:docMk/>
            <pc:sldMk cId="2559083335" sldId="267"/>
            <ac:spMk id="8" creationId="{7358AA15-BD39-0F59-73C4-23D65395BD55}"/>
          </ac:spMkLst>
        </pc:spChg>
      </pc:sldChg>
      <pc:sldChg chg="modSp mod modAnim">
        <pc:chgData name="Glenn Strong" userId="513266d9-1981-46d5-98ec-edad0672ac4d" providerId="ADAL" clId="{B961F062-E9BF-664C-AB11-C9A13305693B}" dt="2023-08-20T12:07:16.386" v="440" actId="20577"/>
        <pc:sldMkLst>
          <pc:docMk/>
          <pc:sldMk cId="2951462240" sldId="268"/>
        </pc:sldMkLst>
        <pc:spChg chg="mod">
          <ac:chgData name="Glenn Strong" userId="513266d9-1981-46d5-98ec-edad0672ac4d" providerId="ADAL" clId="{B961F062-E9BF-664C-AB11-C9A13305693B}" dt="2023-08-20T12:06:20.818" v="404" actId="20577"/>
          <ac:spMkLst>
            <pc:docMk/>
            <pc:sldMk cId="2951462240" sldId="268"/>
            <ac:spMk id="4" creationId="{324489CB-FA16-84C7-4E79-5890E9C939CD}"/>
          </ac:spMkLst>
        </pc:spChg>
        <pc:spChg chg="mod">
          <ac:chgData name="Glenn Strong" userId="513266d9-1981-46d5-98ec-edad0672ac4d" providerId="ADAL" clId="{B961F062-E9BF-664C-AB11-C9A13305693B}" dt="2023-08-20T12:07:16.386" v="440" actId="20577"/>
          <ac:spMkLst>
            <pc:docMk/>
            <pc:sldMk cId="2951462240" sldId="268"/>
            <ac:spMk id="6" creationId="{74090989-CB43-F09A-17EB-37B8F3FCA46E}"/>
          </ac:spMkLst>
        </pc:spChg>
        <pc:spChg chg="mod">
          <ac:chgData name="Glenn Strong" userId="513266d9-1981-46d5-98ec-edad0672ac4d" providerId="ADAL" clId="{B961F062-E9BF-664C-AB11-C9A13305693B}" dt="2023-08-20T12:07:04.596" v="423" actId="121"/>
          <ac:spMkLst>
            <pc:docMk/>
            <pc:sldMk cId="2951462240" sldId="268"/>
            <ac:spMk id="13" creationId="{FF397D71-0708-6347-5EE7-75738981E117}"/>
          </ac:spMkLst>
        </pc:spChg>
        <pc:picChg chg="mod">
          <ac:chgData name="Glenn Strong" userId="513266d9-1981-46d5-98ec-edad0672ac4d" providerId="ADAL" clId="{B961F062-E9BF-664C-AB11-C9A13305693B}" dt="2023-08-20T12:06:57.987" v="422" actId="1076"/>
          <ac:picMkLst>
            <pc:docMk/>
            <pc:sldMk cId="2951462240" sldId="268"/>
            <ac:picMk id="15" creationId="{8B36A037-445F-8C54-0F5C-343634ED414B}"/>
          </ac:picMkLst>
        </pc:picChg>
      </pc:sldChg>
      <pc:sldChg chg="modSp mod">
        <pc:chgData name="Glenn Strong" userId="513266d9-1981-46d5-98ec-edad0672ac4d" providerId="ADAL" clId="{B961F062-E9BF-664C-AB11-C9A13305693B}" dt="2023-08-14T11:22:44.010" v="304" actId="20577"/>
        <pc:sldMkLst>
          <pc:docMk/>
          <pc:sldMk cId="2911338030" sldId="272"/>
        </pc:sldMkLst>
        <pc:spChg chg="mod">
          <ac:chgData name="Glenn Strong" userId="513266d9-1981-46d5-98ec-edad0672ac4d" providerId="ADAL" clId="{B961F062-E9BF-664C-AB11-C9A13305693B}" dt="2023-08-14T11:22:44.010" v="304" actId="20577"/>
          <ac:spMkLst>
            <pc:docMk/>
            <pc:sldMk cId="2911338030" sldId="272"/>
            <ac:spMk id="2" creationId="{9C3EC4E7-45E2-D2A6-611D-8EC9D6EA916B}"/>
          </ac:spMkLst>
        </pc:spChg>
      </pc:sldChg>
      <pc:sldChg chg="mod modShow modCm">
        <pc:chgData name="Glenn Strong" userId="513266d9-1981-46d5-98ec-edad0672ac4d" providerId="ADAL" clId="{B961F062-E9BF-664C-AB11-C9A13305693B}" dt="2023-08-08T12:05:11.138" v="1" actId="729"/>
        <pc:sldMkLst>
          <pc:docMk/>
          <pc:sldMk cId="1627826774" sldId="273"/>
        </pc:sldMkLst>
      </pc:sldChg>
      <pc:sldChg chg="delSp mod">
        <pc:chgData name="Glenn Strong" userId="513266d9-1981-46d5-98ec-edad0672ac4d" providerId="ADAL" clId="{B961F062-E9BF-664C-AB11-C9A13305693B}" dt="2023-08-16T13:01:27.889" v="305" actId="478"/>
        <pc:sldMkLst>
          <pc:docMk/>
          <pc:sldMk cId="588552111" sldId="274"/>
        </pc:sldMkLst>
        <pc:spChg chg="del">
          <ac:chgData name="Glenn Strong" userId="513266d9-1981-46d5-98ec-edad0672ac4d" providerId="ADAL" clId="{B961F062-E9BF-664C-AB11-C9A13305693B}" dt="2023-08-16T13:01:27.889" v="305" actId="478"/>
          <ac:spMkLst>
            <pc:docMk/>
            <pc:sldMk cId="588552111" sldId="274"/>
            <ac:spMk id="9" creationId="{F127F53C-EEBA-EDB7-13DA-E7FF1EEDCC9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9/20/2023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and welcome back. In this lesson you will finish off the chase game we have been working on. It’s time to finally write the code that will catch that star!</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2046056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a:t>To talk about catching the target we need a way to talk about whether things are true or false – especially, we want to ask “has the bird caught up with the star”. </a:t>
            </a:r>
          </a:p>
          <a:p>
            <a:endParaRPr lang="en-IE" sz="1200"/>
          </a:p>
          <a:p>
            <a:r>
              <a:rPr lang="en-IE" sz="1200"/>
              <a:t>To do this in coding we actually use an idea that was invented long before computers were around at all. </a:t>
            </a:r>
          </a:p>
          <a:p>
            <a:r>
              <a:rPr lang="en-IE" sz="1200"/>
              <a:t>In 1847 an English mathematician who had moved to work in Queens College Cork came up with a set of rules for working with True and False things. </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His name was George Bool, and so we use the name “Boolean” to describe these True and False things. </a:t>
            </a:r>
          </a:p>
          <a:p>
            <a:r>
              <a:rPr lang="en-IE" sz="1200"/>
              <a:t>We’ve already used True, if you remember, when we were making a forever-loop, writing “while True”.</a:t>
            </a:r>
          </a:p>
          <a:p>
            <a:endParaRPr lang="en-IE" sz="1200"/>
          </a:p>
          <a:p>
            <a:r>
              <a:rPr lang="en-IE" sz="1200"/>
              <a:t>A Boolean values can have 2 special values: a False value or a True value.</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Last time we saw how to make variables to store numbers or strings. A Boolean value is another kind of thing that can be kept in a variable.</a:t>
            </a:r>
          </a:p>
          <a:p>
            <a:r>
              <a:rPr lang="en-IE" sz="1200"/>
              <a:t>To define a Boolean variable in Python you can type: </a:t>
            </a:r>
            <a:r>
              <a:rPr lang="en-IE" sz="1200" err="1"/>
              <a:t>my_variable</a:t>
            </a:r>
            <a:r>
              <a:rPr lang="en-IE" sz="1200"/>
              <a:t> = True. Notice that there are no quote marks around True – it is not a string that has the word True in it!</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Why do we care about Booleans in Pytch? We need Python to make choices and apply different behaviours when a specific condition is True or False…</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For example, we can ask whether it is True or False that the bird is touching the star.  Then we could do different things depending on the answer.</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will need two things to make our chase game work. The first is a way to </a:t>
            </a:r>
            <a:r>
              <a:rPr lang="en-US" i="1"/>
              <a:t>get</a:t>
            </a:r>
            <a:r>
              <a:rPr lang="en-US" i="0"/>
              <a:t> a Boolean in answer to a question. </a:t>
            </a:r>
            <a:br>
              <a:rPr lang="en-US" i="0"/>
            </a:br>
            <a:endParaRPr lang="en-US"/>
          </a:p>
          <a:p>
            <a:r>
              <a:rPr lang="en-US"/>
              <a:t>Pytch has some built-in operations that answer True or False questions, and one of them asks “is this sprite (the one asking the question) touching some other sprite </a:t>
            </a:r>
            <a:r>
              <a:rPr lang="en-US" i="1"/>
              <a:t>right now</a:t>
            </a:r>
            <a:r>
              <a:rPr lang="en-US" i="0"/>
              <a:t>”. Another that we’ll use in a future lesson asks if a particular key is pressed</a:t>
            </a:r>
            <a:endParaRPr lang="en-US"/>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a:p>
          <a:p>
            <a:r>
              <a:rPr lang="en-US"/>
              <a:t>You can write this in your Pytch program to calculate a Boolean True or False. I say ‘calculate’ because it is a bit like writing a calculation to create a number, it’s not a whole command on it’s own, but it’s something we can use to get a True or False. </a:t>
            </a:r>
          </a:p>
          <a:p>
            <a:r>
              <a:rPr lang="en-US"/>
              <a:t>We can ask is this sprite – the Snake – touching the Apple sprite?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a:p>
          <a:p>
            <a:r>
              <a:rPr lang="en-US"/>
              <a:t>If the Snake is overlapping with the Apple at the moment this calculation is done then it works out to True.</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br>
              <a:rPr lang="en-US"/>
            </a:br>
            <a:r>
              <a:rPr lang="en-US"/>
              <a:t>And if it’s not then it works out to False</a:t>
            </a:r>
          </a:p>
          <a:p>
            <a:endParaRPr lang="en-US"/>
          </a:p>
          <a:p>
            <a:r>
              <a:rPr lang="en-US"/>
              <a:t>What we do with that true or false matters – we could put it in a variable to use later, or we could use it to make a decision.</a:t>
            </a: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344657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The other thing we need for our game is a way to </a:t>
            </a:r>
            <a:r>
              <a:rPr lang="en-US" b="0" i="1"/>
              <a:t>use</a:t>
            </a:r>
            <a:r>
              <a:rPr lang="en-US" b="0" i="0"/>
              <a:t> that Boolean to make a decision. </a:t>
            </a:r>
          </a:p>
          <a:p>
            <a:endParaRPr lang="en-US" b="0" i="0"/>
          </a:p>
          <a:p>
            <a:r>
              <a:rPr lang="en-US" b="0" i="0"/>
              <a:t>In Python we can use an “If” to choose whether to do a command if a Boolean is true (and skip it if it’s not).</a:t>
            </a:r>
          </a:p>
          <a:p>
            <a:endParaRPr lang="en-US" b="0" i="0"/>
          </a:p>
          <a:p>
            <a:r>
              <a:rPr lang="en-US" b="0" i="0"/>
              <a:t>You write it like this. The word “if”, then where I have written that angle bracket you put something Boolean. That could be a variable with a Boolean stored in it, or it could be a calculation that makes a Boolean. </a:t>
            </a:r>
          </a:p>
          <a:p>
            <a:r>
              <a:rPr lang="en-US" b="0" i="0"/>
              <a:t>After that you put a colon (the two dots) to mark the end of the condition. The commands you want to run if the test is true get put indented within the if.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200" b="1"/>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b="0"/>
          </a:p>
          <a:p>
            <a:r>
              <a:rPr lang="en-US" b="0"/>
              <a:t>Here’s an example – I want to check if the Sprite that contains this code is touching the Apple sprite. At the moment this “if” command is run Pytch checks if it’s touching. If it is, the condition is True and the Sprite does the two commands inside the if. If it isn’t touching then then condition is False and the two commands are skipped.</a:t>
            </a:r>
          </a:p>
          <a:p>
            <a:endParaRPr lang="en-US" b="0"/>
          </a:p>
          <a:p>
            <a:r>
              <a:rPr lang="en-US" b="0"/>
              <a:t>Once that “if” is finished and the commands are either run or not the script would continue with any more commands that come further down the script. It knows where to skip to because the indentation shows it where the stuff to skip ends.</a:t>
            </a:r>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Let’s explore a slightly larger example. Here are two new scripts we could add to our chase game. </a:t>
            </a:r>
          </a:p>
          <a:p>
            <a:endParaRPr lang="en-US" b="0"/>
          </a:p>
          <a:p>
            <a:r>
              <a:rPr lang="en-US" b="0"/>
              <a:t>Each one uses an “if” to check something.</a:t>
            </a:r>
          </a:p>
          <a:p>
            <a:endParaRPr lang="en-US" b="0"/>
          </a:p>
          <a:p>
            <a:r>
              <a:rPr lang="en-US" b="0"/>
              <a:t>Read these two scripts, discuss what you think they make the program do, and when. Write your answers on Worksheet 1.</a:t>
            </a:r>
          </a:p>
          <a:p>
            <a:endParaRPr lang="en-US" b="0"/>
          </a:p>
          <a:p>
            <a:r>
              <a:rPr lang="en-US" b="0"/>
              <a:t>I’ll pause here to give you time to think about it.</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try the program out and see what it really does. As usual, here’s a link to give you a working version. Load it up and try it, see if it does what you expected. Note down any differences from what you expected.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0"/>
              <a:t>I’ll pause here to give you time to try this.</a:t>
            </a:r>
          </a:p>
          <a:p>
            <a:endParaRPr lang="en-US"/>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Time now to explore this a bit more. Here are some questions to complete on Worksheet 2. </a:t>
            </a:r>
          </a:p>
          <a:p>
            <a:endParaRPr lang="en-US"/>
          </a:p>
          <a:p>
            <a:r>
              <a:rPr lang="en-US"/>
              <a:t>Try the questions on Worksheet 2. Work in pairs, and talk about each question, think about what you expect to happen, and experiment with the code of the program. Remember that you can always go back to the original code by visiting that link again and getting a fresh new copy.</a:t>
            </a:r>
            <a:r>
              <a:rPr lang="en-US" b="0"/>
              <a:t> </a:t>
            </a:r>
          </a:p>
          <a:p>
            <a:endParaRPr lang="en-US" b="0"/>
          </a:p>
          <a:p>
            <a:r>
              <a:rPr lang="en-US" b="0"/>
              <a:t>I’ll pause here while you talk about these.</a:t>
            </a:r>
          </a:p>
          <a:p>
            <a:endParaRPr lang="en-US" b="0"/>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Well, you have enough code now for a playable game, well done! But there are things we can do to make it a bit more fun.</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b="0"/>
          </a:p>
          <a:p>
            <a:r>
              <a:rPr lang="en-US" b="0"/>
              <a:t>While you’re working on this you might find you need to track down problems in the program (we call this “debugging”). </a:t>
            </a:r>
          </a:p>
          <a:p>
            <a:r>
              <a:rPr lang="en-US" b="0"/>
              <a:t>Something coders do a lot to help them find problems is get the program to show them what is in variables at various points. We’ve seen that we can use ‘</a:t>
            </a:r>
            <a:r>
              <a:rPr lang="en-US" b="0" err="1"/>
              <a:t>say_for_seconds</a:t>
            </a:r>
            <a:r>
              <a:rPr lang="en-US" b="0"/>
              <a:t>’ to do this, but because this pauses the program it might be a bit awkward to use sometimes. </a:t>
            </a:r>
          </a:p>
          <a:p>
            <a:endParaRPr lang="en-US" b="0"/>
          </a:p>
          <a:p>
            <a:r>
              <a:rPr lang="en-US" b="0"/>
              <a:t>As an option - here’s another way you can debug. Use the “</a:t>
            </a:r>
            <a:r>
              <a:rPr lang="en-US" b="0" err="1"/>
              <a:t>print”command</a:t>
            </a:r>
            <a:r>
              <a:rPr lang="en-US" b="0"/>
              <a:t> (just ‘print’, no ”self”) – this will show what’s in a variable in the output window in Pytch (below the stage – you might have to click the ‘output’ tab to select it).</a:t>
            </a:r>
          </a:p>
          <a:p>
            <a:r>
              <a:rPr lang="en-US" b="0"/>
              <a:t>It won’t pause the game, and things you print get added instead of replacing what’s in the output so you can see a scroll of everything you printed. Handy for seeing how things change. Try it out! If you do it inside the ‘while True’ you’ll get a </a:t>
            </a:r>
            <a:r>
              <a:rPr lang="en-US" b="0" i="1"/>
              <a:t>lot</a:t>
            </a:r>
            <a:r>
              <a:rPr lang="en-US" b="0" i="0"/>
              <a:t> of stuff printed, but if you do it in a script that runs when you press a key (like a movement script) you won’t get spammed so much. </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to finish up a reminder of what we have done.</a:t>
            </a:r>
          </a:p>
          <a:p>
            <a:endParaRPr lang="en-US"/>
          </a:p>
          <a:p>
            <a:r>
              <a:rPr lang="en-US"/>
              <a:t>We’ve learned about Boolean values – True and False, and how to use them to make decisions. We’ve also finished off creating a game, and hopefully added some fun features!</a:t>
            </a:r>
          </a:p>
          <a:p>
            <a:endParaRPr lang="en-US"/>
          </a:p>
          <a:p>
            <a:r>
              <a:rPr lang="en-US"/>
              <a:t>Remember that if you want to you can save your game to a zip file or to Google Drive from the 3-dots menu above the stage.</a:t>
            </a:r>
          </a:p>
          <a:p>
            <a:endParaRPr lang="en-US"/>
          </a:p>
          <a:p>
            <a:r>
              <a:rPr lang="en-US"/>
              <a:t>Next time we’ll start a new project and see some new ideas.</a:t>
            </a:r>
          </a:p>
          <a:p>
            <a:endParaRPr lang="en-US"/>
          </a:p>
          <a:p>
            <a:r>
              <a:rPr lang="en-US"/>
              <a:t>Thanks</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descr="A black background with blue and green text&#10;&#10;Description automatically generated">
            <a:extLst>
              <a:ext uri="{FF2B5EF4-FFF2-40B4-BE49-F238E27FC236}">
                <a16:creationId xmlns:a16="http://schemas.microsoft.com/office/drawing/2014/main" id="{5F6BB120-2296-2BB0-784D-EDE24A9BABB1}"/>
              </a:ext>
            </a:extLst>
          </p:cNvPr>
          <p:cNvPicPr>
            <a:picLocks noChangeAspect="1"/>
          </p:cNvPicPr>
          <p:nvPr userDrawn="1"/>
        </p:nvPicPr>
        <p:blipFill>
          <a:blip r:embed="rId5"/>
          <a:stretch>
            <a:fillRect/>
          </a:stretch>
        </p:blipFill>
        <p:spPr>
          <a:xfrm>
            <a:off x="251308" y="5691656"/>
            <a:ext cx="2503486" cy="612386"/>
          </a:xfrm>
          <a:prstGeom prst="rect">
            <a:avLst/>
          </a:prstGeom>
        </p:spPr>
      </p:pic>
      <p:pic>
        <p:nvPicPr>
          <p:cNvPr id="9" name="Picture 8" descr="A black background with white text&#10;&#10;Description automatically generated">
            <a:extLst>
              <a:ext uri="{FF2B5EF4-FFF2-40B4-BE49-F238E27FC236}">
                <a16:creationId xmlns:a16="http://schemas.microsoft.com/office/drawing/2014/main" id="{12A84384-9B38-B177-3442-FEF91EE5050B}"/>
              </a:ext>
            </a:extLst>
          </p:cNvPr>
          <p:cNvPicPr>
            <a:picLocks noChangeAspect="1"/>
          </p:cNvPicPr>
          <p:nvPr userDrawn="1"/>
        </p:nvPicPr>
        <p:blipFill>
          <a:blip r:embed="rId6"/>
          <a:stretch>
            <a:fillRect/>
          </a:stretch>
        </p:blipFill>
        <p:spPr>
          <a:xfrm>
            <a:off x="9867949" y="104590"/>
            <a:ext cx="1854327" cy="1168400"/>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E7D54FD3-7D7D-D670-7AC3-17ACDA3531D3}"/>
              </a:ext>
            </a:extLst>
          </p:cNvPr>
          <p:cNvPicPr>
            <a:picLocks noChangeAspect="1"/>
          </p:cNvPicPr>
          <p:nvPr userDrawn="1"/>
        </p:nvPicPr>
        <p:blipFill rotWithShape="1">
          <a:blip r:embed="rId7"/>
          <a:srcRect t="28327" b="29248"/>
          <a:stretch/>
        </p:blipFill>
        <p:spPr>
          <a:xfrm>
            <a:off x="4245760" y="220333"/>
            <a:ext cx="5454068" cy="163653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68EE6DC7-C294-A60F-9FA0-81BA7C36444C}"/>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671A90F7-D5D5-73CD-8EDC-C000DFA3BE1C}"/>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cslinc/5"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cslinc/5"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5</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Finishing off the “Chase game”</a:t>
            </a:r>
          </a:p>
        </p:txBody>
      </p:sp>
      <p:sp>
        <p:nvSpPr>
          <p:cNvPr id="5" name="Text Placeholder 22">
            <a:extLst>
              <a:ext uri="{FF2B5EF4-FFF2-40B4-BE49-F238E27FC236}">
                <a16:creationId xmlns:a16="http://schemas.microsoft.com/office/drawing/2014/main" id="{D2ABFCF0-E351-D87C-504E-86122EF39C91}"/>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EB6CCD32-6E24-E955-B632-F55EF3B7754C}"/>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a:t>Booleans – True/False</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518878"/>
            <a:ext cx="11145380" cy="2405422"/>
          </a:xfrm>
        </p:spPr>
        <p:txBody>
          <a:bodyPr>
            <a:normAutofit fontScale="92500" lnSpcReduction="10000"/>
          </a:bodyPr>
          <a:lstStyle/>
          <a:p>
            <a:r>
              <a:rPr lang="en-IE" sz="2400"/>
              <a:t>The basic rules of “Booleans” were formulated in 1847 by George Boole (an English mathematician who had moved to Queen’s College Cork)</a:t>
            </a:r>
          </a:p>
          <a:p>
            <a:r>
              <a:rPr lang="en-IE" sz="2400"/>
              <a:t>A Boolean value can be either False or True. In Python Boolean values are capitalized: True and False.</a:t>
            </a:r>
          </a:p>
          <a:p>
            <a:r>
              <a:rPr lang="en-IE" sz="2400"/>
              <a:t>To define a Boolean in Python you can type:</a:t>
            </a:r>
            <a:r>
              <a:rPr lang="en-IE" sz="2400">
                <a:latin typeface="Courier" panose="02070309020205020404"/>
              </a:rPr>
              <a:t> </a:t>
            </a:r>
            <a:r>
              <a:rPr lang="en-IE" sz="2600" err="1">
                <a:latin typeface="Courier" panose="02070309020205020404"/>
              </a:rPr>
              <a:t>my_variable</a:t>
            </a:r>
            <a:r>
              <a:rPr lang="en-IE" sz="2600">
                <a:latin typeface="Courier" panose="02070309020205020404"/>
              </a:rPr>
              <a:t> = True</a:t>
            </a:r>
          </a:p>
          <a:p>
            <a:r>
              <a:rPr lang="en-IE" sz="2400"/>
              <a:t>Why do we care about Booleans in Pytch? We need Python to make choices and apply different behaviours when a specific condition is True or False</a:t>
            </a:r>
          </a:p>
        </p:txBody>
      </p:sp>
      <p:sp>
        <p:nvSpPr>
          <p:cNvPr id="5" name="TextBox 4">
            <a:extLst>
              <a:ext uri="{FF2B5EF4-FFF2-40B4-BE49-F238E27FC236}">
                <a16:creationId xmlns:a16="http://schemas.microsoft.com/office/drawing/2014/main" id="{0898B0EE-01E4-3AA7-C2C4-A6EB245E5E49}"/>
              </a:ext>
            </a:extLst>
          </p:cNvPr>
          <p:cNvSpPr txBox="1"/>
          <p:nvPr/>
        </p:nvSpPr>
        <p:spPr>
          <a:xfrm>
            <a:off x="893988" y="4091309"/>
            <a:ext cx="8193817" cy="1692771"/>
          </a:xfrm>
          <a:prstGeom prst="rect">
            <a:avLst/>
          </a:prstGeom>
          <a:noFill/>
        </p:spPr>
        <p:txBody>
          <a:bodyPr wrap="square">
            <a:spAutoFit/>
          </a:bodyPr>
          <a:lstStyle/>
          <a:p>
            <a:r>
              <a:rPr lang="en-IE" sz="2000" b="1">
                <a:solidFill>
                  <a:srgbClr val="7030A0"/>
                </a:solidFill>
                <a:latin typeface="Courier" panose="02070309020205020404" pitchFamily="49" charset="0"/>
              </a:rPr>
              <a:t>Is the bird touching the star?</a:t>
            </a:r>
          </a:p>
          <a:p>
            <a:endParaRPr lang="en-IE" sz="2000" b="1">
              <a:solidFill>
                <a:srgbClr val="7030A0"/>
              </a:solidFill>
              <a:latin typeface="Courier" panose="02070309020205020404" pitchFamily="49" charset="0"/>
            </a:endParaRPr>
          </a:p>
          <a:p>
            <a:r>
              <a:rPr lang="en-IE" sz="2000" b="1">
                <a:solidFill>
                  <a:srgbClr val="008000"/>
                </a:solidFill>
                <a:latin typeface="Courier" panose="02070309020205020404" pitchFamily="49" charset="0"/>
              </a:rPr>
              <a:t>    if it is </a:t>
            </a:r>
            <a:r>
              <a:rPr lang="en-GB" sz="3200" b="1">
                <a:solidFill>
                  <a:srgbClr val="008000"/>
                </a:solidFill>
                <a:latin typeface="Courier" panose="02070309020205020404" pitchFamily="49" charset="0"/>
              </a:rPr>
              <a:t>True </a:t>
            </a:r>
            <a:r>
              <a:rPr lang="en-GB" sz="2000" b="1">
                <a:solidFill>
                  <a:srgbClr val="008000"/>
                </a:solidFill>
                <a:latin typeface="Courier" panose="02070309020205020404" pitchFamily="49" charset="0"/>
              </a:rPr>
              <a:t> –&gt; </a:t>
            </a:r>
            <a:r>
              <a:rPr lang="en-GB" sz="2000" b="1">
                <a:latin typeface="Courier" panose="02070309020205020404" pitchFamily="49" charset="0"/>
              </a:rPr>
              <a:t>do something</a:t>
            </a:r>
          </a:p>
          <a:p>
            <a:r>
              <a:rPr lang="en-GB" sz="2000" b="1">
                <a:solidFill>
                  <a:srgbClr val="008000"/>
                </a:solidFill>
                <a:latin typeface="Courier" panose="02070309020205020404" pitchFamily="49" charset="0"/>
              </a:rPr>
              <a:t>    </a:t>
            </a:r>
            <a:r>
              <a:rPr lang="en-IE" sz="2000" b="1">
                <a:solidFill>
                  <a:srgbClr val="008000"/>
                </a:solidFill>
                <a:latin typeface="Courier" panose="02070309020205020404" pitchFamily="49" charset="0"/>
              </a:rPr>
              <a:t>if it </a:t>
            </a:r>
            <a:r>
              <a:rPr lang="en-GB" sz="2000" b="1">
                <a:solidFill>
                  <a:srgbClr val="008000"/>
                </a:solidFill>
                <a:latin typeface="Courier" panose="02070309020205020404" pitchFamily="49" charset="0"/>
              </a:rPr>
              <a:t>is </a:t>
            </a:r>
            <a:r>
              <a:rPr lang="en-GB" sz="3200" b="1">
                <a:solidFill>
                  <a:srgbClr val="008000"/>
                </a:solidFill>
                <a:latin typeface="Courier" panose="02070309020205020404" pitchFamily="49" charset="0"/>
              </a:rPr>
              <a:t>False</a:t>
            </a:r>
            <a:r>
              <a:rPr lang="en-GB" sz="2000" b="1">
                <a:solidFill>
                  <a:srgbClr val="008000"/>
                </a:solidFill>
                <a:latin typeface="Courier" panose="02070309020205020404" pitchFamily="49" charset="0"/>
              </a:rPr>
              <a:t> –&gt; </a:t>
            </a:r>
            <a:r>
              <a:rPr lang="en-GB" sz="2000" b="1">
                <a:latin typeface="Courier" panose="02070309020205020404" pitchFamily="49" charset="0"/>
              </a:rPr>
              <a:t>do something else</a:t>
            </a:r>
          </a:p>
        </p:txBody>
      </p:sp>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a:t>Booleans and Sensing</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417664"/>
            <a:ext cx="11145380" cy="1290505"/>
          </a:xfrm>
        </p:spPr>
        <p:txBody>
          <a:bodyPr>
            <a:normAutofit fontScale="92500" lnSpcReduction="20000"/>
          </a:bodyPr>
          <a:lstStyle/>
          <a:p>
            <a:pPr marL="0" indent="0">
              <a:buNone/>
            </a:pPr>
            <a:r>
              <a:rPr lang="en-IE" sz="2400"/>
              <a:t>A Pytch program can report a Boolean value to tell whether it senses certain conditions happening.</a:t>
            </a:r>
          </a:p>
          <a:p>
            <a:pPr marL="0" indent="0">
              <a:buNone/>
            </a:pPr>
            <a:r>
              <a:rPr lang="en-IE" sz="2400"/>
              <a:t>For example, it can report True or False according to whether the current Sprite is touching another Sprite.</a:t>
            </a:r>
          </a:p>
          <a:p>
            <a:pPr marL="0" indent="0">
              <a:buNone/>
            </a:pPr>
            <a:endParaRPr lang="en-IE" sz="2400"/>
          </a:p>
        </p:txBody>
      </p:sp>
      <p:pic>
        <p:nvPicPr>
          <p:cNvPr id="17" name="Picture 16">
            <a:extLst>
              <a:ext uri="{FF2B5EF4-FFF2-40B4-BE49-F238E27FC236}">
                <a16:creationId xmlns:a16="http://schemas.microsoft.com/office/drawing/2014/main" id="{64788E28-F5F0-297C-625D-3F0C89451708}"/>
              </a:ext>
            </a:extLst>
          </p:cNvPr>
          <p:cNvPicPr>
            <a:picLocks noChangeAspect="1"/>
          </p:cNvPicPr>
          <p:nvPr/>
        </p:nvPicPr>
        <p:blipFill>
          <a:blip r:embed="rId3">
            <a:alphaModFix amt="50000"/>
          </a:blip>
          <a:stretch>
            <a:fillRect/>
          </a:stretch>
        </p:blipFill>
        <p:spPr>
          <a:xfrm>
            <a:off x="8045546" y="4590673"/>
            <a:ext cx="2484278" cy="590602"/>
          </a:xfrm>
          <a:prstGeom prst="rect">
            <a:avLst/>
          </a:prstGeom>
        </p:spPr>
      </p:pic>
      <p:sp>
        <p:nvSpPr>
          <p:cNvPr id="21" name="TextBox 20">
            <a:extLst>
              <a:ext uri="{FF2B5EF4-FFF2-40B4-BE49-F238E27FC236}">
                <a16:creationId xmlns:a16="http://schemas.microsoft.com/office/drawing/2014/main" id="{83CD3A86-5E75-96B9-641F-5C5126FFB988}"/>
              </a:ext>
            </a:extLst>
          </p:cNvPr>
          <p:cNvSpPr txBox="1"/>
          <p:nvPr/>
        </p:nvSpPr>
        <p:spPr>
          <a:xfrm>
            <a:off x="3853600" y="3480072"/>
            <a:ext cx="3845668" cy="461665"/>
          </a:xfrm>
          <a:prstGeom prst="rect">
            <a:avLst/>
          </a:prstGeom>
          <a:noFill/>
        </p:spPr>
        <p:txBody>
          <a:bodyPr wrap="square" lIns="91440" tIns="45720" rIns="91440" bIns="45720" anchor="t">
            <a:spAutoFit/>
          </a:bodyPr>
          <a:lstStyle/>
          <a:p>
            <a:r>
              <a:rPr lang="en-GB" sz="2400" b="1">
                <a:solidFill>
                  <a:srgbClr val="005EAE"/>
                </a:solidFill>
                <a:latin typeface="Courier"/>
              </a:rPr>
              <a:t>self</a:t>
            </a:r>
            <a:r>
              <a:rPr lang="en-IE" sz="2400" b="1">
                <a:latin typeface="Courier"/>
              </a:rPr>
              <a:t>.</a:t>
            </a:r>
            <a:r>
              <a:rPr lang="en-IE" sz="2400" b="1">
                <a:solidFill>
                  <a:srgbClr val="005EAE"/>
                </a:solidFill>
                <a:latin typeface="Courier"/>
              </a:rPr>
              <a:t>touching</a:t>
            </a:r>
            <a:r>
              <a:rPr lang="en-IE" sz="2400" b="1">
                <a:latin typeface="Courier"/>
              </a:rPr>
              <a:t>(Apple)</a:t>
            </a:r>
          </a:p>
        </p:txBody>
      </p:sp>
      <p:grpSp>
        <p:nvGrpSpPr>
          <p:cNvPr id="25" name="Group 24">
            <a:extLst>
              <a:ext uri="{FF2B5EF4-FFF2-40B4-BE49-F238E27FC236}">
                <a16:creationId xmlns:a16="http://schemas.microsoft.com/office/drawing/2014/main" id="{F7619EA1-509E-958C-F491-23C99D2D689F}"/>
              </a:ext>
            </a:extLst>
          </p:cNvPr>
          <p:cNvGrpSpPr/>
          <p:nvPr/>
        </p:nvGrpSpPr>
        <p:grpSpPr>
          <a:xfrm>
            <a:off x="4153130" y="5213733"/>
            <a:ext cx="797867" cy="703740"/>
            <a:chOff x="9454545" y="2464477"/>
            <a:chExt cx="797867" cy="703740"/>
          </a:xfrm>
        </p:grpSpPr>
        <p:pic>
          <p:nvPicPr>
            <p:cNvPr id="24" name="Picture 23" descr="A picture containing clipart, drawing, illustration, cartoon&#10;&#10;Description automatically generated">
              <a:extLst>
                <a:ext uri="{FF2B5EF4-FFF2-40B4-BE49-F238E27FC236}">
                  <a16:creationId xmlns:a16="http://schemas.microsoft.com/office/drawing/2014/main" id="{691998B1-67DF-BEE7-C1A9-2348395234E2}"/>
                </a:ext>
              </a:extLst>
            </p:cNvPr>
            <p:cNvPicPr>
              <a:picLocks noChangeAspect="1"/>
            </p:cNvPicPr>
            <p:nvPr/>
          </p:nvPicPr>
          <p:blipFill>
            <a:blip r:embed="rId4">
              <a:alphaModFix amt="70000"/>
            </a:blip>
            <a:stretch>
              <a:fillRect/>
            </a:stretch>
          </p:blipFill>
          <p:spPr>
            <a:xfrm>
              <a:off x="9563266" y="2464477"/>
              <a:ext cx="689146" cy="656842"/>
            </a:xfrm>
            <a:prstGeom prst="rect">
              <a:avLst/>
            </a:prstGeom>
          </p:spPr>
        </p:pic>
        <p:pic>
          <p:nvPicPr>
            <p:cNvPr id="23" name="Picture 22" descr="A red apple with a black background&#10;&#10;Description automatically generated with medium confidence">
              <a:extLst>
                <a:ext uri="{FF2B5EF4-FFF2-40B4-BE49-F238E27FC236}">
                  <a16:creationId xmlns:a16="http://schemas.microsoft.com/office/drawing/2014/main" id="{82AE4AC4-F8F5-D3C4-0E44-0AA702AC3495}"/>
                </a:ext>
              </a:extLst>
            </p:cNvPr>
            <p:cNvPicPr>
              <a:picLocks noChangeAspect="1"/>
            </p:cNvPicPr>
            <p:nvPr/>
          </p:nvPicPr>
          <p:blipFill>
            <a:blip r:embed="rId5">
              <a:alphaModFix amt="50000"/>
            </a:blip>
            <a:stretch>
              <a:fillRect/>
            </a:stretch>
          </p:blipFill>
          <p:spPr>
            <a:xfrm>
              <a:off x="9454545" y="2871881"/>
              <a:ext cx="296336" cy="296336"/>
            </a:xfrm>
            <a:prstGeom prst="rect">
              <a:avLst/>
            </a:prstGeom>
          </p:spPr>
        </p:pic>
      </p:grpSp>
      <p:grpSp>
        <p:nvGrpSpPr>
          <p:cNvPr id="26" name="Group 25">
            <a:extLst>
              <a:ext uri="{FF2B5EF4-FFF2-40B4-BE49-F238E27FC236}">
                <a16:creationId xmlns:a16="http://schemas.microsoft.com/office/drawing/2014/main" id="{26AFAF64-D7CB-AD95-7C24-713393D071E7}"/>
              </a:ext>
            </a:extLst>
          </p:cNvPr>
          <p:cNvGrpSpPr/>
          <p:nvPr/>
        </p:nvGrpSpPr>
        <p:grpSpPr>
          <a:xfrm>
            <a:off x="6115759" y="5212094"/>
            <a:ext cx="1192988" cy="653892"/>
            <a:chOff x="8930325" y="2384214"/>
            <a:chExt cx="1192988" cy="653892"/>
          </a:xfrm>
        </p:grpSpPr>
        <p:pic>
          <p:nvPicPr>
            <p:cNvPr id="27" name="Picture 26" descr="A picture containing clipart, drawing, illustration, cartoon&#10;&#10;Description automatically generated">
              <a:extLst>
                <a:ext uri="{FF2B5EF4-FFF2-40B4-BE49-F238E27FC236}">
                  <a16:creationId xmlns:a16="http://schemas.microsoft.com/office/drawing/2014/main" id="{3385237A-2BEE-C334-B795-9A43FE36CA09}"/>
                </a:ext>
              </a:extLst>
            </p:cNvPr>
            <p:cNvPicPr>
              <a:picLocks noChangeAspect="1"/>
            </p:cNvPicPr>
            <p:nvPr/>
          </p:nvPicPr>
          <p:blipFill>
            <a:blip r:embed="rId4">
              <a:alphaModFix amt="70000"/>
            </a:blip>
            <a:stretch>
              <a:fillRect/>
            </a:stretch>
          </p:blipFill>
          <p:spPr>
            <a:xfrm>
              <a:off x="9437262" y="2384214"/>
              <a:ext cx="686051" cy="653892"/>
            </a:xfrm>
            <a:prstGeom prst="rect">
              <a:avLst/>
            </a:prstGeom>
          </p:spPr>
        </p:pic>
        <p:pic>
          <p:nvPicPr>
            <p:cNvPr id="28" name="Picture 27" descr="A red apple with a black background&#10;&#10;Description automatically generated with medium confidence">
              <a:extLst>
                <a:ext uri="{FF2B5EF4-FFF2-40B4-BE49-F238E27FC236}">
                  <a16:creationId xmlns:a16="http://schemas.microsoft.com/office/drawing/2014/main" id="{B45C44F9-7CC2-2A9B-ACF5-CEDD8884055D}"/>
                </a:ext>
              </a:extLst>
            </p:cNvPr>
            <p:cNvPicPr>
              <a:picLocks noChangeAspect="1"/>
            </p:cNvPicPr>
            <p:nvPr/>
          </p:nvPicPr>
          <p:blipFill>
            <a:blip r:embed="rId5">
              <a:alphaModFix amt="50000"/>
            </a:blip>
            <a:stretch>
              <a:fillRect/>
            </a:stretch>
          </p:blipFill>
          <p:spPr>
            <a:xfrm>
              <a:off x="8930325" y="2667720"/>
              <a:ext cx="296336" cy="296336"/>
            </a:xfrm>
            <a:prstGeom prst="rect">
              <a:avLst/>
            </a:prstGeom>
          </p:spPr>
        </p:pic>
      </p:grpSp>
      <p:sp>
        <p:nvSpPr>
          <p:cNvPr id="30" name="TextBox 29">
            <a:extLst>
              <a:ext uri="{FF2B5EF4-FFF2-40B4-BE49-F238E27FC236}">
                <a16:creationId xmlns:a16="http://schemas.microsoft.com/office/drawing/2014/main" id="{A5FB4C97-DB1B-9315-8C02-2CB07ED5C2B7}"/>
              </a:ext>
            </a:extLst>
          </p:cNvPr>
          <p:cNvSpPr txBox="1"/>
          <p:nvPr/>
        </p:nvSpPr>
        <p:spPr>
          <a:xfrm>
            <a:off x="4138297" y="4616513"/>
            <a:ext cx="969454" cy="461665"/>
          </a:xfrm>
          <a:prstGeom prst="rect">
            <a:avLst/>
          </a:prstGeom>
          <a:noFill/>
        </p:spPr>
        <p:txBody>
          <a:bodyPr wrap="square">
            <a:spAutoFit/>
          </a:bodyPr>
          <a:lstStyle/>
          <a:p>
            <a:r>
              <a:rPr lang="en-IE" sz="2400" b="1">
                <a:latin typeface="Courier" panose="02070309020205020404" pitchFamily="49" charset="0"/>
              </a:rPr>
              <a:t>True</a:t>
            </a:r>
            <a:endParaRPr lang="en-IE"/>
          </a:p>
        </p:txBody>
      </p:sp>
      <p:sp>
        <p:nvSpPr>
          <p:cNvPr id="31" name="TextBox 30">
            <a:extLst>
              <a:ext uri="{FF2B5EF4-FFF2-40B4-BE49-F238E27FC236}">
                <a16:creationId xmlns:a16="http://schemas.microsoft.com/office/drawing/2014/main" id="{9CC5309F-0589-A3F8-6F7C-D320809AB0FA}"/>
              </a:ext>
            </a:extLst>
          </p:cNvPr>
          <p:cNvSpPr txBox="1"/>
          <p:nvPr/>
        </p:nvSpPr>
        <p:spPr>
          <a:xfrm>
            <a:off x="6133910" y="4616513"/>
            <a:ext cx="1174837" cy="461665"/>
          </a:xfrm>
          <a:prstGeom prst="rect">
            <a:avLst/>
          </a:prstGeom>
          <a:noFill/>
        </p:spPr>
        <p:txBody>
          <a:bodyPr wrap="square">
            <a:spAutoFit/>
          </a:bodyPr>
          <a:lstStyle/>
          <a:p>
            <a:r>
              <a:rPr lang="en-IE" sz="2400" b="1">
                <a:latin typeface="Courier" panose="02070309020205020404" pitchFamily="49" charset="0"/>
              </a:rPr>
              <a:t>False</a:t>
            </a:r>
            <a:endParaRPr lang="en-IE"/>
          </a:p>
        </p:txBody>
      </p:sp>
      <p:cxnSp>
        <p:nvCxnSpPr>
          <p:cNvPr id="36" name="Straight Arrow Connector 35">
            <a:extLst>
              <a:ext uri="{FF2B5EF4-FFF2-40B4-BE49-F238E27FC236}">
                <a16:creationId xmlns:a16="http://schemas.microsoft.com/office/drawing/2014/main" id="{4F6EDC62-0D96-5930-E663-F29395DAEC8A}"/>
              </a:ext>
            </a:extLst>
          </p:cNvPr>
          <p:cNvCxnSpPr>
            <a:cxnSpLocks/>
            <a:endCxn id="30" idx="0"/>
          </p:cNvCxnSpPr>
          <p:nvPr/>
        </p:nvCxnSpPr>
        <p:spPr>
          <a:xfrm flipH="1">
            <a:off x="4623024" y="4017937"/>
            <a:ext cx="1067685" cy="598576"/>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Straight Arrow Connector 36">
            <a:extLst>
              <a:ext uri="{FF2B5EF4-FFF2-40B4-BE49-F238E27FC236}">
                <a16:creationId xmlns:a16="http://schemas.microsoft.com/office/drawing/2014/main" id="{03B3EC43-A8F2-5596-B361-2A0D008618F3}"/>
              </a:ext>
            </a:extLst>
          </p:cNvPr>
          <p:cNvCxnSpPr>
            <a:cxnSpLocks/>
            <a:endCxn id="31" idx="0"/>
          </p:cNvCxnSpPr>
          <p:nvPr/>
        </p:nvCxnSpPr>
        <p:spPr>
          <a:xfrm>
            <a:off x="5690709" y="4017937"/>
            <a:ext cx="1030620" cy="598576"/>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43" name="Picture 42" descr="A yellow letter on a black background&#10;&#10;Description automatically generated with medium confidence">
            <a:extLst>
              <a:ext uri="{FF2B5EF4-FFF2-40B4-BE49-F238E27FC236}">
                <a16:creationId xmlns:a16="http://schemas.microsoft.com/office/drawing/2014/main" id="{81803F82-14B1-F4C2-68D7-3B585E7FE7C8}"/>
              </a:ext>
            </a:extLst>
          </p:cNvPr>
          <p:cNvPicPr>
            <a:picLocks noChangeAspect="1"/>
          </p:cNvPicPr>
          <p:nvPr/>
        </p:nvPicPr>
        <p:blipFill>
          <a:blip r:embed="rId6">
            <a:alphaModFix amt="70000"/>
          </a:blip>
          <a:stretch>
            <a:fillRect/>
          </a:stretch>
        </p:blipFill>
        <p:spPr>
          <a:xfrm>
            <a:off x="8860846" y="4311917"/>
            <a:ext cx="590602" cy="590602"/>
          </a:xfrm>
          <a:prstGeom prst="rect">
            <a:avLst/>
          </a:prstGeom>
        </p:spPr>
      </p:pic>
      <p:sp>
        <p:nvSpPr>
          <p:cNvPr id="75" name="Arc 74">
            <a:extLst>
              <a:ext uri="{FF2B5EF4-FFF2-40B4-BE49-F238E27FC236}">
                <a16:creationId xmlns:a16="http://schemas.microsoft.com/office/drawing/2014/main" id="{F78A6CBF-93EC-66B0-0B25-5C92087AF655}"/>
              </a:ext>
            </a:extLst>
          </p:cNvPr>
          <p:cNvSpPr/>
          <p:nvPr/>
        </p:nvSpPr>
        <p:spPr>
          <a:xfrm>
            <a:off x="6525428" y="3707318"/>
            <a:ext cx="2632999" cy="1193308"/>
          </a:xfrm>
          <a:prstGeom prst="arc">
            <a:avLst>
              <a:gd name="adj1" fmla="val 15704538"/>
              <a:gd name="adj2" fmla="val 21584678"/>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0" name="Graphic 79" descr="Question Mark with solid fill">
            <a:extLst>
              <a:ext uri="{FF2B5EF4-FFF2-40B4-BE49-F238E27FC236}">
                <a16:creationId xmlns:a16="http://schemas.microsoft.com/office/drawing/2014/main" id="{4F01AA78-E423-9C64-D2A1-B2D14C9621A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71581" y="3974328"/>
            <a:ext cx="430253" cy="430253"/>
          </a:xfrm>
          <a:prstGeom prst="rect">
            <a:avLst/>
          </a:prstGeom>
        </p:spPr>
      </p:pic>
      <p:pic>
        <p:nvPicPr>
          <p:cNvPr id="5" name="Picture 4" descr="A picture containing clipart, drawing, illustration, cartoon&#10;&#10;Description automatically generated">
            <a:extLst>
              <a:ext uri="{FF2B5EF4-FFF2-40B4-BE49-F238E27FC236}">
                <a16:creationId xmlns:a16="http://schemas.microsoft.com/office/drawing/2014/main" id="{C3596C25-EC94-B093-3046-3376E6C92F13}"/>
              </a:ext>
            </a:extLst>
          </p:cNvPr>
          <p:cNvPicPr>
            <a:picLocks noChangeAspect="1"/>
          </p:cNvPicPr>
          <p:nvPr/>
        </p:nvPicPr>
        <p:blipFill>
          <a:blip r:embed="rId4">
            <a:alphaModFix amt="35000"/>
          </a:blip>
          <a:stretch>
            <a:fillRect/>
          </a:stretch>
        </p:blipFill>
        <p:spPr>
          <a:xfrm>
            <a:off x="3788809" y="3202348"/>
            <a:ext cx="400805" cy="382017"/>
          </a:xfrm>
          <a:prstGeom prst="rect">
            <a:avLst/>
          </a:prstGeom>
        </p:spPr>
      </p:pic>
      <p:pic>
        <p:nvPicPr>
          <p:cNvPr id="7" name="Picture 6" descr="A blue square with white arrows&#10;&#10;Description automatically generated with medium confidence">
            <a:extLst>
              <a:ext uri="{FF2B5EF4-FFF2-40B4-BE49-F238E27FC236}">
                <a16:creationId xmlns:a16="http://schemas.microsoft.com/office/drawing/2014/main" id="{59F3BA68-01B7-880E-87F8-739E10248C48}"/>
              </a:ext>
            </a:extLst>
          </p:cNvPr>
          <p:cNvPicPr>
            <a:picLocks noChangeAspect="1"/>
          </p:cNvPicPr>
          <p:nvPr/>
        </p:nvPicPr>
        <p:blipFill>
          <a:blip r:embed="rId9"/>
          <a:stretch>
            <a:fillRect/>
          </a:stretch>
        </p:blipFill>
        <p:spPr>
          <a:xfrm>
            <a:off x="3395456" y="3551133"/>
            <a:ext cx="346995" cy="346995"/>
          </a:xfrm>
          <a:prstGeom prst="rect">
            <a:avLst/>
          </a:prstGeom>
        </p:spPr>
      </p:pic>
      <p:sp>
        <p:nvSpPr>
          <p:cNvPr id="6" name="Text Placeholder 3">
            <a:extLst>
              <a:ext uri="{FF2B5EF4-FFF2-40B4-BE49-F238E27FC236}">
                <a16:creationId xmlns:a16="http://schemas.microsoft.com/office/drawing/2014/main" id="{46AD7352-92E9-89DF-90BD-E05FD6D9C215}"/>
              </a:ext>
            </a:extLst>
          </p:cNvPr>
          <p:cNvSpPr txBox="1">
            <a:spLocks/>
          </p:cNvSpPr>
          <p:nvPr/>
        </p:nvSpPr>
        <p:spPr>
          <a:xfrm>
            <a:off x="625765" y="2679574"/>
            <a:ext cx="11145380" cy="524909"/>
          </a:xfrm>
          <a:prstGeom prst="rect">
            <a:avLst/>
          </a:prstGeom>
        </p:spPr>
        <p:txBody>
          <a:bodyPr vert="horz" lIns="91440" tIns="45720" rIns="91440" bIns="45720" rtlCol="0" anchor="t">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400"/>
              <a:t>You can write this into a </a:t>
            </a:r>
            <a:r>
              <a:rPr lang="en-IE" sz="2400" err="1"/>
              <a:t>Pytch</a:t>
            </a:r>
            <a:r>
              <a:rPr lang="en-IE" sz="2400"/>
              <a:t> program any place where a Boolean is needed, and you will get True or False depending on what is happening in the project at that moment.</a:t>
            </a:r>
          </a:p>
        </p:txBody>
      </p:sp>
    </p:spTree>
    <p:extLst>
      <p:ext uri="{BB962C8B-B14F-4D97-AF65-F5344CB8AC3E}">
        <p14:creationId xmlns:p14="http://schemas.microsoft.com/office/powerpoint/2010/main" val="588552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animEffect transition="in" filter="fade">
                                      <p:cBhvr>
                                        <p:cTn id="9" dur="500"/>
                                        <p:tgtEl>
                                          <p:spTgt spid="21"/>
                                        </p:tgtEl>
                                      </p:cBhvr>
                                    </p:animEffect>
                                  </p:childTnLst>
                                </p:cTn>
                              </p:par>
                              <p:par>
                                <p:cTn id="10" presetID="10"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80"/>
                                        </p:tgtEl>
                                        <p:attrNameLst>
                                          <p:attrName>style.visibility</p:attrName>
                                        </p:attrNameLst>
                                      </p:cBhvr>
                                      <p:to>
                                        <p:strVal val="visible"/>
                                      </p:to>
                                    </p:set>
                                    <p:animEffect transition="in" filter="fade">
                                      <p:cBhvr>
                                        <p:cTn id="18" dur="500"/>
                                        <p:tgtEl>
                                          <p:spTgt spid="8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5"/>
                                        </p:tgtEl>
                                        <p:attrNameLst>
                                          <p:attrName>style.visibility</p:attrName>
                                        </p:attrNameLst>
                                      </p:cBhvr>
                                      <p:to>
                                        <p:strVal val="visible"/>
                                      </p:to>
                                    </p:set>
                                    <p:animEffect transition="in" filter="fade">
                                      <p:cBhvr>
                                        <p:cTn id="5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p:bldP spid="31" grpId="0"/>
      <p:bldP spid="75" grpId="0" animBg="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conditions – True/False</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33217" y="1466257"/>
            <a:ext cx="11254152" cy="684116"/>
          </a:xfrm>
        </p:spPr>
        <p:txBody>
          <a:bodyPr>
            <a:normAutofit/>
          </a:bodyPr>
          <a:lstStyle/>
          <a:p>
            <a:pPr marL="0" indent="0">
              <a:buNone/>
            </a:pPr>
            <a:r>
              <a:rPr lang="en-IE"/>
              <a:t>The if statement is used for conditional execution of some code. It is used by Python to make choices. If the condition is true it will run the code contained within itself.</a:t>
            </a:r>
          </a:p>
        </p:txBody>
      </p:sp>
      <p:sp>
        <p:nvSpPr>
          <p:cNvPr id="11" name="TextBox 10">
            <a:extLst>
              <a:ext uri="{FF2B5EF4-FFF2-40B4-BE49-F238E27FC236}">
                <a16:creationId xmlns:a16="http://schemas.microsoft.com/office/drawing/2014/main" id="{381B6E5F-8FA2-D889-D280-A9538A4C5476}"/>
              </a:ext>
            </a:extLst>
          </p:cNvPr>
          <p:cNvSpPr txBox="1"/>
          <p:nvPr/>
        </p:nvSpPr>
        <p:spPr>
          <a:xfrm>
            <a:off x="724789" y="2382430"/>
            <a:ext cx="6096000" cy="751744"/>
          </a:xfrm>
          <a:prstGeom prst="rect">
            <a:avLst/>
          </a:prstGeom>
          <a:noFill/>
        </p:spPr>
        <p:txBody>
          <a:bodyPr wrap="square">
            <a:spAutoFit/>
          </a:bodyPr>
          <a:lstStyle/>
          <a:p>
            <a:pPr>
              <a:lnSpc>
                <a:spcPct val="90000"/>
              </a:lnSpc>
              <a:spcBef>
                <a:spcPts val="1200"/>
              </a:spcBef>
              <a:buClr>
                <a:schemeClr val="tx2"/>
              </a:buClr>
              <a:buSzPts val="2000"/>
            </a:pPr>
            <a:r>
              <a:rPr lang="en-GB" b="1">
                <a:latin typeface="Courier" panose="02070309020205020404" pitchFamily="49" charset="0"/>
              </a:rPr>
              <a:t>if </a:t>
            </a:r>
            <a:r>
              <a:rPr lang="en-GB" b="1">
                <a:solidFill>
                  <a:srgbClr val="7030A0"/>
                </a:solidFill>
                <a:latin typeface="Courier" panose="02070309020205020404" pitchFamily="49" charset="0"/>
              </a:rPr>
              <a:t>&lt;condition&gt;</a:t>
            </a:r>
            <a:r>
              <a:rPr lang="en-GB" b="1">
                <a:latin typeface="Courier" panose="02070309020205020404" pitchFamily="49" charset="0"/>
              </a:rPr>
              <a:t>:</a:t>
            </a:r>
            <a:endParaRPr lang="en-GB" sz="1800" b="1">
              <a:latin typeface="Courier" panose="02070309020205020404" pitchFamily="49" charset="0"/>
            </a:endParaRPr>
          </a:p>
          <a:p>
            <a:pPr>
              <a:lnSpc>
                <a:spcPct val="90000"/>
              </a:lnSpc>
              <a:spcBef>
                <a:spcPts val="1200"/>
              </a:spcBef>
              <a:buClr>
                <a:schemeClr val="tx2"/>
              </a:buClr>
              <a:buSzPts val="2000"/>
            </a:pPr>
            <a:r>
              <a:rPr lang="en-GB" b="1">
                <a:solidFill>
                  <a:srgbClr val="008000"/>
                </a:solidFill>
                <a:latin typeface="Courier" panose="02070309020205020404" pitchFamily="49" charset="0"/>
              </a:rPr>
              <a:t>    </a:t>
            </a:r>
            <a:r>
              <a:rPr lang="en-IE" b="1" err="1">
                <a:solidFill>
                  <a:srgbClr val="008000"/>
                </a:solidFill>
                <a:latin typeface="Courier" panose="02070309020205020404" pitchFamily="49" charset="0"/>
              </a:rPr>
              <a:t>code_to_run_if_condition_true</a:t>
            </a:r>
            <a:r>
              <a:rPr lang="en-IE" b="1">
                <a:solidFill>
                  <a:srgbClr val="008000"/>
                </a:solidFill>
                <a:latin typeface="Courier" panose="02070309020205020404" pitchFamily="49" charset="0"/>
              </a:rPr>
              <a:t>()</a:t>
            </a:r>
            <a:endParaRPr lang="en-GB" sz="1800" b="1">
              <a:latin typeface="Courier" panose="02070309020205020404" pitchFamily="49" charset="0"/>
            </a:endParaRPr>
          </a:p>
        </p:txBody>
      </p:sp>
      <p:pic>
        <p:nvPicPr>
          <p:cNvPr id="6" name="Picture 5">
            <a:extLst>
              <a:ext uri="{FF2B5EF4-FFF2-40B4-BE49-F238E27FC236}">
                <a16:creationId xmlns:a16="http://schemas.microsoft.com/office/drawing/2014/main" id="{88023B4C-7AF2-89C8-81D4-E2449E1A12E8}"/>
              </a:ext>
            </a:extLst>
          </p:cNvPr>
          <p:cNvPicPr>
            <a:picLocks noChangeAspect="1"/>
          </p:cNvPicPr>
          <p:nvPr/>
        </p:nvPicPr>
        <p:blipFill>
          <a:blip r:embed="rId3"/>
          <a:stretch>
            <a:fillRect/>
          </a:stretch>
        </p:blipFill>
        <p:spPr>
          <a:xfrm>
            <a:off x="6578599" y="2295305"/>
            <a:ext cx="1485313" cy="1053894"/>
          </a:xfrm>
          <a:prstGeom prst="rect">
            <a:avLst/>
          </a:prstGeom>
        </p:spPr>
      </p:pic>
      <p:sp>
        <p:nvSpPr>
          <p:cNvPr id="7" name="TextBox 6">
            <a:extLst>
              <a:ext uri="{FF2B5EF4-FFF2-40B4-BE49-F238E27FC236}">
                <a16:creationId xmlns:a16="http://schemas.microsoft.com/office/drawing/2014/main" id="{B9302B36-5050-5723-8D0B-9919D294A153}"/>
              </a:ext>
            </a:extLst>
          </p:cNvPr>
          <p:cNvSpPr txBox="1"/>
          <p:nvPr/>
        </p:nvSpPr>
        <p:spPr>
          <a:xfrm>
            <a:off x="5568371" y="4233108"/>
            <a:ext cx="6096000" cy="923330"/>
          </a:xfrm>
          <a:prstGeom prst="rect">
            <a:avLst/>
          </a:prstGeom>
          <a:noFill/>
        </p:spPr>
        <p:txBody>
          <a:bodyPr wrap="square" lIns="91440" tIns="45720" rIns="91440" bIns="45720" anchor="t">
            <a:spAutoFit/>
          </a:bodyPr>
          <a:lstStyle/>
          <a:p>
            <a:r>
              <a:rPr lang="en-IE" sz="1800" b="1">
                <a:latin typeface="Courier"/>
              </a:rPr>
              <a:t>if</a:t>
            </a:r>
            <a:r>
              <a:rPr lang="en-IE" sz="1800">
                <a:latin typeface="Courier"/>
              </a:rPr>
              <a:t> </a:t>
            </a:r>
            <a:r>
              <a:rPr lang="en-GB">
                <a:solidFill>
                  <a:srgbClr val="005EAE"/>
                </a:solidFill>
                <a:latin typeface="Courier"/>
              </a:rPr>
              <a:t>self</a:t>
            </a:r>
            <a:r>
              <a:rPr lang="en-IE" sz="1800">
                <a:latin typeface="Courier"/>
              </a:rPr>
              <a:t>.</a:t>
            </a:r>
            <a:r>
              <a:rPr lang="en-IE" sz="1800">
                <a:solidFill>
                  <a:srgbClr val="005EAE"/>
                </a:solidFill>
                <a:latin typeface="Courier"/>
              </a:rPr>
              <a:t>touching</a:t>
            </a:r>
            <a:r>
              <a:rPr lang="en-IE" sz="1800">
                <a:latin typeface="Courier"/>
              </a:rPr>
              <a:t>(Apple):</a:t>
            </a:r>
          </a:p>
          <a:p>
            <a:r>
              <a:rPr lang="en-IE">
                <a:solidFill>
                  <a:srgbClr val="008000"/>
                </a:solidFill>
                <a:latin typeface="Courier"/>
              </a:rPr>
              <a:t>   </a:t>
            </a:r>
            <a:r>
              <a:rPr lang="en-IE" sz="1800">
                <a:solidFill>
                  <a:srgbClr val="008000"/>
                </a:solidFill>
                <a:latin typeface="Courier"/>
              </a:rPr>
              <a:t> </a:t>
            </a:r>
            <a:r>
              <a:rPr lang="en-GB" err="1">
                <a:solidFill>
                  <a:srgbClr val="005EAE"/>
                </a:solidFill>
                <a:latin typeface="Courier"/>
              </a:rPr>
              <a:t>self</a:t>
            </a:r>
            <a:r>
              <a:rPr lang="en-GB" sz="1800" err="1">
                <a:latin typeface="Courier"/>
              </a:rPr>
              <a:t>.</a:t>
            </a:r>
            <a:r>
              <a:rPr lang="en-GB" sz="1800" err="1">
                <a:solidFill>
                  <a:srgbClr val="005EAE"/>
                </a:solidFill>
                <a:latin typeface="Courier"/>
              </a:rPr>
              <a:t>say_for_seconds</a:t>
            </a:r>
            <a:r>
              <a:rPr lang="en-GB" sz="1800">
                <a:latin typeface="Courier"/>
              </a:rPr>
              <a:t>(</a:t>
            </a:r>
            <a:r>
              <a:rPr lang="en-GB">
                <a:solidFill>
                  <a:srgbClr val="BA2121"/>
                </a:solidFill>
                <a:latin typeface="Courier"/>
              </a:rPr>
              <a:t>"An </a:t>
            </a:r>
            <a:r>
              <a:rPr lang="en-GB" sz="1800">
                <a:solidFill>
                  <a:srgbClr val="BA2121"/>
                </a:solidFill>
                <a:latin typeface="Courier"/>
              </a:rPr>
              <a:t>apple!"</a:t>
            </a:r>
            <a:r>
              <a:rPr lang="en-GB" sz="1800">
                <a:latin typeface="Courier"/>
              </a:rPr>
              <a:t>, </a:t>
            </a:r>
            <a:r>
              <a:rPr lang="en-GB" sz="1800">
                <a:solidFill>
                  <a:srgbClr val="005EAE"/>
                </a:solidFill>
                <a:latin typeface="Courier"/>
              </a:rPr>
              <a:t>2.0</a:t>
            </a:r>
            <a:r>
              <a:rPr lang="en-GB" sz="1800">
                <a:latin typeface="Courier"/>
              </a:rPr>
              <a:t>)</a:t>
            </a:r>
          </a:p>
          <a:p>
            <a:r>
              <a:rPr lang="en-GB">
                <a:latin typeface="Courier"/>
              </a:rPr>
              <a:t>   </a:t>
            </a:r>
            <a:r>
              <a:rPr lang="en-GB" sz="1800">
                <a:latin typeface="Courier"/>
              </a:rPr>
              <a:t> </a:t>
            </a:r>
            <a:r>
              <a:rPr lang="en-GB" err="1">
                <a:solidFill>
                  <a:srgbClr val="005EAE"/>
                </a:solidFill>
                <a:latin typeface="Courier"/>
              </a:rPr>
              <a:t>self</a:t>
            </a:r>
            <a:r>
              <a:rPr lang="en-GB" sz="1800" err="1">
                <a:latin typeface="Courier"/>
              </a:rPr>
              <a:t>.</a:t>
            </a:r>
            <a:r>
              <a:rPr lang="en-GB" sz="1800" err="1">
                <a:solidFill>
                  <a:srgbClr val="005EAE"/>
                </a:solidFill>
                <a:latin typeface="Courier"/>
              </a:rPr>
              <a:t>glide_to_xy</a:t>
            </a:r>
            <a:r>
              <a:rPr lang="en-GB" sz="1800">
                <a:latin typeface="Courier"/>
              </a:rPr>
              <a:t>(</a:t>
            </a:r>
            <a:r>
              <a:rPr lang="en-GB" sz="1800">
                <a:solidFill>
                  <a:srgbClr val="005EAE"/>
                </a:solidFill>
                <a:latin typeface="Courier"/>
              </a:rPr>
              <a:t>0</a:t>
            </a:r>
            <a:r>
              <a:rPr lang="en-GB" sz="1800">
                <a:latin typeface="Courier"/>
              </a:rPr>
              <a:t>, </a:t>
            </a:r>
            <a:r>
              <a:rPr lang="en-GB" sz="1800">
                <a:solidFill>
                  <a:srgbClr val="005EAE"/>
                </a:solidFill>
                <a:latin typeface="Courier"/>
              </a:rPr>
              <a:t>0</a:t>
            </a:r>
            <a:r>
              <a:rPr lang="en-GB" sz="1800">
                <a:latin typeface="Courier"/>
              </a:rPr>
              <a:t>, </a:t>
            </a:r>
            <a:r>
              <a:rPr lang="en-GB" sz="1800">
                <a:solidFill>
                  <a:srgbClr val="005EAE"/>
                </a:solidFill>
                <a:latin typeface="Courier"/>
              </a:rPr>
              <a:t>2</a:t>
            </a:r>
            <a:r>
              <a:rPr lang="en-GB" sz="1800">
                <a:latin typeface="Courier"/>
              </a:rPr>
              <a:t>)</a:t>
            </a:r>
          </a:p>
        </p:txBody>
      </p:sp>
      <p:pic>
        <p:nvPicPr>
          <p:cNvPr id="17" name="Picture 16" descr="A blue square with white arrows&#10;&#10;Description automatically generated with medium confidence">
            <a:extLst>
              <a:ext uri="{FF2B5EF4-FFF2-40B4-BE49-F238E27FC236}">
                <a16:creationId xmlns:a16="http://schemas.microsoft.com/office/drawing/2014/main" id="{E22409FA-3925-2B4D-8F47-404DF2F21CF9}"/>
              </a:ext>
            </a:extLst>
          </p:cNvPr>
          <p:cNvPicPr>
            <a:picLocks noChangeAspect="1"/>
          </p:cNvPicPr>
          <p:nvPr/>
        </p:nvPicPr>
        <p:blipFill>
          <a:blip r:embed="rId4"/>
          <a:stretch>
            <a:fillRect/>
          </a:stretch>
        </p:blipFill>
        <p:spPr>
          <a:xfrm>
            <a:off x="5128612" y="4233108"/>
            <a:ext cx="346995" cy="346995"/>
          </a:xfrm>
          <a:prstGeom prst="rect">
            <a:avLst/>
          </a:prstGeom>
        </p:spPr>
      </p:pic>
      <p:pic>
        <p:nvPicPr>
          <p:cNvPr id="18" name="Picture 17" descr="A yellow letter on a black background&#10;&#10;Description automatically generated with medium confidence">
            <a:extLst>
              <a:ext uri="{FF2B5EF4-FFF2-40B4-BE49-F238E27FC236}">
                <a16:creationId xmlns:a16="http://schemas.microsoft.com/office/drawing/2014/main" id="{C9170116-B470-7D32-46B8-43F2DF55A0FB}"/>
              </a:ext>
            </a:extLst>
          </p:cNvPr>
          <p:cNvPicPr>
            <a:picLocks noChangeAspect="1"/>
          </p:cNvPicPr>
          <p:nvPr/>
        </p:nvPicPr>
        <p:blipFill>
          <a:blip r:embed="rId5"/>
          <a:stretch>
            <a:fillRect/>
          </a:stretch>
        </p:blipFill>
        <p:spPr>
          <a:xfrm>
            <a:off x="7972380" y="2537564"/>
            <a:ext cx="550546" cy="550546"/>
          </a:xfrm>
          <a:prstGeom prst="rect">
            <a:avLst/>
          </a:prstGeom>
        </p:spPr>
      </p:pic>
      <p:sp>
        <p:nvSpPr>
          <p:cNvPr id="8" name="Text Placeholder 3">
            <a:extLst>
              <a:ext uri="{FF2B5EF4-FFF2-40B4-BE49-F238E27FC236}">
                <a16:creationId xmlns:a16="http://schemas.microsoft.com/office/drawing/2014/main" id="{21A52262-EECF-BEE3-7E7B-D89EBA49F6BB}"/>
              </a:ext>
            </a:extLst>
          </p:cNvPr>
          <p:cNvSpPr txBox="1">
            <a:spLocks/>
          </p:cNvSpPr>
          <p:nvPr/>
        </p:nvSpPr>
        <p:spPr>
          <a:xfrm>
            <a:off x="603828" y="3698306"/>
            <a:ext cx="3650672" cy="18979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a:t>In Pytch you can use the touching sense with conditionals to ask Pytch to make a choice and run different code depending on the condition.</a:t>
            </a:r>
            <a:endParaRPr lang="en-IE"/>
          </a:p>
        </p:txBody>
      </p:sp>
      <p:sp>
        <p:nvSpPr>
          <p:cNvPr id="5" name="Rectangle 4">
            <a:extLst>
              <a:ext uri="{FF2B5EF4-FFF2-40B4-BE49-F238E27FC236}">
                <a16:creationId xmlns:a16="http://schemas.microsoft.com/office/drawing/2014/main" id="{9B190EAD-D5ED-3FD1-BDF8-D8412C159554}"/>
              </a:ext>
            </a:extLst>
          </p:cNvPr>
          <p:cNvSpPr/>
          <p:nvPr/>
        </p:nvSpPr>
        <p:spPr>
          <a:xfrm>
            <a:off x="4938532" y="4069034"/>
            <a:ext cx="6725840" cy="1325563"/>
          </a:xfrm>
          <a:prstGeom prst="rect">
            <a:avLst/>
          </a:prstGeom>
          <a:noFill/>
          <a:ln w="6350" cap="flat" cmpd="sng" algn="ctr">
            <a:solidFill>
              <a:schemeClr val="accent6"/>
            </a:solidFill>
            <a:prstDash val="sysDot"/>
            <a:round/>
            <a:headEnd type="none" w="med" len="med"/>
            <a:tailEnd type="none" w="med" len="med"/>
          </a:ln>
          <a:effectLst>
            <a:glow rad="1397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ight Brace 13">
            <a:extLst>
              <a:ext uri="{FF2B5EF4-FFF2-40B4-BE49-F238E27FC236}">
                <a16:creationId xmlns:a16="http://schemas.microsoft.com/office/drawing/2014/main" id="{746B0F27-8408-5402-1D58-49D6086F92B4}"/>
              </a:ext>
            </a:extLst>
          </p:cNvPr>
          <p:cNvSpPr/>
          <p:nvPr/>
        </p:nvSpPr>
        <p:spPr>
          <a:xfrm>
            <a:off x="4025900" y="3698306"/>
            <a:ext cx="673100" cy="1897976"/>
          </a:xfrm>
          <a:prstGeom prst="rightBrace">
            <a:avLst>
              <a:gd name="adj1" fmla="val 51729"/>
              <a:gd name="adj2" fmla="val 50000"/>
            </a:avLst>
          </a:prstGeom>
          <a:ln>
            <a:solidFill>
              <a:srgbClr val="7030A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spTree>
    <p:extLst>
      <p:ext uri="{BB962C8B-B14F-4D97-AF65-F5344CB8AC3E}">
        <p14:creationId xmlns:p14="http://schemas.microsoft.com/office/powerpoint/2010/main" val="232837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5"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5C2DC8D-5E5D-22C6-2816-328D0C3D91EC}"/>
              </a:ext>
            </a:extLst>
          </p:cNvPr>
          <p:cNvSpPr/>
          <p:nvPr/>
        </p:nvSpPr>
        <p:spPr>
          <a:xfrm>
            <a:off x="6032942" y="1048408"/>
            <a:ext cx="5922465" cy="2250570"/>
          </a:xfrm>
          <a:prstGeom prst="rect">
            <a:avLst/>
          </a:prstGeom>
          <a:solidFill>
            <a:srgbClr val="009900">
              <a:alpha val="1961"/>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2" name="Rectangle 11">
            <a:extLst>
              <a:ext uri="{FF2B5EF4-FFF2-40B4-BE49-F238E27FC236}">
                <a16:creationId xmlns:a16="http://schemas.microsoft.com/office/drawing/2014/main" id="{9447E412-E54D-A61F-E9DE-38085BD59097}"/>
              </a:ext>
            </a:extLst>
          </p:cNvPr>
          <p:cNvSpPr/>
          <p:nvPr/>
        </p:nvSpPr>
        <p:spPr>
          <a:xfrm>
            <a:off x="6032942" y="3910654"/>
            <a:ext cx="5922466" cy="1878813"/>
          </a:xfrm>
          <a:prstGeom prst="rect">
            <a:avLst/>
          </a:prstGeom>
          <a:solidFill>
            <a:srgbClr val="009900">
              <a:alpha val="1961"/>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906780" y="1551364"/>
            <a:ext cx="4205047" cy="3458786"/>
          </a:xfrm>
        </p:spPr>
        <p:txBody>
          <a:bodyPr>
            <a:normAutofit/>
          </a:bodyPr>
          <a:lstStyle/>
          <a:p>
            <a:r>
              <a:rPr lang="en-US" sz="2400"/>
              <a:t>Let’s add two new scripts:</a:t>
            </a:r>
          </a:p>
          <a:p>
            <a:pPr lvl="1"/>
            <a:r>
              <a:rPr lang="en-US" b="1" err="1">
                <a:latin typeface="Courier" panose="02070309020205020404" pitchFamily="49" charset="0"/>
              </a:rPr>
              <a:t>check_catch</a:t>
            </a:r>
            <a:r>
              <a:rPr lang="en-US" b="1">
                <a:latin typeface="Courier" panose="02070309020205020404" pitchFamily="49" charset="0"/>
              </a:rPr>
              <a:t>(self) </a:t>
            </a:r>
            <a:r>
              <a:rPr lang="en-US"/>
              <a:t>in the Bird Sprite </a:t>
            </a:r>
          </a:p>
          <a:p>
            <a:pPr lvl="1"/>
            <a:r>
              <a:rPr lang="en-US" b="1" err="1">
                <a:latin typeface="Courier" panose="02070309020205020404" pitchFamily="49" charset="0"/>
              </a:rPr>
              <a:t>check_caught</a:t>
            </a:r>
            <a:r>
              <a:rPr lang="en-US" b="1">
                <a:latin typeface="Courier" panose="02070309020205020404" pitchFamily="49" charset="0"/>
              </a:rPr>
              <a:t>(self) </a:t>
            </a:r>
            <a:r>
              <a:rPr lang="en-US"/>
              <a:t>in the Star Sprite.</a:t>
            </a:r>
          </a:p>
          <a:p>
            <a:r>
              <a:rPr lang="en-US" sz="2400"/>
              <a:t>What do these two new scripts do?</a:t>
            </a:r>
          </a:p>
          <a:p>
            <a:r>
              <a:rPr lang="en-US" sz="2400"/>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Worksheet 1</a:t>
            </a:r>
          </a:p>
        </p:txBody>
      </p:sp>
      <p:sp>
        <p:nvSpPr>
          <p:cNvPr id="6" name="Text Placeholder 5">
            <a:extLst>
              <a:ext uri="{FF2B5EF4-FFF2-40B4-BE49-F238E27FC236}">
                <a16:creationId xmlns:a16="http://schemas.microsoft.com/office/drawing/2014/main" id="{58D6F7B8-5AEA-8F1B-3CB7-D4EE55A45B3E}"/>
              </a:ext>
            </a:extLst>
          </p:cNvPr>
          <p:cNvSpPr>
            <a:spLocks noGrp="1"/>
          </p:cNvSpPr>
          <p:nvPr>
            <p:ph type="body" sz="quarter" idx="10"/>
          </p:nvPr>
        </p:nvSpPr>
        <p:spPr>
          <a:xfrm>
            <a:off x="6096000" y="435900"/>
            <a:ext cx="6015750" cy="5241172"/>
          </a:xfrm>
        </p:spPr>
        <p:txBody>
          <a:bodyPr vert="horz" lIns="91440" tIns="45720" rIns="91440" bIns="45720" rtlCol="0" anchor="t">
            <a:noAutofit/>
          </a:bodyPr>
          <a:lstStyle/>
          <a:p>
            <a:r>
              <a:rPr lang="en-IE" sz="1500">
                <a:effectLst/>
                <a:latin typeface="Courier"/>
              </a:rPr>
              <a:t>[…]</a:t>
            </a:r>
          </a:p>
          <a:p>
            <a:r>
              <a:rPr lang="en-IE" sz="1500">
                <a:latin typeface="Courier"/>
              </a:rPr>
              <a:t>[Bird Sprite]</a:t>
            </a:r>
          </a:p>
          <a:p>
            <a:pPr>
              <a:lnSpc>
                <a:spcPct val="90000"/>
              </a:lnSpc>
              <a:spcBef>
                <a:spcPts val="1200"/>
              </a:spcBef>
              <a:buClr>
                <a:schemeClr val="tx2"/>
              </a:buClr>
              <a:buSzPts val="2000"/>
            </a:pPr>
            <a:r>
              <a:rPr lang="en-GB" sz="1500" b="0">
                <a:latin typeface="Courier"/>
              </a:rPr>
              <a:t>@pytch.</a:t>
            </a:r>
            <a:r>
              <a:rPr lang="en-GB" sz="1500" b="0">
                <a:solidFill>
                  <a:srgbClr val="005EAE"/>
                </a:solidFill>
                <a:latin typeface="Courier"/>
              </a:rPr>
              <a:t>when_green_flag_clicked</a:t>
            </a:r>
          </a:p>
          <a:p>
            <a:pPr>
              <a:lnSpc>
                <a:spcPct val="90000"/>
              </a:lnSpc>
              <a:spcBef>
                <a:spcPts val="1200"/>
              </a:spcBef>
              <a:buClr>
                <a:schemeClr val="tx2"/>
              </a:buClr>
              <a:buSzPts val="2000"/>
            </a:pPr>
            <a:r>
              <a:rPr lang="en-GB" sz="1500">
                <a:latin typeface="Courier"/>
              </a:rPr>
              <a:t>def</a:t>
            </a:r>
            <a:r>
              <a:rPr lang="en-GB" sz="1500" b="0">
                <a:latin typeface="Courier"/>
              </a:rPr>
              <a:t> </a:t>
            </a:r>
            <a:r>
              <a:rPr lang="en-GB" sz="1500" b="0" err="1">
                <a:latin typeface="Courier"/>
              </a:rPr>
              <a:t>check_catch</a:t>
            </a:r>
            <a:r>
              <a:rPr lang="en-GB" sz="1500" b="0">
                <a:latin typeface="Courier"/>
              </a:rPr>
              <a:t>(</a:t>
            </a:r>
            <a:r>
              <a:rPr lang="en-GB" sz="1500" b="0">
                <a:solidFill>
                  <a:srgbClr val="005EAE"/>
                </a:solidFill>
                <a:latin typeface="Courier"/>
              </a:rPr>
              <a:t>self</a:t>
            </a:r>
            <a:r>
              <a:rPr lang="en-GB" sz="1500" b="0">
                <a:latin typeface="Courier"/>
              </a:rPr>
              <a:t>):</a:t>
            </a:r>
          </a:p>
          <a:p>
            <a:r>
              <a:rPr lang="en-GB" sz="1500" b="0">
                <a:latin typeface="Courier"/>
              </a:rPr>
              <a:t>    </a:t>
            </a:r>
            <a:r>
              <a:rPr lang="en-GB" sz="1500" b="0" err="1">
                <a:latin typeface="Courier"/>
              </a:rPr>
              <a:t>pytch.</a:t>
            </a:r>
            <a:r>
              <a:rPr lang="en-GB" sz="1500" b="0" err="1">
                <a:solidFill>
                  <a:srgbClr val="005EAE"/>
                </a:solidFill>
                <a:latin typeface="Courier"/>
              </a:rPr>
              <a:t>wait_seconds</a:t>
            </a:r>
            <a:r>
              <a:rPr lang="en-GB" sz="1500" b="0">
                <a:latin typeface="Courier"/>
              </a:rPr>
              <a:t>(</a:t>
            </a:r>
            <a:r>
              <a:rPr lang="en-GB" sz="1500" b="0">
                <a:solidFill>
                  <a:srgbClr val="005EAE"/>
                </a:solidFill>
                <a:latin typeface="Courier"/>
              </a:rPr>
              <a:t>0.1</a:t>
            </a:r>
            <a:r>
              <a:rPr lang="en-GB" sz="1500" b="0">
                <a:latin typeface="Courier"/>
              </a:rPr>
              <a:t>)</a:t>
            </a:r>
          </a:p>
          <a:p>
            <a:r>
              <a:rPr lang="en-GB" sz="1500" b="0">
                <a:latin typeface="Courier"/>
              </a:rPr>
              <a:t>    </a:t>
            </a:r>
            <a:r>
              <a:rPr lang="en-GB" sz="1500">
                <a:latin typeface="Courier"/>
              </a:rPr>
              <a:t>while True</a:t>
            </a:r>
            <a:r>
              <a:rPr lang="en-GB" sz="1500" b="0">
                <a:latin typeface="Courier"/>
              </a:rPr>
              <a:t>:</a:t>
            </a:r>
          </a:p>
          <a:p>
            <a:r>
              <a:rPr lang="en-GB" sz="1500" b="0">
                <a:latin typeface="Courier"/>
              </a:rPr>
              <a:t>        </a:t>
            </a:r>
            <a:r>
              <a:rPr lang="en-GB" sz="1500">
                <a:latin typeface="Courier"/>
              </a:rPr>
              <a:t>if</a:t>
            </a:r>
            <a:r>
              <a:rPr lang="en-GB" sz="1500" b="0">
                <a:latin typeface="Courier"/>
              </a:rPr>
              <a:t> </a:t>
            </a:r>
            <a:r>
              <a:rPr lang="en-GB" sz="1500" b="0" err="1">
                <a:solidFill>
                  <a:srgbClr val="005EAE"/>
                </a:solidFill>
                <a:latin typeface="Courier"/>
              </a:rPr>
              <a:t>self</a:t>
            </a:r>
            <a:r>
              <a:rPr lang="en-GB" sz="1500" b="0" err="1">
                <a:latin typeface="Courier"/>
              </a:rPr>
              <a:t>.</a:t>
            </a:r>
            <a:r>
              <a:rPr lang="en-GB" sz="1500" b="0" err="1">
                <a:solidFill>
                  <a:srgbClr val="005EAE"/>
                </a:solidFill>
                <a:latin typeface="Courier"/>
              </a:rPr>
              <a:t>touching</a:t>
            </a:r>
            <a:r>
              <a:rPr lang="en-GB" sz="1500" b="0">
                <a:latin typeface="Courier"/>
              </a:rPr>
              <a:t>(Star):</a:t>
            </a:r>
          </a:p>
          <a:p>
            <a:r>
              <a:rPr lang="en-GB" sz="1500" b="0">
                <a:latin typeface="Courier"/>
              </a:rPr>
              <a:t>            </a:t>
            </a:r>
            <a:r>
              <a:rPr lang="en-GB" sz="1500" b="0" err="1">
                <a:solidFill>
                  <a:srgbClr val="005EAE"/>
                </a:solidFill>
                <a:latin typeface="Courier"/>
              </a:rPr>
              <a:t>self</a:t>
            </a:r>
            <a:r>
              <a:rPr lang="en-GB" sz="1500" b="0" err="1">
                <a:latin typeface="Courier"/>
              </a:rPr>
              <a:t>.</a:t>
            </a:r>
            <a:r>
              <a:rPr lang="en-GB" sz="1500" b="0" err="1">
                <a:solidFill>
                  <a:srgbClr val="005EAE"/>
                </a:solidFill>
                <a:latin typeface="Courier"/>
              </a:rPr>
              <a:t>say_for_seconds</a:t>
            </a:r>
            <a:r>
              <a:rPr lang="en-GB" sz="1500" b="0">
                <a:latin typeface="Courier"/>
              </a:rPr>
              <a:t>(</a:t>
            </a:r>
            <a:r>
              <a:rPr lang="en-GB" sz="1500" b="0">
                <a:solidFill>
                  <a:srgbClr val="C00000"/>
                </a:solidFill>
                <a:latin typeface="Courier"/>
              </a:rPr>
              <a:t>"Got you!"</a:t>
            </a:r>
            <a:r>
              <a:rPr lang="en-GB" sz="1500" b="0">
                <a:latin typeface="Courier"/>
              </a:rPr>
              <a:t>,</a:t>
            </a:r>
            <a:r>
              <a:rPr lang="en-GB" sz="1500" b="0">
                <a:solidFill>
                  <a:srgbClr val="005EAE"/>
                </a:solidFill>
                <a:latin typeface="Courier"/>
              </a:rPr>
              <a:t> 2</a:t>
            </a:r>
            <a:r>
              <a:rPr lang="en-GB" sz="1500" b="0">
                <a:latin typeface="Courier"/>
              </a:rPr>
              <a:t>)</a:t>
            </a:r>
          </a:p>
          <a:p>
            <a:r>
              <a:rPr lang="en-IE" sz="1500">
                <a:effectLst/>
                <a:latin typeface="Courier"/>
              </a:rPr>
              <a:t>[…]</a:t>
            </a:r>
          </a:p>
          <a:p>
            <a:r>
              <a:rPr lang="en-IE" sz="1500">
                <a:latin typeface="Courier"/>
              </a:rPr>
              <a:t>[Star Sprite]</a:t>
            </a:r>
            <a:endParaRPr lang="en-GB" sz="1500">
              <a:latin typeface="Courier"/>
            </a:endParaRPr>
          </a:p>
          <a:p>
            <a:pPr>
              <a:lnSpc>
                <a:spcPct val="90000"/>
              </a:lnSpc>
              <a:spcBef>
                <a:spcPts val="1200"/>
              </a:spcBef>
              <a:buClr>
                <a:schemeClr val="tx2"/>
              </a:buClr>
              <a:buSzPts val="2000"/>
            </a:pPr>
            <a:r>
              <a:rPr lang="en-GB" sz="1500" b="0">
                <a:latin typeface="Courier"/>
              </a:rPr>
              <a:t>@pytch.</a:t>
            </a:r>
            <a:r>
              <a:rPr lang="en-GB" sz="1500" b="0">
                <a:solidFill>
                  <a:srgbClr val="005EAE"/>
                </a:solidFill>
                <a:latin typeface="Courier"/>
              </a:rPr>
              <a:t>when_green_flag_clicked</a:t>
            </a:r>
          </a:p>
          <a:p>
            <a:pPr>
              <a:lnSpc>
                <a:spcPct val="90000"/>
              </a:lnSpc>
              <a:spcBef>
                <a:spcPts val="1200"/>
              </a:spcBef>
              <a:buClr>
                <a:schemeClr val="tx2"/>
              </a:buClr>
              <a:buSzPts val="2000"/>
            </a:pPr>
            <a:r>
              <a:rPr lang="en-GB" sz="1500">
                <a:latin typeface="Courier"/>
              </a:rPr>
              <a:t>def</a:t>
            </a:r>
            <a:r>
              <a:rPr lang="en-GB" sz="1500" b="0">
                <a:latin typeface="Courier"/>
              </a:rPr>
              <a:t> </a:t>
            </a:r>
            <a:r>
              <a:rPr lang="en-GB" sz="1500" b="0" err="1">
                <a:latin typeface="Courier"/>
              </a:rPr>
              <a:t>check_caught</a:t>
            </a:r>
            <a:r>
              <a:rPr lang="en-GB" sz="1500" b="0">
                <a:latin typeface="Courier"/>
              </a:rPr>
              <a:t>(</a:t>
            </a:r>
            <a:r>
              <a:rPr lang="en-GB" sz="1500" b="0">
                <a:solidFill>
                  <a:srgbClr val="005EAE"/>
                </a:solidFill>
                <a:latin typeface="Courier"/>
              </a:rPr>
              <a:t>self</a:t>
            </a:r>
            <a:r>
              <a:rPr lang="en-GB" sz="1500" b="0">
                <a:latin typeface="Courier"/>
              </a:rPr>
              <a:t>):</a:t>
            </a:r>
          </a:p>
          <a:p>
            <a:r>
              <a:rPr lang="en-GB" sz="1500" b="0">
                <a:latin typeface="Courier"/>
              </a:rPr>
              <a:t>    </a:t>
            </a:r>
            <a:r>
              <a:rPr lang="en-GB" sz="1500">
                <a:latin typeface="Courier"/>
              </a:rPr>
              <a:t>while True</a:t>
            </a:r>
            <a:r>
              <a:rPr lang="en-GB" sz="1500" b="0">
                <a:latin typeface="Courier"/>
              </a:rPr>
              <a:t>:</a:t>
            </a:r>
          </a:p>
          <a:p>
            <a:r>
              <a:rPr lang="en-GB" sz="1500" b="0">
                <a:latin typeface="Courier"/>
              </a:rPr>
              <a:t>        </a:t>
            </a:r>
            <a:r>
              <a:rPr lang="en-GB" sz="1500">
                <a:latin typeface="Courier"/>
              </a:rPr>
              <a:t>if</a:t>
            </a:r>
            <a:r>
              <a:rPr lang="en-GB" sz="1500" b="0">
                <a:latin typeface="Courier"/>
              </a:rPr>
              <a:t> </a:t>
            </a:r>
            <a:r>
              <a:rPr lang="en-GB" sz="1500" b="0" err="1">
                <a:solidFill>
                  <a:srgbClr val="005EAE"/>
                </a:solidFill>
                <a:latin typeface="Courier"/>
              </a:rPr>
              <a:t>self</a:t>
            </a:r>
            <a:r>
              <a:rPr lang="en-GB" sz="1500" b="0" err="1">
                <a:latin typeface="Courier"/>
              </a:rPr>
              <a:t>.</a:t>
            </a:r>
            <a:r>
              <a:rPr lang="en-GB" sz="1500" b="0" err="1">
                <a:solidFill>
                  <a:srgbClr val="005EAE"/>
                </a:solidFill>
                <a:latin typeface="Courier"/>
              </a:rPr>
              <a:t>touching</a:t>
            </a:r>
            <a:r>
              <a:rPr lang="en-GB" sz="1500" b="0">
                <a:latin typeface="Courier"/>
              </a:rPr>
              <a:t>(Bird):</a:t>
            </a:r>
          </a:p>
          <a:p>
            <a:r>
              <a:rPr lang="en-GB" sz="1500" b="0">
                <a:latin typeface="Courier"/>
              </a:rPr>
              <a:t>            </a:t>
            </a:r>
            <a:r>
              <a:rPr lang="en-GB" sz="1500" b="0" err="1">
                <a:solidFill>
                  <a:srgbClr val="005EAE"/>
                </a:solidFill>
                <a:latin typeface="Courier"/>
              </a:rPr>
              <a:t>self</a:t>
            </a:r>
            <a:r>
              <a:rPr lang="en-GB" sz="1500" b="0" err="1">
                <a:latin typeface="Courier"/>
              </a:rPr>
              <a:t>.</a:t>
            </a:r>
            <a:r>
              <a:rPr lang="en-GB" sz="1500" b="0" err="1">
                <a:solidFill>
                  <a:srgbClr val="005EAE"/>
                </a:solidFill>
                <a:latin typeface="Courier"/>
              </a:rPr>
              <a:t>hide</a:t>
            </a:r>
            <a:r>
              <a:rPr lang="en-GB" sz="1500" b="0">
                <a:latin typeface="Courier"/>
              </a:rPr>
              <a:t>()</a:t>
            </a: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906780" y="1149993"/>
            <a:ext cx="4431271"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10" name="Left Brace 9">
            <a:extLst>
              <a:ext uri="{FF2B5EF4-FFF2-40B4-BE49-F238E27FC236}">
                <a16:creationId xmlns:a16="http://schemas.microsoft.com/office/drawing/2014/main" id="{0798701A-909D-831C-C2A4-F2ADC1D8A957}"/>
              </a:ext>
            </a:extLst>
          </p:cNvPr>
          <p:cNvSpPr/>
          <p:nvPr/>
        </p:nvSpPr>
        <p:spPr>
          <a:xfrm>
            <a:off x="5004614" y="435900"/>
            <a:ext cx="863962" cy="5479214"/>
          </a:xfrm>
          <a:prstGeom prst="leftBrace">
            <a:avLst>
              <a:gd name="adj1" fmla="val 35169"/>
              <a:gd name="adj2" fmla="val 62908"/>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pic>
        <p:nvPicPr>
          <p:cNvPr id="4" name="Picture 3" descr="A cartoon star with hands&#10;&#10;Description automatically generated with low confidence">
            <a:extLst>
              <a:ext uri="{FF2B5EF4-FFF2-40B4-BE49-F238E27FC236}">
                <a16:creationId xmlns:a16="http://schemas.microsoft.com/office/drawing/2014/main" id="{13011D0D-4A76-6058-C528-7BDB75CFD6DF}"/>
              </a:ext>
            </a:extLst>
          </p:cNvPr>
          <p:cNvPicPr>
            <a:picLocks noChangeAspect="1"/>
          </p:cNvPicPr>
          <p:nvPr/>
        </p:nvPicPr>
        <p:blipFill>
          <a:blip r:embed="rId3"/>
          <a:stretch>
            <a:fillRect/>
          </a:stretch>
        </p:blipFill>
        <p:spPr>
          <a:xfrm>
            <a:off x="11218405" y="3623207"/>
            <a:ext cx="642385" cy="496388"/>
          </a:xfrm>
          <a:prstGeom prst="rect">
            <a:avLst/>
          </a:prstGeom>
        </p:spPr>
      </p:pic>
      <p:pic>
        <p:nvPicPr>
          <p:cNvPr id="11" name="Picture 10" descr="A cartoon of a bird&#10;&#10;Description automatically generated with low confidence">
            <a:extLst>
              <a:ext uri="{FF2B5EF4-FFF2-40B4-BE49-F238E27FC236}">
                <a16:creationId xmlns:a16="http://schemas.microsoft.com/office/drawing/2014/main" id="{39B157C3-8549-20EF-9CEC-277C1A384471}"/>
              </a:ext>
            </a:extLst>
          </p:cNvPr>
          <p:cNvPicPr>
            <a:picLocks noChangeAspect="1"/>
          </p:cNvPicPr>
          <p:nvPr/>
        </p:nvPicPr>
        <p:blipFill>
          <a:blip r:embed="rId4"/>
          <a:stretch>
            <a:fillRect/>
          </a:stretch>
        </p:blipFill>
        <p:spPr>
          <a:xfrm>
            <a:off x="10662639" y="693552"/>
            <a:ext cx="1245161" cy="810105"/>
          </a:xfrm>
          <a:prstGeom prst="rect">
            <a:avLst/>
          </a:prstGeom>
        </p:spPr>
      </p:pic>
      <p:grpSp>
        <p:nvGrpSpPr>
          <p:cNvPr id="2" name="Group 1">
            <a:extLst>
              <a:ext uri="{FF2B5EF4-FFF2-40B4-BE49-F238E27FC236}">
                <a16:creationId xmlns:a16="http://schemas.microsoft.com/office/drawing/2014/main" id="{944DE063-D729-B641-D069-EB6D6348C1AA}"/>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57ED70FF-4F99-FE52-6085-220A5217D7DA}"/>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descr="A blue and white clock&#10;&#10;Description automatically generated">
              <a:extLst>
                <a:ext uri="{FF2B5EF4-FFF2-40B4-BE49-F238E27FC236}">
                  <a16:creationId xmlns:a16="http://schemas.microsoft.com/office/drawing/2014/main" id="{2BBD9212-20B4-3F22-58D9-F0D6E6D64D07}"/>
                </a:ext>
              </a:extLst>
            </p:cNvPr>
            <p:cNvPicPr>
              <a:picLocks noChangeAspect="1"/>
            </p:cNvPicPr>
            <p:nvPr/>
          </p:nvPicPr>
          <p:blipFill>
            <a:blip r:embed="rId5"/>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0ADB63DC-D5E2-D872-3229-BCD26BAF80B6}"/>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6 minutes</a:t>
              </a:r>
              <a:endParaRPr lang="en-IE">
                <a:solidFill>
                  <a:srgbClr val="005EAE"/>
                </a:solidFill>
              </a:endParaRPr>
            </a:p>
          </p:txBody>
        </p:sp>
      </p:grpSp>
    </p:spTree>
    <p:extLst>
      <p:ext uri="{BB962C8B-B14F-4D97-AF65-F5344CB8AC3E}">
        <p14:creationId xmlns:p14="http://schemas.microsoft.com/office/powerpoint/2010/main" val="4179846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vert="horz" lIns="91440" tIns="45720" rIns="91440" bIns="45720" rtlCol="0" anchor="t">
            <a:normAutofit/>
          </a:bodyPr>
          <a:lstStyle/>
          <a:p>
            <a:r>
              <a:rPr lang="en-US" sz="2400" dirty="0">
                <a:solidFill>
                  <a:schemeClr val="accent1"/>
                </a:solidFill>
              </a:rPr>
              <a:t>Follow this link to get a Pytch project that you can run</a:t>
            </a:r>
          </a:p>
          <a:p>
            <a:r>
              <a:rPr lang="en-US" sz="2400" dirty="0">
                <a:solidFill>
                  <a:schemeClr val="accent1"/>
                </a:solidFill>
              </a:rPr>
              <a:t>Run the program</a:t>
            </a:r>
            <a:endParaRPr lang="en-US" sz="2400" dirty="0">
              <a:solidFill>
                <a:schemeClr val="accent1"/>
              </a:solidFill>
              <a:cs typeface="Calibri"/>
            </a:endParaRPr>
          </a:p>
          <a:p>
            <a:r>
              <a:rPr lang="en-US" sz="2400" dirty="0">
                <a:solidFill>
                  <a:schemeClr val="accent1"/>
                </a:solidFill>
              </a:rPr>
              <a:t>Do the Bird and the Star Sprites do </a:t>
            </a:r>
            <a:r>
              <a:rPr lang="en-US" sz="2400" i="1" dirty="0">
                <a:solidFill>
                  <a:schemeClr val="accent1"/>
                </a:solidFill>
              </a:rPr>
              <a:t>exactly</a:t>
            </a:r>
            <a:r>
              <a:rPr lang="en-US" sz="2400" dirty="0">
                <a:solidFill>
                  <a:schemeClr val="accent1"/>
                </a:solidFill>
              </a:rPr>
              <a:t> what you thought they would do?</a:t>
            </a:r>
            <a:endParaRPr lang="en-US" sz="2400" dirty="0">
              <a:solidFill>
                <a:schemeClr val="accent1"/>
              </a:solidFill>
              <a:cs typeface="Calibri"/>
            </a:endParaRPr>
          </a:p>
          <a:p>
            <a:r>
              <a:rPr lang="en-US" sz="2400" dirty="0">
                <a:solidFill>
                  <a:schemeClr val="accent1"/>
                </a:solidFill>
              </a:rPr>
              <a:t>If not:</a:t>
            </a:r>
            <a:endParaRPr lang="en-US" sz="2400" dirty="0">
              <a:solidFill>
                <a:schemeClr val="accent1"/>
              </a:solidFill>
              <a:cs typeface="Calibri"/>
            </a:endParaRPr>
          </a:p>
          <a:p>
            <a:pPr lvl="1"/>
            <a:r>
              <a:rPr lang="en-US" dirty="0">
                <a:solidFill>
                  <a:schemeClr val="accent1"/>
                </a:solidFill>
              </a:rPr>
              <a:t>Look at the differences</a:t>
            </a:r>
            <a:endParaRPr lang="en-US" dirty="0">
              <a:solidFill>
                <a:schemeClr val="accent1"/>
              </a:solidFill>
              <a:cs typeface="Calibri"/>
            </a:endParaRPr>
          </a:p>
          <a:p>
            <a:pPr lvl="1"/>
            <a:r>
              <a:rPr lang="en-US" dirty="0">
                <a:solidFill>
                  <a:schemeClr val="accent1"/>
                </a:solidFill>
              </a:rPr>
              <a:t>Correct your answer on your worksheet 1</a:t>
            </a:r>
            <a:endParaRPr lang="en-US" dirty="0">
              <a:solidFill>
                <a:schemeClr val="accent1"/>
              </a:solidFill>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BA336CB1-132A-FE1C-2B38-092974A6CD21}"/>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E2F7F9C5-60BC-AECE-DFAF-0722003D5C38}"/>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CE5E3C7E-4D67-26F3-CAE4-A59C0329A394}"/>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E942FA54-E9ED-2E2E-7D13-8BA27653F277}"/>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3 minutes</a:t>
              </a:r>
              <a:endParaRPr lang="en-IE">
                <a:solidFill>
                  <a:srgbClr val="005EAE"/>
                </a:solidFill>
              </a:endParaRPr>
            </a:p>
          </p:txBody>
        </p:sp>
      </p:grpSp>
      <p:sp>
        <p:nvSpPr>
          <p:cNvPr id="6" name="TextBox 5">
            <a:extLst>
              <a:ext uri="{FF2B5EF4-FFF2-40B4-BE49-F238E27FC236}">
                <a16:creationId xmlns:a16="http://schemas.microsoft.com/office/drawing/2014/main" id="{CD8E5E47-8DCD-562A-69A3-16436E748682}"/>
              </a:ext>
            </a:extLst>
          </p:cNvPr>
          <p:cNvSpPr txBox="1"/>
          <p:nvPr/>
        </p:nvSpPr>
        <p:spPr>
          <a:xfrm>
            <a:off x="1549101" y="4522116"/>
            <a:ext cx="6078071" cy="523220"/>
          </a:xfrm>
          <a:prstGeom prst="rect">
            <a:avLst/>
          </a:prstGeom>
          <a:noFill/>
        </p:spPr>
        <p:txBody>
          <a:bodyPr wrap="square" rtlCol="0">
            <a:spAutoFit/>
          </a:bodyPr>
          <a:lstStyle/>
          <a:p>
            <a:r>
              <a:rPr lang="en-IE" sz="2800">
                <a:hlinkClick r:id="rId4"/>
              </a:rPr>
              <a:t>https://pytch.org/app/lesson/cslinc/5</a:t>
            </a:r>
            <a:endParaRPr lang="en-IE" sz="2800"/>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97149" y="125925"/>
            <a:ext cx="10515600"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97149" y="1304299"/>
            <a:ext cx="10995837" cy="4465879"/>
          </a:xfrm>
        </p:spPr>
        <p:txBody>
          <a:bodyPr vert="horz" lIns="91440" tIns="45720" rIns="91440" bIns="45720" rtlCol="0" anchor="t">
            <a:normAutofit/>
          </a:bodyPr>
          <a:lstStyle/>
          <a:p>
            <a:pPr marL="457200" indent="-457200">
              <a:buFont typeface="+mj-lt"/>
              <a:buAutoNum type="arabicPeriod"/>
            </a:pPr>
            <a:r>
              <a:rPr lang="en-GB" sz="2100"/>
              <a:t>Why do we need to have the ”while” commands in the </a:t>
            </a:r>
            <a:r>
              <a:rPr lang="en-GB" sz="2100" err="1">
                <a:latin typeface="Courier"/>
              </a:rPr>
              <a:t>check_catch</a:t>
            </a:r>
            <a:r>
              <a:rPr lang="en-IE" sz="2100"/>
              <a:t>  and </a:t>
            </a:r>
            <a:r>
              <a:rPr lang="en-GB" sz="2100" err="1">
                <a:latin typeface="Courier"/>
              </a:rPr>
              <a:t>check_caught</a:t>
            </a:r>
            <a:r>
              <a:rPr lang="en-IE" sz="2100"/>
              <a:t> </a:t>
            </a:r>
            <a:r>
              <a:rPr lang="en-GB" sz="2100"/>
              <a:t>scripts?</a:t>
            </a:r>
            <a:r>
              <a:rPr lang="en-IE" sz="2100"/>
              <a:t> What do you think the Sprites would do if we removed them (you can try it and see). </a:t>
            </a:r>
            <a:br>
              <a:rPr lang="en-IE" sz="2100"/>
            </a:br>
            <a:r>
              <a:rPr lang="en-IE" sz="2100"/>
              <a:t>(Hint: how many times does the Bird check whether it is touching the Star?)</a:t>
            </a:r>
          </a:p>
          <a:p>
            <a:pPr marL="457200" indent="-457200">
              <a:buFont typeface="+mj-lt"/>
              <a:buAutoNum type="arabicPeriod"/>
            </a:pPr>
            <a:r>
              <a:rPr lang="en-IE" sz="2100"/>
              <a:t>What happens in the Bird’s </a:t>
            </a:r>
            <a:r>
              <a:rPr lang="en-GB" sz="2100" err="1">
                <a:latin typeface="Courier"/>
              </a:rPr>
              <a:t>check_catch</a:t>
            </a:r>
            <a:r>
              <a:rPr lang="en-IE" sz="2100"/>
              <a:t> script if you change</a:t>
            </a:r>
            <a:r>
              <a:rPr lang="en-IE" sz="2100">
                <a:latin typeface="Courier"/>
              </a:rPr>
              <a:t> while True </a:t>
            </a:r>
            <a:r>
              <a:rPr lang="en-IE" sz="2100"/>
              <a:t>to</a:t>
            </a:r>
            <a:r>
              <a:rPr lang="en-IE" sz="2100">
                <a:latin typeface="Courier"/>
              </a:rPr>
              <a:t> while False </a:t>
            </a:r>
            <a:r>
              <a:rPr lang="en-IE" sz="2100"/>
              <a:t>? </a:t>
            </a:r>
            <a:endParaRPr lang="en-IE" sz="2100">
              <a:cs typeface="Calibri"/>
            </a:endParaRPr>
          </a:p>
          <a:p>
            <a:pPr marL="457200" indent="-457200">
              <a:buFont typeface="+mj-lt"/>
              <a:buAutoNum type="arabicPeriod"/>
            </a:pPr>
            <a:r>
              <a:rPr lang="en-IE" sz="2100"/>
              <a:t>Does the name given to the scripts (</a:t>
            </a:r>
            <a:r>
              <a:rPr lang="en-IE" sz="2100" err="1">
                <a:latin typeface="Courier"/>
              </a:rPr>
              <a:t>check_catch</a:t>
            </a:r>
            <a:r>
              <a:rPr lang="en-IE" sz="2100"/>
              <a:t> and </a:t>
            </a:r>
            <a:r>
              <a:rPr lang="en-IE" sz="2100" err="1">
                <a:latin typeface="Courier"/>
              </a:rPr>
              <a:t>check_caught</a:t>
            </a:r>
            <a:r>
              <a:rPr lang="en-IE" sz="2100"/>
              <a:t>) help you to understand </a:t>
            </a:r>
            <a:r>
              <a:rPr lang="en-IE" sz="2100" dirty="0"/>
              <a:t>what </a:t>
            </a:r>
            <a:r>
              <a:rPr lang="en-IE" sz="2100"/>
              <a:t>happens within the code? Do you think giving good names to scripts is important? Can you suggest some other names you could use for these scripts?</a:t>
            </a:r>
          </a:p>
          <a:p>
            <a:pPr marL="457200" indent="-457200">
              <a:buFont typeface="+mj-lt"/>
              <a:buAutoNum type="arabicPeriod"/>
            </a:pPr>
            <a:r>
              <a:rPr lang="en-IE" sz="2100"/>
              <a:t>What happens if you remove the </a:t>
            </a:r>
            <a:r>
              <a:rPr lang="en-GB" sz="2100" err="1">
                <a:latin typeface="Courier"/>
              </a:rPr>
              <a:t>pytch.wait_seconds</a:t>
            </a:r>
            <a:r>
              <a:rPr lang="en-GB" sz="2100">
                <a:latin typeface="Courier"/>
              </a:rPr>
              <a:t>(0.1)</a:t>
            </a:r>
            <a:r>
              <a:rPr lang="en-IE" sz="2100"/>
              <a:t> command? </a:t>
            </a:r>
            <a:br>
              <a:rPr lang="en-IE" sz="2100"/>
            </a:br>
            <a:r>
              <a:rPr lang="en-IE" sz="2100"/>
              <a:t>(Hint: it matters </a:t>
            </a:r>
            <a:r>
              <a:rPr lang="en-IE" sz="2100" i="1"/>
              <a:t>right at the start </a:t>
            </a:r>
            <a:r>
              <a:rPr lang="en-IE" sz="2100"/>
              <a:t>of the program, when you press the green flag).</a:t>
            </a:r>
          </a:p>
          <a:p>
            <a:pPr marL="457200" indent="-457200">
              <a:buFont typeface="+mj-lt"/>
              <a:buAutoNum type="arabicPeriod"/>
            </a:pPr>
            <a:r>
              <a:rPr lang="en-IE" sz="2100"/>
              <a:t>You may have noticed we added a </a:t>
            </a:r>
            <a:r>
              <a:rPr lang="en-IE" sz="2100" err="1">
                <a:latin typeface="Courier" panose="02070309020205020404" pitchFamily="49" charset="0"/>
              </a:rPr>
              <a:t>self.show</a:t>
            </a:r>
            <a:r>
              <a:rPr lang="en-IE" sz="2100">
                <a:latin typeface="Courier" panose="02070309020205020404" pitchFamily="49" charset="0"/>
              </a:rPr>
              <a:t>()</a:t>
            </a:r>
            <a:r>
              <a:rPr lang="en-IE" sz="2100"/>
              <a:t> in the Star’s </a:t>
            </a:r>
            <a:r>
              <a:rPr lang="en-IE" sz="2100">
                <a:latin typeface="Courier" panose="02070309020205020404" pitchFamily="49" charset="0"/>
              </a:rPr>
              <a:t>play</a:t>
            </a:r>
            <a:r>
              <a:rPr lang="en-IE" sz="2100"/>
              <a:t> script. What do you think this does, and how does it work together with the </a:t>
            </a:r>
            <a:r>
              <a:rPr lang="en-IE" sz="2100" err="1">
                <a:latin typeface="Courier" panose="02070309020205020404" pitchFamily="49" charset="0"/>
              </a:rPr>
              <a:t>self.hide</a:t>
            </a:r>
            <a:r>
              <a:rPr lang="en-IE" sz="2100">
                <a:latin typeface="Courier" panose="02070309020205020404" pitchFamily="49" charset="0"/>
              </a:rPr>
              <a:t>()</a:t>
            </a:r>
            <a:r>
              <a:rPr lang="en-IE" sz="2100"/>
              <a:t> in the script </a:t>
            </a:r>
            <a:r>
              <a:rPr lang="en-GB" sz="2100" err="1">
                <a:latin typeface="Courier" panose="02070309020205020404" pitchFamily="49" charset="0"/>
              </a:rPr>
              <a:t>check_caught</a:t>
            </a:r>
            <a:r>
              <a:rPr lang="en-IE" sz="2100"/>
              <a:t>? </a:t>
            </a:r>
            <a:endParaRPr lang="en-GB" sz="2100">
              <a:latin typeface="Courier" panose="02070309020205020404" pitchFamily="49" charset="0"/>
            </a:endParaRPr>
          </a:p>
        </p:txBody>
      </p:sp>
      <p:grpSp>
        <p:nvGrpSpPr>
          <p:cNvPr id="5" name="Group 4">
            <a:extLst>
              <a:ext uri="{FF2B5EF4-FFF2-40B4-BE49-F238E27FC236}">
                <a16:creationId xmlns:a16="http://schemas.microsoft.com/office/drawing/2014/main" id="{0966E753-8662-BD22-00E0-88A0B5B63569}"/>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D0927016-4403-1A24-6140-B6C067D61F8C}"/>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descr="A blue and white clock&#10;&#10;Description automatically generated">
              <a:extLst>
                <a:ext uri="{FF2B5EF4-FFF2-40B4-BE49-F238E27FC236}">
                  <a16:creationId xmlns:a16="http://schemas.microsoft.com/office/drawing/2014/main" id="{26E0BFB9-8FEB-4E16-8082-F82DCAFB04A1}"/>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8C4C3BA4-68AF-3534-986E-6ACA7D03FADF}"/>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a:t>
              </a:r>
              <a:r>
                <a:rPr lang="en-IE" b="1">
                  <a:solidFill>
                    <a:srgbClr val="005EAE"/>
                  </a:solidFill>
                  <a:latin typeface="Calibri" panose="020F0502020204030204"/>
                </a:rPr>
                <a:t>2</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9" name="TextBox 8">
            <a:extLst>
              <a:ext uri="{FF2B5EF4-FFF2-40B4-BE49-F238E27FC236}">
                <a16:creationId xmlns:a16="http://schemas.microsoft.com/office/drawing/2014/main" id="{46ED3B77-C0F0-E058-269E-40735079A377}"/>
              </a:ext>
            </a:extLst>
          </p:cNvPr>
          <p:cNvSpPr txBox="1"/>
          <p:nvPr/>
        </p:nvSpPr>
        <p:spPr>
          <a:xfrm>
            <a:off x="4922682" y="5491648"/>
            <a:ext cx="6078071" cy="523220"/>
          </a:xfrm>
          <a:prstGeom prst="rect">
            <a:avLst/>
          </a:prstGeom>
          <a:noFill/>
        </p:spPr>
        <p:txBody>
          <a:bodyPr wrap="square" rtlCol="0">
            <a:spAutoFit/>
          </a:bodyPr>
          <a:lstStyle/>
          <a:p>
            <a:r>
              <a:rPr lang="en-IE" sz="2800">
                <a:hlinkClick r:id="rId4"/>
              </a:rPr>
              <a:t>https://pytch.org/app/lesson/cslinc/5</a:t>
            </a:r>
            <a:endParaRPr lang="en-IE" sz="2800"/>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9082" y="1055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0518" y="1152277"/>
            <a:ext cx="10902400" cy="2924510"/>
          </a:xfrm>
        </p:spPr>
        <p:txBody>
          <a:bodyPr vert="horz" lIns="91440" tIns="45720" rIns="91440" bIns="45720" rtlCol="0" anchor="t">
            <a:normAutofit/>
          </a:bodyPr>
          <a:lstStyle/>
          <a:p>
            <a:pPr marL="0" indent="0">
              <a:buNone/>
            </a:pPr>
            <a:r>
              <a:rPr lang="en-IE" sz="2000" dirty="0"/>
              <a:t>Work in pairs on these two activities:</a:t>
            </a:r>
          </a:p>
          <a:p>
            <a:pPr marL="457200" indent="-457200">
              <a:buAutoNum type="arabicPeriod"/>
            </a:pPr>
            <a:r>
              <a:rPr lang="en-IE" sz="2000" dirty="0"/>
              <a:t>Add a variable for the duration of the star movement with a random value from 1 up to 3 – change that variable each time the star glides to a random location.</a:t>
            </a:r>
            <a:endParaRPr lang="en-IE" sz="2000" dirty="0">
              <a:cs typeface="Calibri"/>
            </a:endParaRPr>
          </a:p>
          <a:p>
            <a:pPr marL="457200" indent="-457200">
              <a:buFont typeface="+mj-lt"/>
              <a:buAutoNum type="arabicPeriod"/>
            </a:pPr>
            <a:r>
              <a:rPr lang="en-IE" sz="2000" dirty="0"/>
              <a:t>Make the Bird and the Star a little </a:t>
            </a:r>
            <a:r>
              <a:rPr lang="en-IE" sz="2000"/>
              <a:t>smaller than they are now.</a:t>
            </a:r>
            <a:endParaRPr lang="en-IE" sz="2000" dirty="0">
              <a:cs typeface="Calibri" panose="020F0502020204030204"/>
            </a:endParaRPr>
          </a:p>
          <a:p>
            <a:pPr marL="457200" indent="-457200">
              <a:buAutoNum type="arabicPeriod"/>
            </a:pPr>
            <a:r>
              <a:rPr lang="en-IE" sz="2000" dirty="0"/>
              <a:t>Make the game more difficult by decreasing the bird speed each time it collects a star.</a:t>
            </a:r>
          </a:p>
          <a:p>
            <a:pPr lvl="2"/>
            <a:r>
              <a:rPr kumimoji="0" lang="en-IE" sz="1733" b="0" i="0" u="none" strike="noStrike" kern="1200" cap="none" spc="0" normalizeH="0" baseline="0" noProof="0" dirty="0">
                <a:ln>
                  <a:noFill/>
                </a:ln>
                <a:solidFill>
                  <a:srgbClr val="005EAE"/>
                </a:solidFill>
                <a:effectLst/>
                <a:uLnTx/>
                <a:uFillTx/>
                <a:latin typeface="Calibri" panose="020F0502020204030204"/>
                <a:ea typeface="+mn-ea"/>
                <a:cs typeface="+mn-cs"/>
              </a:rPr>
              <a:t>You will have to add some code in the</a:t>
            </a:r>
            <a:r>
              <a:rPr lang="en-IE" sz="1733" dirty="0">
                <a:solidFill>
                  <a:srgbClr val="005EAE"/>
                </a:solidFill>
                <a:latin typeface="Courier" panose="02070309020205020404"/>
              </a:rPr>
              <a:t> while </a:t>
            </a:r>
            <a:r>
              <a:rPr kumimoji="0" lang="en-IE" sz="1733" b="0" i="0" u="none" strike="noStrike" kern="1200" cap="none" spc="0" normalizeH="0" baseline="0" noProof="0" dirty="0">
                <a:ln>
                  <a:noFill/>
                </a:ln>
                <a:solidFill>
                  <a:srgbClr val="005EAE"/>
                </a:solidFill>
                <a:effectLst/>
                <a:uLnTx/>
                <a:uFillTx/>
                <a:latin typeface="Courier" panose="02070309020205020404"/>
              </a:rPr>
              <a:t>True – if </a:t>
            </a:r>
            <a:r>
              <a:rPr kumimoji="0" lang="en-IE" sz="1733" b="0" i="0" u="none" strike="noStrike" kern="1200" cap="none" spc="0" normalizeH="0" baseline="0" noProof="0" dirty="0" err="1">
                <a:ln>
                  <a:noFill/>
                </a:ln>
                <a:solidFill>
                  <a:srgbClr val="005EAE"/>
                </a:solidFill>
                <a:effectLst/>
                <a:uLnTx/>
                <a:uFillTx/>
                <a:latin typeface="Courier" panose="02070309020205020404"/>
              </a:rPr>
              <a:t>self.touching</a:t>
            </a:r>
            <a:r>
              <a:rPr lang="en-IE" sz="1733" dirty="0">
                <a:solidFill>
                  <a:srgbClr val="005EAE"/>
                </a:solidFill>
                <a:latin typeface="Courier" panose="02070309020205020404"/>
              </a:rPr>
              <a:t>(Star) </a:t>
            </a:r>
            <a:r>
              <a:rPr lang="en-IE" sz="1733" dirty="0">
                <a:solidFill>
                  <a:srgbClr val="005EAE"/>
                </a:solidFill>
                <a:latin typeface="Calibri" panose="020F0502020204030204"/>
              </a:rPr>
              <a:t>section</a:t>
            </a:r>
            <a:endParaRPr kumimoji="0" lang="en-IE" sz="1733" b="0" i="0" u="none" strike="noStrike" kern="1200" cap="none" spc="0" normalizeH="0" baseline="0" noProof="0" dirty="0">
              <a:ln>
                <a:noFill/>
              </a:ln>
              <a:solidFill>
                <a:srgbClr val="005EAE"/>
              </a:solidFill>
              <a:effectLst/>
              <a:uLnTx/>
              <a:uFillTx/>
              <a:latin typeface="Calibri" panose="020F0502020204030204"/>
              <a:ea typeface="+mn-ea"/>
              <a:cs typeface="+mn-cs"/>
            </a:endParaRPr>
          </a:p>
          <a:p>
            <a:pPr lvl="2"/>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To decrease the speed you can update the speed variable in the Bird:</a:t>
            </a:r>
            <a:r>
              <a:rPr lang="en-IE" sz="1733" dirty="0">
                <a:solidFill>
                  <a:srgbClr val="005EAE"/>
                </a:solidFill>
                <a:latin typeface="Courier" panose="02070309020205020404"/>
              </a:rPr>
              <a:t> </a:t>
            </a:r>
            <a:r>
              <a:rPr lang="en-IE" sz="1733" dirty="0" err="1">
                <a:solidFill>
                  <a:srgbClr val="005EAE"/>
                </a:solidFill>
                <a:latin typeface="Courier" panose="02070309020205020404"/>
              </a:rPr>
              <a:t>self.speed</a:t>
            </a:r>
            <a:r>
              <a:rPr lang="en-IE" sz="1733" dirty="0">
                <a:solidFill>
                  <a:srgbClr val="005EAE"/>
                </a:solidFill>
                <a:latin typeface="Courier" panose="02070309020205020404"/>
              </a:rPr>
              <a:t>=</a:t>
            </a:r>
            <a:r>
              <a:rPr lang="en-IE" sz="1733" dirty="0" err="1">
                <a:solidFill>
                  <a:srgbClr val="005EAE"/>
                </a:solidFill>
                <a:latin typeface="Courier" panose="02070309020205020404"/>
              </a:rPr>
              <a:t>self.speed</a:t>
            </a:r>
            <a:r>
              <a:rPr lang="en-IE" sz="1733" dirty="0">
                <a:solidFill>
                  <a:srgbClr val="005EAE"/>
                </a:solidFill>
                <a:latin typeface="Courier" panose="02070309020205020404"/>
              </a:rPr>
              <a:t>*0.9</a:t>
            </a:r>
            <a:endParaRPr kumimoji="0" lang="en-IE" sz="1600" b="0" i="0" u="none" strike="noStrike" kern="1200" cap="none" spc="0" normalizeH="0" baseline="0" noProof="0" dirty="0">
              <a:ln>
                <a:noFill/>
              </a:ln>
              <a:solidFill>
                <a:srgbClr val="005EAE"/>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09082" y="3771352"/>
            <a:ext cx="5833115"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680518" y="4321149"/>
            <a:ext cx="5833115" cy="166434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a:t>Finished early? Challenges:</a:t>
            </a:r>
          </a:p>
          <a:p>
            <a:pPr marL="457200" indent="-457200">
              <a:buFont typeface="+mj-lt"/>
              <a:buAutoNum type="arabicPeriod"/>
            </a:pPr>
            <a:r>
              <a:rPr lang="en-IE" sz="2100"/>
              <a:t>Can you add a variable “score” to keep track of how often  the player catches the star? Make the bird say the current score during the game.</a:t>
            </a:r>
          </a:p>
          <a:p>
            <a:pPr marL="457200" indent="-457200">
              <a:buFont typeface="+mj-lt"/>
              <a:buAutoNum type="arabicPeriod"/>
            </a:pPr>
            <a:r>
              <a:rPr lang="en-IE" sz="2100"/>
              <a:t>Add a second Sprite for the player to </a:t>
            </a:r>
            <a:r>
              <a:rPr lang="en-IE" sz="2100" i="1"/>
              <a:t>avoid</a:t>
            </a:r>
            <a:r>
              <a:rPr lang="en-IE" sz="2100"/>
              <a:t> – if you bump into it you lose a point from your score.</a:t>
            </a:r>
          </a:p>
          <a:p>
            <a:pPr marL="0" indent="0">
              <a:buFont typeface="Arial" panose="020B0604020202020204" pitchFamily="34" charset="0"/>
              <a:buNone/>
            </a:pPr>
            <a:endParaRPr lang="en-IE"/>
          </a:p>
        </p:txBody>
      </p:sp>
      <p:sp>
        <p:nvSpPr>
          <p:cNvPr id="10" name="Rectangle: Folded Corner 9">
            <a:extLst>
              <a:ext uri="{FF2B5EF4-FFF2-40B4-BE49-F238E27FC236}">
                <a16:creationId xmlns:a16="http://schemas.microsoft.com/office/drawing/2014/main" id="{4A85D2FB-E569-9FF3-C5AE-0325B541356A}"/>
              </a:ext>
            </a:extLst>
          </p:cNvPr>
          <p:cNvSpPr/>
          <p:nvPr/>
        </p:nvSpPr>
        <p:spPr>
          <a:xfrm>
            <a:off x="6656730" y="3987887"/>
            <a:ext cx="4997624" cy="1856790"/>
          </a:xfrm>
          <a:prstGeom prst="foldedCorner">
            <a:avLst/>
          </a:prstGeom>
          <a:gradFill>
            <a:gsLst>
              <a:gs pos="0">
                <a:schemeClr val="accent1">
                  <a:lumMod val="110000"/>
                  <a:satMod val="105000"/>
                  <a:tint val="67000"/>
                  <a:alpha val="73000"/>
                </a:schemeClr>
              </a:gs>
              <a:gs pos="50000">
                <a:schemeClr val="accent1">
                  <a:lumMod val="105000"/>
                  <a:satMod val="103000"/>
                  <a:tint val="73000"/>
                  <a:alpha val="62000"/>
                </a:schemeClr>
              </a:gs>
              <a:gs pos="100000">
                <a:schemeClr val="accent1">
                  <a:lumMod val="105000"/>
                  <a:satMod val="109000"/>
                  <a:tint val="81000"/>
                  <a:alpha val="80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sz="1600">
              <a:solidFill>
                <a:schemeClr val="tx1"/>
              </a:solidFill>
              <a:highlight>
                <a:srgbClr val="FFFF00"/>
              </a:highlight>
            </a:endParaRPr>
          </a:p>
        </p:txBody>
      </p:sp>
      <p:grpSp>
        <p:nvGrpSpPr>
          <p:cNvPr id="7" name="Group 6">
            <a:extLst>
              <a:ext uri="{FF2B5EF4-FFF2-40B4-BE49-F238E27FC236}">
                <a16:creationId xmlns:a16="http://schemas.microsoft.com/office/drawing/2014/main" id="{145F8C07-7E39-B05A-3FAC-22331D3FD4C1}"/>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8E0CD3FE-EBE6-09B8-02D6-DF23AD9B268B}"/>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9" name="Picture 8" descr="A blue and white clock&#10;&#10;Description automatically generated">
              <a:extLst>
                <a:ext uri="{FF2B5EF4-FFF2-40B4-BE49-F238E27FC236}">
                  <a16:creationId xmlns:a16="http://schemas.microsoft.com/office/drawing/2014/main" id="{B193A980-3A39-E777-39D8-7E8CE8F3CA39}"/>
                </a:ext>
              </a:extLst>
            </p:cNvPr>
            <p:cNvPicPr>
              <a:picLocks noChangeAspect="1"/>
            </p:cNvPicPr>
            <p:nvPr/>
          </p:nvPicPr>
          <p:blipFill>
            <a:blip r:embed="rId3"/>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A321FF70-5A8E-9651-6A73-73A26EA4C10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14 minutes</a:t>
              </a:r>
              <a:endParaRPr lang="en-IE">
                <a:solidFill>
                  <a:srgbClr val="005EAE"/>
                </a:solidFill>
              </a:endParaRPr>
            </a:p>
          </p:txBody>
        </p:sp>
      </p:grpSp>
      <p:sp>
        <p:nvSpPr>
          <p:cNvPr id="3" name="Scroll: Horizontal 2">
            <a:extLst>
              <a:ext uri="{FF2B5EF4-FFF2-40B4-BE49-F238E27FC236}">
                <a16:creationId xmlns:a16="http://schemas.microsoft.com/office/drawing/2014/main" id="{3681B2C6-5FC1-1568-E69A-19D57107DA58}"/>
              </a:ext>
            </a:extLst>
          </p:cNvPr>
          <p:cNvSpPr/>
          <p:nvPr/>
        </p:nvSpPr>
        <p:spPr>
          <a:xfrm>
            <a:off x="7082184" y="156977"/>
            <a:ext cx="2945211" cy="1242646"/>
          </a:xfrm>
          <a:prstGeom prst="horizontalScroll">
            <a:avLst/>
          </a:prstGeom>
          <a:solidFill>
            <a:schemeClr val="accent4">
              <a:alpha val="50000"/>
            </a:schemeClr>
          </a:solidFill>
          <a:ln>
            <a:solidFill>
              <a:srgbClr val="005EAE"/>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IE" sz="1600" b="1">
                <a:solidFill>
                  <a:srgbClr val="005EAE"/>
                </a:solidFill>
                <a:effectLst/>
                <a:latin typeface="Segoe UI" panose="020B0502040204020203" pitchFamily="34" charset="0"/>
              </a:rPr>
              <a:t>This is now a playable GAME, well done! Let’s work on making it more fun.</a:t>
            </a:r>
            <a:endParaRPr lang="en-IE" sz="1600" b="1">
              <a:solidFill>
                <a:srgbClr val="005EAE"/>
              </a:solidFill>
              <a:effectLst/>
              <a:latin typeface="Arial" panose="020B0604020202020204" pitchFamily="34" charset="0"/>
            </a:endParaRPr>
          </a:p>
        </p:txBody>
      </p:sp>
      <p:sp>
        <p:nvSpPr>
          <p:cNvPr id="13" name="TextBox 12">
            <a:extLst>
              <a:ext uri="{FF2B5EF4-FFF2-40B4-BE49-F238E27FC236}">
                <a16:creationId xmlns:a16="http://schemas.microsoft.com/office/drawing/2014/main" id="{FF397D71-0708-6347-5EE7-75738981E117}"/>
              </a:ext>
            </a:extLst>
          </p:cNvPr>
          <p:cNvSpPr txBox="1"/>
          <p:nvPr/>
        </p:nvSpPr>
        <p:spPr>
          <a:xfrm>
            <a:off x="6656730" y="3987887"/>
            <a:ext cx="4987909" cy="1856790"/>
          </a:xfrm>
          <a:prstGeom prst="rect">
            <a:avLst/>
          </a:prstGeom>
          <a:noFill/>
        </p:spPr>
        <p:txBody>
          <a:bodyPr wrap="square">
            <a:spAutoFit/>
          </a:bodyPr>
          <a:lstStyle/>
          <a:p>
            <a:pPr algn="r"/>
            <a:r>
              <a:rPr lang="en-IE" sz="1600">
                <a:solidFill>
                  <a:schemeClr val="tx1"/>
                </a:solidFill>
              </a:rPr>
              <a:t>	To Debug your code, other than “saying” </a:t>
            </a:r>
          </a:p>
          <a:p>
            <a:pPr algn="r"/>
            <a:r>
              <a:rPr lang="en-IE" sz="1600">
                <a:solidFill>
                  <a:schemeClr val="tx1"/>
                </a:solidFill>
              </a:rPr>
              <a:t>value, you can use the Python function 	</a:t>
            </a:r>
            <a:r>
              <a:rPr lang="en-IE" sz="1733">
                <a:latin typeface="Courier" panose="02070309020205020404"/>
              </a:rPr>
              <a:t>print(value)</a:t>
            </a:r>
            <a:r>
              <a:rPr lang="en-IE" sz="1600"/>
              <a:t>, </a:t>
            </a:r>
            <a:r>
              <a:rPr lang="en-IE" sz="1600">
                <a:solidFill>
                  <a:schemeClr val="tx1"/>
                </a:solidFill>
              </a:rPr>
              <a:t>to ask Python to tell </a:t>
            </a:r>
          </a:p>
          <a:p>
            <a:pPr algn="r"/>
            <a:r>
              <a:rPr lang="en-IE" sz="1600">
                <a:solidFill>
                  <a:schemeClr val="tx1"/>
                </a:solidFill>
              </a:rPr>
              <a:t>you the value. Python will show you the value in the “Output” window, in Pytch you can find it behind “Images and sounds”. For example if you write </a:t>
            </a:r>
            <a:r>
              <a:rPr lang="en-IE" sz="1733">
                <a:latin typeface="Courier" panose="02070309020205020404"/>
              </a:rPr>
              <a:t>print(score) </a:t>
            </a:r>
            <a:r>
              <a:rPr lang="en-IE" sz="1600">
                <a:solidFill>
                  <a:schemeClr val="tx1"/>
                </a:solidFill>
              </a:rPr>
              <a:t>Python will print for you the value of the score there.	</a:t>
            </a:r>
          </a:p>
        </p:txBody>
      </p:sp>
      <p:pic>
        <p:nvPicPr>
          <p:cNvPr id="15" name="Picture 14" descr="A blue arrow with a plus symbol&#10;&#10;Description automatically generated">
            <a:extLst>
              <a:ext uri="{FF2B5EF4-FFF2-40B4-BE49-F238E27FC236}">
                <a16:creationId xmlns:a16="http://schemas.microsoft.com/office/drawing/2014/main" id="{8B36A037-445F-8C54-0F5C-343634ED414B}"/>
              </a:ext>
            </a:extLst>
          </p:cNvPr>
          <p:cNvPicPr>
            <a:picLocks noChangeAspect="1"/>
          </p:cNvPicPr>
          <p:nvPr/>
        </p:nvPicPr>
        <p:blipFill>
          <a:blip r:embed="rId4"/>
          <a:stretch>
            <a:fillRect/>
          </a:stretch>
        </p:blipFill>
        <p:spPr>
          <a:xfrm>
            <a:off x="6988461" y="3868818"/>
            <a:ext cx="1027010" cy="1027010"/>
          </a:xfrm>
          <a:prstGeom prst="rect">
            <a:avLst/>
          </a:prstGeom>
        </p:spPr>
      </p:pic>
    </p:spTree>
    <p:extLst>
      <p:ext uri="{BB962C8B-B14F-4D97-AF65-F5344CB8AC3E}">
        <p14:creationId xmlns:p14="http://schemas.microsoft.com/office/powerpoint/2010/main" val="295146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2"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p:bldP spid="13" grpId="1"/>
      <p:bldP spid="13" grpId="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a:normAutofit/>
          </a:bodyPr>
          <a:lstStyle/>
          <a:p>
            <a:pPr marL="0" indent="0">
              <a:buNone/>
            </a:pPr>
            <a:r>
              <a:rPr lang="en-IE"/>
              <a:t>Today we have</a:t>
            </a:r>
          </a:p>
          <a:p>
            <a:pPr marL="457200" indent="-457200">
              <a:buAutoNum type="arabicPeriod"/>
            </a:pPr>
            <a:r>
              <a:rPr lang="en-IE"/>
              <a:t>Learned about Booleans</a:t>
            </a:r>
          </a:p>
          <a:p>
            <a:pPr marL="457200" indent="-457200">
              <a:buAutoNum type="arabicPeriod"/>
            </a:pPr>
            <a:r>
              <a:rPr lang="en-IE"/>
              <a:t>Python conditions (“if”)</a:t>
            </a:r>
          </a:p>
          <a:p>
            <a:pPr marL="457200" indent="-457200">
              <a:buAutoNum type="arabicPeriod"/>
            </a:pPr>
            <a:r>
              <a:rPr lang="en-IE"/>
              <a:t>Pytch touching sense methods</a:t>
            </a:r>
          </a:p>
          <a:p>
            <a:pPr marL="457200" indent="-457200">
              <a:buAutoNum type="arabicPeriod"/>
            </a:pPr>
            <a:r>
              <a:rPr lang="en-IE"/>
              <a:t>Finished off the </a:t>
            </a:r>
            <a:r>
              <a:rPr lang="en-IE" u="sng"/>
              <a:t>creation</a:t>
            </a:r>
            <a:r>
              <a:rPr lang="en-IE"/>
              <a:t> of your Pytch playable game!</a:t>
            </a:r>
          </a:p>
          <a:p>
            <a:pPr marL="0" indent="0">
              <a:buNone/>
            </a:pPr>
            <a:endParaRPr lang="en-IE"/>
          </a:p>
          <a:p>
            <a:pPr marL="0" indent="0">
              <a:buNone/>
            </a:pPr>
            <a:r>
              <a:rPr lang="en-IE"/>
              <a:t>In the next lesson we will learn more about Python and Pytch and we will start a new Pytch project: “Catch the apple”.</a:t>
            </a:r>
          </a:p>
        </p:txBody>
      </p:sp>
    </p:spTree>
    <p:extLst>
      <p:ext uri="{BB962C8B-B14F-4D97-AF65-F5344CB8AC3E}">
        <p14:creationId xmlns:p14="http://schemas.microsoft.com/office/powerpoint/2010/main" val="2390531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6" ma:contentTypeDescription="Create a new document." ma:contentTypeScope="" ma:versionID="6d79ef335abd0fd04b486b4902c5d05f">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0a8f909694888e413f5a14a563ee4c0d"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Props1.xml><?xml version="1.0" encoding="utf-8"?>
<ds:datastoreItem xmlns:ds="http://schemas.openxmlformats.org/officeDocument/2006/customXml" ds:itemID="{3B4C9CC6-962C-4896-A44E-B4026507A938}">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3.xml><?xml version="1.0" encoding="utf-8"?>
<ds:datastoreItem xmlns:ds="http://schemas.openxmlformats.org/officeDocument/2006/customXml" ds:itemID="{9F114433-CF1E-48C1-9155-7DF01F1350D3}">
  <ds:schemaRefs>
    <ds:schemaRef ds:uri="5b9f464e-49fe-4c36-aa9b-ff899366bd41"/>
    <ds:schemaRef ds:uri="efcb0734-e8c9-4514-b3c2-081ae4e043c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11</TotalTime>
  <Words>2503</Words>
  <Application>Microsoft Office PowerPoint</Application>
  <PresentationFormat>Widescreen</PresentationFormat>
  <Paragraphs>191</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Courier</vt:lpstr>
      <vt:lpstr>Minion Pro</vt:lpstr>
      <vt:lpstr>Segoe UI</vt:lpstr>
      <vt:lpstr>Office Theme</vt:lpstr>
      <vt:lpstr>Lesson 5</vt:lpstr>
      <vt:lpstr>Booleans – True/False</vt:lpstr>
      <vt:lpstr>Booleans and Sensing</vt:lpstr>
      <vt:lpstr>Python conditions – True/False</vt:lpstr>
      <vt:lpstr>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Sara Fiori</cp:lastModifiedBy>
  <cp:revision>1</cp:revision>
  <dcterms:created xsi:type="dcterms:W3CDTF">2023-06-19T09:20:43Z</dcterms:created>
  <dcterms:modified xsi:type="dcterms:W3CDTF">2023-09-20T12:37:55Z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