
<file path=[Content_Types].xml><?xml version="1.0" encoding="utf-8"?>
<Types xmlns="http://schemas.openxmlformats.org/package/2006/content-types"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13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Masters/notesMaster1.xml" ContentType="application/vnd.openxmlformats-officedocument.presentationml.notesMaster+xml"/>
  <Override PartName="/ppt/theme/theme1.xml" ContentType="application/vnd.openxmlformats-officedocument.theme+xml"/>
  <Override PartName="/ppt/theme/theme2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1"/>
  </p:sldMasterIdLst>
  <p:notesMasterIdLst>
    <p:notesMasterId r:id="rId11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12192000" cy="68580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GoogleSlidesCustomDataVersion2">
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r:id="rId15" roundtripDataSignature="AMtx7mh5AbbeBFEREH6x2Txv7Z6KCSi7lQ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MasterView">
  <p:normalViewPr>
    <p:restoredLeft sz="15620"/>
    <p:restoredTop sz="94660"/>
  </p:normalViewPr>
  <p:slideViewPr>
    <p:cSldViewPr snapToGrid="0">
      <p:cViewPr varScale="1">
        <p:scale>
          <a:sx n="75" d="100"/>
          <a:sy n="75" d="100"/>
        </p:scale>
        <p:origin x="303" y="3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customXml" Target="../customXml/item2.xml"/><Relationship Id="rId7" Type="http://schemas.openxmlformats.org/officeDocument/2006/relationships/slide" Target="slides/slide6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20" Type="http://schemas.openxmlformats.org/officeDocument/2006/relationships/customXml" Target="../customXml/item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customschemas.google.com/relationships/presentationmetadata" Target="metadata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22" Type="http://schemas.openxmlformats.org/officeDocument/2006/relationships/customXml" Target="../customXml/item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IE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Google Shape;147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48" name="Google Shape;148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IE"/>
              <a:t>Dia daoibh, fáilte go dtí an dara ceacht againn ar Python agus Pytch. Inniu táimid chun tosú ar chluiche beag a dhéanamh.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/>
          </a:p>
        </p:txBody>
      </p:sp>
      <p:sp>
        <p:nvSpPr>
          <p:cNvPr id="149" name="Google Shape;149;p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IE"/>
              <a:t>1</a:t>
            </a:fld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Google Shape;156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57" name="Google Shape;157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SzPts val="1100"/>
              <a:buNone/>
            </a:pPr>
            <a:r>
              <a:rPr lang="en-IE"/>
              <a:t>An uair dheireanach, chonaiceamar na Sprideanna (Sprites) agus chuireamar iad le feiceáil ar an stáitse (stage). Inniu tógfaimid air sin chun cluiche a dhéanamh. Ba mhaith liom tosú le beagán níos mó cainte faoin stáitse (stage), an áit a bhfeictear ár dtionscadal nuair atá sé ag rith.</a:t>
            </a:r>
            <a:endParaRPr/>
          </a:p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IE"/>
              <a:t>Ba mhaith liom an stáitse (stage) a shaincheapadh agus cuma beagán difriúil a chur air — chun é sin a dhéanamh, beidh orm roinnt treoracha a chur leis an tionscadal. An uair dheireanach chruthaíomar spird (sprite), rud a thaispeántar ar an stáitse (stage), agus thugamar culaith dó. Is féidir linn rud cosúil leis sin a dhéanamh don stáitse (stage) má chuireann muid roinnt orduithe leis an tionscadal.</a:t>
            </a:r>
            <a:endParaRPr/>
          </a:p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SzPts val="1100"/>
              <a:buNone/>
            </a:pPr>
            <a:r>
              <a:rPr lang="en-IE" b="1"/>
              <a:t>[aistriú go dtí an chéad aistriú eile] / [advance to next transition]</a:t>
            </a:r>
            <a:endParaRPr b="1"/>
          </a:p>
          <a:p>
            <a:pPr marL="0" lvl="0" indent="0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SzPts val="1400"/>
              <a:buNone/>
            </a:pPr>
            <a:endParaRPr b="0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IE"/>
              <a:t>Níl ach stáitse (stage) amháin i dtionscadal Pytch, agus in ionad cultacha bíonn backdrops (cúlraí) aige. Scríobhaimid “Pytch.stage” idir na lúibíní chun a thaispeáint go bhfuilimid ag tabhairt orduithe don stáitse, atá ainmnithe Sky agam. </a:t>
            </a:r>
            <a:endParaRPr/>
          </a:p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IE"/>
              <a:t>Taispeántar backdrop (cúlra) taobh thiar de na sprideanna (sprites) go léir; cosúil le cultacha na sprites (sprite costumes), liostaím aon íomhá is mian liom go mbeidh an stáitse (stage) in ann a thaispeáint. Is féidir níos mó ná backdrop (cúlra) amháin a liostú, ach ní féidir ach ceann amháin a fheiceáil ag aon am amháin. Taispeánfaidh an stage (stáitse) an chéad cheann nuair a bhrúitear an cnaipe glas “go” (téigh).</a:t>
            </a:r>
            <a:endParaRPr sz="1300"/>
          </a:p>
          <a:p>
            <a:pPr marL="0" lvl="0" indent="0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SzPts val="1400"/>
              <a:buNone/>
            </a:pPr>
            <a:endParaRPr/>
          </a:p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IE" b="1"/>
              <a:t>[aistriú go dtí an chéad aistriú eile] / [advance to next transition]</a:t>
            </a:r>
            <a:endParaRPr b="1"/>
          </a:p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IE"/>
              <a:t>An uair dheireanach chonaiceamar conas script a chur ar bun lena bheith ag rith nuair a thosaíonn an clár. B’fhéidir go gcuimhneoidh tú gur ainm eile ar scripteanna é “function” (feidhm) i gcódú.</a:t>
            </a:r>
            <a:endParaRPr/>
          </a:p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IE"/>
              <a:t>Is féidir linn an rud céanna a dhéanamh don stage (stáitse) agus cód a thabhairt dó le rith. Mar sin, roghnaíonn an chéad chuid seo den chód cloud back drop (cúlra scamall) nuair a thosaíonn an clár.</a:t>
            </a:r>
            <a:endParaRPr/>
          </a:p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IE"/>
              <a:t>Ní ritheann scripteanna amháin nuair a chliceáiltear ar an green flag (bhratach ghlas); tá cúpla rud eile is féidir linn a chur ar ár dtionscadal a bheith ag faire dóibh. Ceann acu ná nuair a chliceálann tú an luchóg ar rud éigin. Tá an dara script curtha agam anseo, a ritheann nuair a chliceáiltear an luchóg áit ar bith ar an stage (stáitse). Nuair a tharlaíonn sé sin, rithfidh Pytch na horduithe atá istigh sa script sin.</a:t>
            </a:r>
            <a:endParaRPr/>
          </a:p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IE"/>
              <a:t>Ba mhaith liom rud tábhachtach a chur in iúl anseo: tá ainm ar gach ceann den dá script — tugtar </a:t>
            </a:r>
            <a:r>
              <a:rPr lang="en-IE" b="1"/>
              <a:t>“set_backdrop”</a:t>
            </a:r>
            <a:r>
              <a:rPr lang="en-IE"/>
              <a:t> ar cheann acu agus </a:t>
            </a:r>
            <a:r>
              <a:rPr lang="en-IE" b="1"/>
              <a:t>“change_backdrop”</a:t>
            </a:r>
            <a:r>
              <a:rPr lang="en-IE"/>
              <a:t> ar an gceann eile. Is é an rud tábhachtach do Pytch ná go bhfuil ainmneacha difriúla ar na scripteanna. Chonaiceamar an uair dheireanach go raibh orainn ainm a thabhairt do script, agus is é an rud is gá duit a mheabhrú ná go gcaithfidh ainm difriúil a bheith ar gach script don stáitse.</a:t>
            </a:r>
            <a:endParaRPr/>
          </a:p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SzPts val="1100"/>
              <a:buNone/>
            </a:pPr>
            <a:r>
              <a:rPr lang="en-IE"/>
              <a:t>Mar sin, tá an stage (stáitse) socraithe againn anois ionas go bhfuil dhá rud éagsúla is féidir leis a dhéanamh: ceann amháin nuair a bhrúitear an green flag (bhratach ghlas), agus ceann eile nuair a chliceáiltear an stage (stáitse) féin.</a:t>
            </a:r>
            <a:endParaRPr sz="1300"/>
          </a:p>
        </p:txBody>
      </p:sp>
      <p:sp>
        <p:nvSpPr>
          <p:cNvPr id="158" name="Google Shape;158;p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IE"/>
              <a:t>2</a:t>
            </a:fld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Google Shape;173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74" name="Google Shape;174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IE"/>
              <a:t>Tá rud amháin eile ba mhaith liom a insint daoibh sula dtosaímid ar an gcluiche. Baineann sé le conas a labhraímid faoi shuíomhanna ar an stage (stáitse). Más mian linn go mbeidh sprideanna (sprites) in ann bogadh timpeall ar an stage (stáitse), beidh sé úsáideach dúinn labhairt faoi shuíomhanna.</a:t>
            </a:r>
            <a:endParaRPr/>
          </a:p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IE"/>
              <a:t>Tógann muid smaoineamh ón mhatamaitic anseo — úsáidimid dhá uimhir chun suíomh ar an stage (stáitse) a chur in iúl. Insíonn uimhir amháin (ar a dtugaimid </a:t>
            </a:r>
            <a:r>
              <a:rPr lang="en-IE" b="1"/>
              <a:t>x</a:t>
            </a:r>
            <a:r>
              <a:rPr lang="en-IE"/>
              <a:t>) dúinn cé chomh fada trasna an stage (stáitse) atá áit, ó chlé go deas; insíonn an uimhir eile (ar a dtugaimid </a:t>
            </a:r>
            <a:r>
              <a:rPr lang="en-IE" b="1"/>
              <a:t>y</a:t>
            </a:r>
            <a:r>
              <a:rPr lang="en-IE"/>
              <a:t>) dúinn cé chomh fada suas nó síos atá sí.</a:t>
            </a:r>
            <a:endParaRPr/>
          </a:p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IE" b="1"/>
              <a:t>[aistriú go dtí an chéad aistriú eile] / [advance to next transition]</a:t>
            </a:r>
            <a:endParaRPr b="1"/>
          </a:p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IE"/>
              <a:t>Tá suíomhanna ar Pytch Stage (stáitse Pytch) ó </a:t>
            </a:r>
            <a:r>
              <a:rPr lang="en-IE" b="1"/>
              <a:t>-240 go 240</a:t>
            </a:r>
            <a:r>
              <a:rPr lang="en-IE"/>
              <a:t> go cothrománach agus ó </a:t>
            </a:r>
            <a:r>
              <a:rPr lang="en-IE" b="1"/>
              <a:t>-180 go 180</a:t>
            </a:r>
            <a:r>
              <a:rPr lang="en-IE"/>
              <a:t> go hingearach.</a:t>
            </a:r>
            <a:endParaRPr/>
          </a:p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IE"/>
              <a:t> </a:t>
            </a:r>
            <a:endParaRPr/>
          </a:p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IE" b="1"/>
              <a:t>[aistriú go dtí an chéad aistriú eile] / [advance to next transition]</a:t>
            </a:r>
            <a:endParaRPr b="1"/>
          </a:p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IE"/>
              <a:t>Cuirimid lár an stage (stáitse) ag </a:t>
            </a:r>
            <a:r>
              <a:rPr lang="en-IE" b="1"/>
              <a:t>x = 0</a:t>
            </a:r>
            <a:r>
              <a:rPr lang="en-IE"/>
              <a:t> agus </a:t>
            </a:r>
            <a:r>
              <a:rPr lang="en-IE" b="1"/>
              <a:t>y = 0</a:t>
            </a:r>
            <a:r>
              <a:rPr lang="en-IE"/>
              <a:t>.</a:t>
            </a:r>
            <a:endParaRPr/>
          </a:p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IE"/>
              <a:t>Is bealach an-choitianta é seo chun labhairt faoi shuíomhanna i gcódú.</a:t>
            </a:r>
            <a:endParaRPr/>
          </a:p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IE"/>
              <a:t> </a:t>
            </a:r>
            <a:endParaRPr/>
          </a:p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IE" b="1"/>
              <a:t>[aistriú go dtí an chéad aistriú eile] / [advance to next transition]</a:t>
            </a:r>
            <a:endParaRPr b="1"/>
          </a:p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IE"/>
              <a:t>Ní thaispeánann Pytch na comhordanáidí ar an Stage (stáitse) de ghnáth, mar chuirfeadh sé isteach ar do thionscadal, ach má theastaíonn uait iad a fheiceáil tá rogha sa roghchlár (mar a fheiceann tú anseo). D’fhéadfadh sé a bheith úsáideach má tá tú ag iarraidh sprite (sprid) a bhogadh go suíomh áirithe.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/>
          </a:p>
        </p:txBody>
      </p:sp>
      <p:sp>
        <p:nvSpPr>
          <p:cNvPr id="175" name="Google Shape;175;p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IE"/>
              <a:t>3</a:t>
            </a:fld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Google Shape;201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02" name="Google Shape;202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IE"/>
              <a:t>Anois tá sé in am breathnú ar an gcéad chlár a úsáideann é seo.</a:t>
            </a:r>
            <a:endParaRPr/>
          </a:p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IE"/>
              <a:t>Seo clár Pytch atá cosúil leis an gceann a chonaiceamar an uair dheireanach. Mar a rinneamar an uair dheireanach, ba mhaith liom ort roinnt ama a thógáil chun an clár a léamh agus smaoineamh ar cad a d’fhéadfadh sé a dhéanamh.</a:t>
            </a:r>
            <a:endParaRPr/>
          </a:p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IE"/>
              <a:t>Scríobh d’fhreagraí ar Bileog Oibre 1.</a:t>
            </a:r>
            <a:endParaRPr/>
          </a:p>
          <a:p>
            <a:pPr marL="0" lvl="0" indent="0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SzPts val="1400"/>
              <a:buNone/>
            </a:pPr>
            <a:endParaRPr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b="0"/>
          </a:p>
        </p:txBody>
      </p:sp>
      <p:sp>
        <p:nvSpPr>
          <p:cNvPr id="203" name="Google Shape;203;p4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IE"/>
              <a:t>4</a:t>
            </a:fld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" name="Google Shape;223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24" name="Google Shape;224;p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IE"/>
              <a:t>Anois gur bhreathnaigh tú air sin, seo an tionscadal céanna arís, ach tá script amháin nua curtha leis agam (nó d’fhéadfainn “function” (feidhm) a thabhairt air).</a:t>
            </a:r>
            <a:endParaRPr/>
          </a:p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IE"/>
              <a:t>Tá sé curtha leis ag bun an tionscadail. Níl go leor spáis ann chun cód an stage (stáitse) a thaispeáint, mar sin chuir mé poncanna ag an mbarr — tá an cód suas go dtí sin mar an gcéanna leis an sleamhnán roimhe seo. Samhlaigh, mar sin, go bhfuil an cód go léir chun an sprid (sprite) a chruthú agus an costume (chulaith) a shocrú ag na poncanna sin.</a:t>
            </a:r>
            <a:endParaRPr/>
          </a:p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IE"/>
              <a:t>Téigh ar ais chuig an mbileog oibre agus scríobh síos cad a cheapann tú a dhéanfaidh an cód nua seo — níor cheart go dtógfadh sé fada!</a:t>
            </a:r>
            <a:endParaRPr/>
          </a:p>
          <a:p>
            <a:pPr marL="0" lvl="0" indent="0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SzPts val="1400"/>
              <a:buNone/>
            </a:pPr>
            <a:endParaRPr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b="0"/>
          </a:p>
        </p:txBody>
      </p:sp>
      <p:sp>
        <p:nvSpPr>
          <p:cNvPr id="225" name="Google Shape;225;p5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IE"/>
              <a:t>5</a:t>
            </a:fld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" name="Google Shape;242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43" name="Google Shape;243;p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IE"/>
              <a:t>Anois tá sé in am an clár a thriail agus a fheiceáil cad a dhéanann sé i ndáiríre. Má leanann tú an nasc ar an sleamhnán seo, luchtófar Pytch leis an gcód Python don chlár sin ann cheana féin, mar sin ní gá duit é ar fad a chlóscríobh. Athróimid an cód níos déanaí, ach faoi láthair bain úsáid as díreach mar atá sé. Agus é luchtaithe, seiceáil go bhfuil sé direach mar a chonaic tú ar an sleamhnán roimhe seo (ba chóir go mbeadh), agus ansin brúigh an cnaipe glas “run” (run). An n-iompraíonn sé díreach mar a bhí tú ag súil leis? Smaoinigh ar aon difríocht a chonaic tú agus déan nóta díobh.</a:t>
            </a:r>
            <a:endParaRPr/>
          </a:p>
          <a:p>
            <a:pPr marL="0" lvl="0" indent="0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44" name="Google Shape;244;p6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IE"/>
              <a:t>6</a:t>
            </a:fld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4" name="Google Shape;254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55" name="Google Shape;255;p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IE"/>
              <a:t>Anois tá sé in am smaoineamh go dáiríre ar conas a oibríonn ár gclár Python. Bain triail as na ceisteanna ar Bileog Oibre 2 — tá siad curtha suas ar an sleamhnán seo freisin.</a:t>
            </a:r>
            <a:endParaRPr/>
          </a:p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IE"/>
              <a:t>Tá dhá shraith ceisteanna ar an mbileog seo: tá an chéad cheithre cinn ar an sleamhnán seo agus tá na trí cinn deiridh ar an gcéad sleamhnán eile.</a:t>
            </a:r>
            <a:endParaRPr/>
          </a:p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IE"/>
              <a:t>Oibrigh i bpéirí, labhair faoi gach ceist, smaoinigh ar cad atá tú ag súil go dtarlóidh, agus déan turgnamh leis an gclár. Má théann rudaí ar strae agus mura bhfuil a fhios agat conas dul ar ais, cuimhnigh gur féidir leat filleadh i gcónaí ar an gcód bunaidh tríd an nasc sin a úsáid arís agus cóip úr a fháil. Mar sin tá tú saor chun turgnamh a dhéanamh! Ní féidir leat rud ar bith a bhriseadh — tá Pytch socraithe ionas nach ndéanann do thionscadal aon difear don ríomhaire.</a:t>
            </a:r>
            <a:endParaRPr/>
          </a:p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IE"/>
              <a:t>Seo iad an chéad 4 cheist. Is féidir linn sos a ghlacadh anseo chun iad a thriail, agus ansin bogadh ar aghaidh go dtí an dara sraith i gceann cúpla nóiméad.</a:t>
            </a:r>
            <a:endParaRPr/>
          </a:p>
          <a:p>
            <a:pPr marL="0" lvl="0" indent="0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SzPts val="1400"/>
              <a:buNone/>
            </a:pPr>
            <a:endParaRPr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56" name="Google Shape;256;p7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IE"/>
              <a:t>7</a:t>
            </a:fld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" name="Google Shape;266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67" name="Google Shape;267;p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IE" sz="1100">
                <a:latin typeface="Arial"/>
                <a:ea typeface="Arial"/>
                <a:cs typeface="Arial"/>
                <a:sym typeface="Arial"/>
              </a:rPr>
              <a:t> </a:t>
            </a:r>
            <a:endParaRPr sz="1100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IE" sz="1100">
                <a:latin typeface="Arial"/>
                <a:ea typeface="Arial"/>
                <a:cs typeface="Arial"/>
                <a:sym typeface="Arial"/>
              </a:rPr>
              <a:t>Anois cuirimis ár gcuma féin ar an tionscadal. Lean ort ag obair i bpéirí agus labhair faoi gach athrú atá á dhéanamh agat. Tá sé an-éasca botúin bheaga a dhéanamh agus tú ag foghlaim códaithe, agus is bealach maith é dhá phéire súl chun iad a thabhairt faoi deara.</a:t>
            </a:r>
            <a:endParaRPr sz="1100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IE" sz="1100">
                <a:latin typeface="Arial"/>
                <a:ea typeface="Arial"/>
                <a:cs typeface="Arial"/>
                <a:sym typeface="Arial"/>
              </a:rPr>
              <a:t>Tá sé tábhachtach oibriú ar aon rud amháin ag aon am amháin agus é a chur ag obair i gceart. Má dhéanann tú botún agus má leanann tú ar aghaidh gan tástáil a dhéanamh, beidh ort é a cheartú arís agus arís eile. Cuir gluaiseacht amháin nua i bhfeidhm, rith an clár chun é a thástáil, agus ansin cuir na cinn eile leis. Sábhálann sé go leor frustrachais oibriú ar an mbealach sin.</a:t>
            </a:r>
            <a:endParaRPr sz="1100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IE" sz="1100">
                <a:latin typeface="Arial"/>
                <a:ea typeface="Arial"/>
                <a:cs typeface="Arial"/>
                <a:sym typeface="Arial"/>
              </a:rPr>
              <a:t>Comhlánaigh Bileog Oibre 3 leis seo — bain úsáid as cóipeáil agus greamú ón roghchlár deaschliceála chun é a chur isteach i mBileog Oibre 3.</a:t>
            </a:r>
            <a:endParaRPr sz="1100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IE" sz="1100">
                <a:latin typeface="Arial"/>
                <a:ea typeface="Arial"/>
                <a:cs typeface="Arial"/>
                <a:sym typeface="Arial"/>
              </a:rPr>
              <a:t> Nuair a bheidh tú críochnaithe, b’fhéidir gur mhaith leat a bheith ar an eolas gur féidir leat do chuid oibre a shábháil don chéad uair eile (nó duit féin), ag úsáid an roghchláir os cionn an Stage (stáitse), ag barr ar dheis. Is féidir leat comhad zip a íoslódáil nó logáil isteach i Google Drive. Níos déanaí, más mian leat rochtain a fháil orthu ar ríomhaire eile, is féidir leat an nasc “my projects” ag barr phríomhshuíomh Pytch a úsáid chun iad a uaslódáil arís.</a:t>
            </a:r>
            <a:endParaRPr sz="1100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IE" sz="1100">
                <a:latin typeface="Arial"/>
                <a:ea typeface="Arial"/>
                <a:cs typeface="Arial"/>
                <a:sym typeface="Arial"/>
              </a:rPr>
              <a:t> An tseachtain seo chugainn tabharfaimid an cód tosaigh daoibh ionas nach </a:t>
            </a:r>
            <a:r>
              <a:rPr lang="en-IE" sz="1100" i="1">
                <a:latin typeface="Arial"/>
                <a:ea typeface="Arial"/>
                <a:cs typeface="Arial"/>
                <a:sym typeface="Arial"/>
              </a:rPr>
              <a:t>mbeidh ort </a:t>
            </a:r>
            <a:r>
              <a:rPr lang="en-IE" sz="1100">
                <a:latin typeface="Arial"/>
                <a:ea typeface="Arial"/>
                <a:cs typeface="Arial"/>
                <a:sym typeface="Arial"/>
              </a:rPr>
              <a:t>é seo go léir a dhéanamh.</a:t>
            </a:r>
            <a:endParaRPr sz="1100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68" name="Google Shape;268;p8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IE"/>
              <a:t>8</a:t>
            </a:fld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0" name="Google Shape;280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81" name="Google Shape;281;p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IE"/>
              <a:t>Mar sin inniu d’fhoghlaimíomar conas backgrounds (cúlraí) a dhéanamh ar an stage (stáitse), conas scripteanna a chur ag freagairt do chineálacha éagsúla imeachtaí, agus conas ár gclár a eagrú ionas go bhfuil na rudaí atá le déanamh roinnte ina scripteanna aonair ar féidir linn a spreagadh le himeachtaí. Chonaiceamar freisin conas sprideanna (sprites) a bhogadh timpeall ar an stage (stáitse).</a:t>
            </a:r>
            <a:endParaRPr/>
          </a:p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IE"/>
              <a:t>An chéad uair eile, tógfaimid ar na rudaí seo chun leanúint ar aghaidh ag forbairt an chluiche, trí rud éigin a thabhairt isteach agus rachaidh an bird (an t-éan) sa tóir air timpeall an stage (stáitse!)</a:t>
            </a:r>
            <a:endParaRPr/>
          </a:p>
          <a:p>
            <a:pPr marL="0" lvl="0" indent="0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82" name="Google Shape;282;p9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IE"/>
              <a:t>9</a:t>
            </a:fld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1_Title Slide">
  <p:cSld name="1_Title Slide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11"/>
          <p:cNvSpPr/>
          <p:nvPr/>
        </p:nvSpPr>
        <p:spPr>
          <a:xfrm>
            <a:off x="0" y="0"/>
            <a:ext cx="12192000" cy="2096447"/>
          </a:xfrm>
          <a:prstGeom prst="rect">
            <a:avLst/>
          </a:prstGeom>
          <a:solidFill>
            <a:srgbClr val="005EAE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endParaRPr sz="24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" name="Google Shape;17;p11"/>
          <p:cNvSpPr txBox="1">
            <a:spLocks noGrp="1"/>
          </p:cNvSpPr>
          <p:nvPr>
            <p:ph type="ctrTitle"/>
          </p:nvPr>
        </p:nvSpPr>
        <p:spPr>
          <a:xfrm>
            <a:off x="3878580" y="3417983"/>
            <a:ext cx="4389120" cy="5548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4400"/>
              <a:buFont typeface="Calibri"/>
              <a:buNone/>
              <a:defRPr>
                <a:solidFill>
                  <a:schemeClr val="accent2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11"/>
          <p:cNvSpPr txBox="1">
            <a:spLocks noGrp="1"/>
          </p:cNvSpPr>
          <p:nvPr>
            <p:ph type="subTitle" idx="1"/>
          </p:nvPr>
        </p:nvSpPr>
        <p:spPr>
          <a:xfrm>
            <a:off x="3878580" y="4142394"/>
            <a:ext cx="4155440" cy="361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2133"/>
              <a:buNone/>
              <a:defRPr sz="2133" b="0">
                <a:solidFill>
                  <a:schemeClr val="accent2"/>
                </a:solidFill>
              </a:defRPr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>
                <a:solidFill>
                  <a:srgbClr val="888888"/>
                </a:solidFill>
              </a:defRPr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>
                <a:solidFill>
                  <a:srgbClr val="888888"/>
                </a:solidFill>
              </a:defRPr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>
                <a:solidFill>
                  <a:srgbClr val="888888"/>
                </a:solidFill>
              </a:defRPr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>
                <a:solidFill>
                  <a:srgbClr val="888888"/>
                </a:solidFill>
              </a:defRPr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>
                <a:solidFill>
                  <a:srgbClr val="888888"/>
                </a:solidFill>
              </a:defRPr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>
                <a:solidFill>
                  <a:srgbClr val="888888"/>
                </a:solidFill>
              </a:defRPr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19" name="Google Shape;19;p11"/>
          <p:cNvSpPr txBox="1">
            <a:spLocks noGrp="1"/>
          </p:cNvSpPr>
          <p:nvPr>
            <p:ph type="body" idx="2"/>
          </p:nvPr>
        </p:nvSpPr>
        <p:spPr>
          <a:xfrm>
            <a:off x="9408161" y="4761554"/>
            <a:ext cx="2367280" cy="14707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5EAE"/>
              </a:buClr>
              <a:buSzPts val="1600"/>
              <a:buNone/>
              <a:defRPr sz="1600">
                <a:solidFill>
                  <a:srgbClr val="005EAE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600"/>
              <a:buNone/>
              <a:defRPr sz="1600">
                <a:solidFill>
                  <a:schemeClr val="accent2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756"/>
              </a:spcBef>
              <a:spcAft>
                <a:spcPts val="0"/>
              </a:spcAft>
              <a:buClr>
                <a:schemeClr val="accent2"/>
              </a:buClr>
              <a:buSzPts val="1600"/>
              <a:buNone/>
              <a:defRPr sz="1600">
                <a:solidFill>
                  <a:schemeClr val="accent2"/>
                </a:solidFill>
              </a:defRPr>
            </a:lvl3pPr>
            <a:lvl4pPr marL="1828800" lvl="3" indent="-347154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67"/>
              <a:buChar char="•"/>
              <a:defRPr sz="1867">
                <a:solidFill>
                  <a:schemeClr val="lt1"/>
                </a:solidFill>
              </a:defRPr>
            </a:lvl4pPr>
            <a:lvl5pPr marL="2286000" lvl="4" indent="-347154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67"/>
              <a:buChar char="•"/>
              <a:defRPr sz="1867">
                <a:solidFill>
                  <a:schemeClr val="lt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0" name="Google Shape;20;p11"/>
          <p:cNvSpPr/>
          <p:nvPr/>
        </p:nvSpPr>
        <p:spPr>
          <a:xfrm>
            <a:off x="0" y="6498000"/>
            <a:ext cx="12192000" cy="360000"/>
          </a:xfrm>
          <a:prstGeom prst="rect">
            <a:avLst/>
          </a:prstGeom>
          <a:solidFill>
            <a:srgbClr val="005EAE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969409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33"/>
              <a:buFont typeface="Arial"/>
              <a:buNone/>
            </a:pPr>
            <a:endParaRPr sz="1333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1" name="Google Shape;21;p11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3007360" y="2914462"/>
            <a:ext cx="828040" cy="3005214"/>
          </a:xfrm>
          <a:prstGeom prst="rect">
            <a:avLst/>
          </a:prstGeom>
          <a:noFill/>
          <a:ln>
            <a:noFill/>
          </a:ln>
        </p:spPr>
      </p:pic>
      <p:pic>
        <p:nvPicPr>
          <p:cNvPr id="22" name="Google Shape;22;p1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853680" y="2902844"/>
            <a:ext cx="828040" cy="3005214"/>
          </a:xfrm>
          <a:prstGeom prst="rect">
            <a:avLst/>
          </a:prstGeom>
          <a:noFill/>
          <a:ln>
            <a:noFill/>
          </a:ln>
        </p:spPr>
      </p:pic>
      <p:pic>
        <p:nvPicPr>
          <p:cNvPr id="23" name="Google Shape;23;p11" descr="TCD_White.pn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716280" y="279105"/>
            <a:ext cx="3039743" cy="819370"/>
          </a:xfrm>
          <a:prstGeom prst="rect">
            <a:avLst/>
          </a:prstGeom>
          <a:noFill/>
          <a:ln>
            <a:noFill/>
          </a:ln>
        </p:spPr>
      </p:pic>
      <p:pic>
        <p:nvPicPr>
          <p:cNvPr id="24" name="Google Shape;24;p11" descr="A black background with white text&#10;&#10;Description automatically generated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9867949" y="104590"/>
            <a:ext cx="1854327" cy="1168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5" name="Google Shape;25;p11" descr="A white arrow with blue text&#10;&#10;Description automatically generated"/>
          <p:cNvPicPr preferRelativeResize="0"/>
          <p:nvPr/>
        </p:nvPicPr>
        <p:blipFill rotWithShape="1">
          <a:blip r:embed="rId6">
            <a:alphaModFix/>
          </a:blip>
          <a:srcRect t="28326" b="29247"/>
          <a:stretch/>
        </p:blipFill>
        <p:spPr>
          <a:xfrm>
            <a:off x="4245760" y="220333"/>
            <a:ext cx="5454068" cy="1636530"/>
          </a:xfrm>
          <a:prstGeom prst="rect">
            <a:avLst/>
          </a:prstGeom>
          <a:noFill/>
          <a:ln>
            <a:noFill/>
          </a:ln>
        </p:spPr>
      </p:pic>
      <p:pic>
        <p:nvPicPr>
          <p:cNvPr id="26" name="Google Shape;26;p11"/>
          <p:cNvPicPr preferRelativeResize="0"/>
          <p:nvPr/>
        </p:nvPicPr>
        <p:blipFill>
          <a:blip r:embed="rId7">
            <a:alphaModFix/>
          </a:blip>
          <a:srcRect/>
          <a:stretch/>
        </p:blipFill>
        <p:spPr>
          <a:xfrm>
            <a:off x="251308" y="5740837"/>
            <a:ext cx="2503486" cy="51402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p20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9" name="Google Shape;79;p20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80" name="Google Shape;80;p2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1" name="Google Shape;81;p2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2" name="Google Shape;82;p2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IE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21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5" name="Google Shape;85;p21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6" name="Google Shape;86;p2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7" name="Google Shape;87;p2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8" name="Google Shape;88;p2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IE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22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1" name="Google Shape;91;p22"/>
          <p:cNvSpPr txBox="1"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92" name="Google Shape;92;p2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3" name="Google Shape;93;p2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4" name="Google Shape;94;p2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IE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_OBJECTS"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23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7" name="Google Shape;97;p23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98" name="Google Shape;98;p23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99" name="Google Shape;99;p2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0" name="Google Shape;100;p2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1" name="Google Shape;101;p2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IE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TWO_OBJECTS_WITH_TEXT"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p24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4" name="Google Shape;104;p24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105" name="Google Shape;105;p24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06" name="Google Shape;106;p24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107" name="Google Shape;107;p24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08" name="Google Shape;108;p2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9" name="Google Shape;109;p2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0" name="Google Shape;110;p2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IE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>
  <p:cSld name="Title Only">
    <p:spTree>
      <p:nvGrpSpPr>
        <p:cNvPr id="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p25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3" name="Google Shape;113;p2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4" name="Google Shape;114;p2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5" name="Google Shape;115;p2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IE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2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8" name="Google Shape;118;p2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9" name="Google Shape;119;p2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IE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OBJECT_WITH_CAPTION_TEXT"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27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2" name="Google Shape;122;p27"/>
          <p:cNvSpPr txBox="1">
            <a:spLocks noGrp="1"/>
          </p:cNvSpPr>
          <p:nvPr>
            <p:ph type="body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marL="2286000" lvl="4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123" name="Google Shape;123;p27"/>
          <p:cNvSpPr txBox="1">
            <a:spLocks noGrp="1"/>
          </p:cNvSpPr>
          <p:nvPr>
            <p:ph type="body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124" name="Google Shape;124;p2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5" name="Google Shape;125;p2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6" name="Google Shape;126;p2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IE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_WITH_CAPTION_TEXT">
    <p:spTree>
      <p:nvGrpSpPr>
        <p:cNvPr id="1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p28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9" name="Google Shape;129;p28"/>
          <p:cNvSpPr>
            <a:spLocks noGrp="1"/>
          </p:cNvSpPr>
          <p:nvPr>
            <p:ph type="pic" idx="2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130" name="Google Shape;130;p28"/>
          <p:cNvSpPr txBox="1">
            <a:spLocks noGrp="1"/>
          </p:cNvSpPr>
          <p:nvPr>
            <p:ph type="body" idx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131" name="Google Shape;131;p2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2" name="Google Shape;132;p2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3" name="Google Shape;133;p2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IE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VERTICAL_TEXT">
    <p:spTree>
      <p:nvGrpSpPr>
        <p:cNvPr id="1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p29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6" name="Google Shape;136;p29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37" name="Google Shape;137;p2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8" name="Google Shape;138;p2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9" name="Google Shape;139;p2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IE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1_Title &amp; 2 Column Content 20pt">
  <p:cSld name="1_Title &amp; 2 Column Content 20pt"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12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9" name="Google Shape;29;p12"/>
          <p:cNvSpPr txBox="1">
            <a:spLocks noGrp="1"/>
          </p:cNvSpPr>
          <p:nvPr>
            <p:ph type="body" idx="1"/>
          </p:nvPr>
        </p:nvSpPr>
        <p:spPr>
          <a:xfrm>
            <a:off x="1104901" y="1881080"/>
            <a:ext cx="10037232" cy="36434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Arial"/>
              <a:buNone/>
              <a:defRPr sz="2667" b="1"/>
            </a:lvl1pPr>
            <a:lvl2pPr marL="914400" lvl="1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EB Garamond"/>
              <a:buChar char="‒"/>
              <a:defRPr sz="2667"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667"/>
            </a:lvl3pPr>
            <a:lvl4pPr marL="1828800" lvl="3" indent="-397954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667"/>
              <a:buChar char="•"/>
              <a:defRPr sz="2667"/>
            </a:lvl4pPr>
            <a:lvl5pPr marL="2286000" lvl="4" indent="-397954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667"/>
              <a:buChar char="•"/>
              <a:defRPr sz="2667"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0" name="Google Shape;30;p12"/>
          <p:cNvSpPr/>
          <p:nvPr/>
        </p:nvSpPr>
        <p:spPr>
          <a:xfrm>
            <a:off x="0" y="6034668"/>
            <a:ext cx="12192000" cy="821745"/>
          </a:xfrm>
          <a:prstGeom prst="rect">
            <a:avLst/>
          </a:prstGeom>
          <a:solidFill>
            <a:srgbClr val="005EAE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969409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33"/>
              <a:buFont typeface="Arial"/>
              <a:buNone/>
            </a:pPr>
            <a:endParaRPr sz="1333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1" name="Google Shape;31;p12"/>
          <p:cNvSpPr txBox="1">
            <a:spLocks noGrp="1"/>
          </p:cNvSpPr>
          <p:nvPr>
            <p:ph type="body" idx="2"/>
          </p:nvPr>
        </p:nvSpPr>
        <p:spPr>
          <a:xfrm>
            <a:off x="1104900" y="914404"/>
            <a:ext cx="10001251" cy="2762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64045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5EAE"/>
              </a:buClr>
              <a:buSzPts val="2133"/>
              <a:buChar char="•"/>
              <a:defRPr sz="2133" b="0">
                <a:solidFill>
                  <a:srgbClr val="005EAE"/>
                </a:solidFill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pic>
        <p:nvPicPr>
          <p:cNvPr id="32" name="Google Shape;32;p12" descr="TCD_White.png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090389" y="6184588"/>
            <a:ext cx="1968103" cy="530507"/>
          </a:xfrm>
          <a:prstGeom prst="rect">
            <a:avLst/>
          </a:prstGeom>
          <a:noFill/>
          <a:ln>
            <a:noFill/>
          </a:ln>
        </p:spPr>
      </p:pic>
      <p:sp>
        <p:nvSpPr>
          <p:cNvPr id="33" name="Google Shape;33;p12"/>
          <p:cNvSpPr txBox="1">
            <a:spLocks noGrp="1"/>
          </p:cNvSpPr>
          <p:nvPr>
            <p:ph type="sldNum" idx="12"/>
          </p:nvPr>
        </p:nvSpPr>
        <p:spPr>
          <a:xfrm>
            <a:off x="10719351" y="6508333"/>
            <a:ext cx="386800" cy="2558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33"/>
              <a:buFont typeface="Arial"/>
              <a:buNone/>
              <a:defRPr sz="1333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33"/>
              <a:buFont typeface="Arial"/>
              <a:buNone/>
              <a:defRPr sz="1333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33"/>
              <a:buFont typeface="Arial"/>
              <a:buNone/>
              <a:defRPr sz="1333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33"/>
              <a:buFont typeface="Arial"/>
              <a:buNone/>
              <a:defRPr sz="1333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33"/>
              <a:buFont typeface="Arial"/>
              <a:buNone/>
              <a:defRPr sz="1333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33"/>
              <a:buFont typeface="Arial"/>
              <a:buNone/>
              <a:defRPr sz="1333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33"/>
              <a:buFont typeface="Arial"/>
              <a:buNone/>
              <a:defRPr sz="1333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33"/>
              <a:buFont typeface="Arial"/>
              <a:buNone/>
              <a:defRPr sz="1333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33"/>
              <a:buFont typeface="Arial"/>
              <a:buNone/>
              <a:defRPr sz="1333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IE"/>
              <a:t>‹#›</a:t>
            </a:fld>
            <a:endParaRPr/>
          </a:p>
        </p:txBody>
      </p:sp>
      <p:pic>
        <p:nvPicPr>
          <p:cNvPr id="34" name="Google Shape;34;p12" descr="A white arrow with blue text&#10;&#10;Description automatically generated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9698445" y="5450245"/>
            <a:ext cx="2816766" cy="199213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_TITLE_AND_VERTICAL_TEXT">
    <p:spTree>
      <p:nvGrpSpPr>
        <p:cNvPr id="1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Google Shape;141;p30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2" name="Google Shape;142;p30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43" name="Google Shape;143;p3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4" name="Google Shape;144;p3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5" name="Google Shape;145;p3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IE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2_Title Slide">
  <p:cSld name="2_Title Slide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13"/>
          <p:cNvSpPr/>
          <p:nvPr/>
        </p:nvSpPr>
        <p:spPr>
          <a:xfrm>
            <a:off x="0" y="1"/>
            <a:ext cx="12192000" cy="2924105"/>
          </a:xfrm>
          <a:prstGeom prst="rect">
            <a:avLst/>
          </a:prstGeom>
          <a:solidFill>
            <a:srgbClr val="005EAE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endParaRPr sz="24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7" name="Google Shape;37;p13"/>
          <p:cNvSpPr txBox="1">
            <a:spLocks noGrp="1"/>
          </p:cNvSpPr>
          <p:nvPr>
            <p:ph type="ctrTitle"/>
          </p:nvPr>
        </p:nvSpPr>
        <p:spPr>
          <a:xfrm>
            <a:off x="1104906" y="3708936"/>
            <a:ext cx="10001252" cy="5548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4400"/>
              <a:buFont typeface="Calibri"/>
              <a:buNone/>
              <a:defRPr>
                <a:solidFill>
                  <a:schemeClr val="accent2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13"/>
          <p:cNvSpPr txBox="1">
            <a:spLocks noGrp="1"/>
          </p:cNvSpPr>
          <p:nvPr>
            <p:ph type="subTitle" idx="1"/>
          </p:nvPr>
        </p:nvSpPr>
        <p:spPr>
          <a:xfrm>
            <a:off x="1104900" y="4283133"/>
            <a:ext cx="10001251" cy="361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2133"/>
              <a:buNone/>
              <a:defRPr sz="2133" b="0">
                <a:solidFill>
                  <a:schemeClr val="accent2"/>
                </a:solidFill>
              </a:defRPr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>
                <a:solidFill>
                  <a:srgbClr val="888888"/>
                </a:solidFill>
              </a:defRPr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>
                <a:solidFill>
                  <a:srgbClr val="888888"/>
                </a:solidFill>
              </a:defRPr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>
                <a:solidFill>
                  <a:srgbClr val="888888"/>
                </a:solidFill>
              </a:defRPr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>
                <a:solidFill>
                  <a:srgbClr val="888888"/>
                </a:solidFill>
              </a:defRPr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>
                <a:solidFill>
                  <a:srgbClr val="888888"/>
                </a:solidFill>
              </a:defRPr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>
                <a:solidFill>
                  <a:srgbClr val="888888"/>
                </a:solidFill>
              </a:defRPr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39" name="Google Shape;39;p13"/>
          <p:cNvSpPr txBox="1">
            <a:spLocks noGrp="1"/>
          </p:cNvSpPr>
          <p:nvPr>
            <p:ph type="body" idx="2"/>
          </p:nvPr>
        </p:nvSpPr>
        <p:spPr>
          <a:xfrm>
            <a:off x="1104907" y="5275463"/>
            <a:ext cx="6239100" cy="95112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364045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5EAE"/>
              </a:buClr>
              <a:buSzPts val="2133"/>
              <a:buChar char="•"/>
              <a:defRPr sz="2133">
                <a:solidFill>
                  <a:srgbClr val="005EAE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133"/>
              <a:buNone/>
              <a:defRPr sz="2133">
                <a:solidFill>
                  <a:schemeClr val="accent2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756"/>
              </a:spcBef>
              <a:spcAft>
                <a:spcPts val="0"/>
              </a:spcAft>
              <a:buClr>
                <a:schemeClr val="accent2"/>
              </a:buClr>
              <a:buSzPts val="2133"/>
              <a:buNone/>
              <a:defRPr sz="2133">
                <a:solidFill>
                  <a:schemeClr val="accent2"/>
                </a:solidFill>
              </a:defRPr>
            </a:lvl3pPr>
            <a:lvl4pPr marL="1828800" lvl="3" indent="-347154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67"/>
              <a:buChar char="•"/>
              <a:defRPr sz="1867">
                <a:solidFill>
                  <a:schemeClr val="lt1"/>
                </a:solidFill>
              </a:defRPr>
            </a:lvl4pPr>
            <a:lvl5pPr marL="2286000" lvl="4" indent="-347154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67"/>
              <a:buChar char="•"/>
              <a:defRPr sz="1867">
                <a:solidFill>
                  <a:schemeClr val="lt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0" name="Google Shape;40;p13"/>
          <p:cNvSpPr/>
          <p:nvPr/>
        </p:nvSpPr>
        <p:spPr>
          <a:xfrm>
            <a:off x="0" y="6498000"/>
            <a:ext cx="12192000" cy="360000"/>
          </a:xfrm>
          <a:prstGeom prst="rect">
            <a:avLst/>
          </a:prstGeom>
          <a:solidFill>
            <a:srgbClr val="005EAE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969409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33"/>
              <a:buFont typeface="Arial"/>
              <a:buNone/>
            </a:pPr>
            <a:endParaRPr sz="1333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41" name="Google Shape;41;p13" descr="TCD_White.png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060547" y="631411"/>
            <a:ext cx="5435068" cy="14650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&amp; Content 20pt">
  <p:cSld name="Title &amp; Content 20pt">
    <p:spTree>
      <p:nvGrpSpPr>
        <p:cNvPr id="1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Google Shape;43;p14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4" name="Google Shape;44;p14"/>
          <p:cNvSpPr txBox="1">
            <a:spLocks noGrp="1"/>
          </p:cNvSpPr>
          <p:nvPr>
            <p:ph type="body" idx="1"/>
          </p:nvPr>
        </p:nvSpPr>
        <p:spPr>
          <a:xfrm>
            <a:off x="1104900" y="1881075"/>
            <a:ext cx="10001251" cy="40401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5" name="Google Shape;45;p14"/>
          <p:cNvSpPr txBox="1">
            <a:spLocks noGrp="1"/>
          </p:cNvSpPr>
          <p:nvPr>
            <p:ph type="body" idx="2"/>
          </p:nvPr>
        </p:nvSpPr>
        <p:spPr>
          <a:xfrm>
            <a:off x="1104900" y="914404"/>
            <a:ext cx="10001251" cy="2762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64045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5EAE"/>
              </a:buClr>
              <a:buSzPts val="2133"/>
              <a:buChar char="•"/>
              <a:defRPr sz="2133" b="0">
                <a:solidFill>
                  <a:srgbClr val="005EAE"/>
                </a:solidFill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6" name="Google Shape;46;p14"/>
          <p:cNvSpPr txBox="1">
            <a:spLocks noGrp="1"/>
          </p:cNvSpPr>
          <p:nvPr>
            <p:ph type="sldNum" idx="12"/>
          </p:nvPr>
        </p:nvSpPr>
        <p:spPr>
          <a:xfrm>
            <a:off x="10719351" y="6508333"/>
            <a:ext cx="386800" cy="2558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33"/>
              <a:buFont typeface="Arial"/>
              <a:buNone/>
              <a:defRPr sz="1333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33"/>
              <a:buFont typeface="Arial"/>
              <a:buNone/>
              <a:defRPr sz="1333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33"/>
              <a:buFont typeface="Arial"/>
              <a:buNone/>
              <a:defRPr sz="1333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33"/>
              <a:buFont typeface="Arial"/>
              <a:buNone/>
              <a:defRPr sz="1333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33"/>
              <a:buFont typeface="Arial"/>
              <a:buNone/>
              <a:defRPr sz="1333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33"/>
              <a:buFont typeface="Arial"/>
              <a:buNone/>
              <a:defRPr sz="1333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33"/>
              <a:buFont typeface="Arial"/>
              <a:buNone/>
              <a:defRPr sz="1333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33"/>
              <a:buFont typeface="Arial"/>
              <a:buNone/>
              <a:defRPr sz="1333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33"/>
              <a:buFont typeface="Arial"/>
              <a:buNone/>
              <a:defRPr sz="1333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IE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Title, Content &amp; Image">
  <p:cSld name="Title, Content &amp; Image">
    <p:spTree>
      <p:nvGrpSpPr>
        <p:cNvPr id="1" name="Shape 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Google Shape;48;p15"/>
          <p:cNvSpPr>
            <a:spLocks noGrp="1"/>
          </p:cNvSpPr>
          <p:nvPr>
            <p:ph type="pic" idx="2"/>
          </p:nvPr>
        </p:nvSpPr>
        <p:spPr>
          <a:xfrm>
            <a:off x="6585600" y="1943100"/>
            <a:ext cx="5606400" cy="43434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</p:sp>
      <p:sp>
        <p:nvSpPr>
          <p:cNvPr id="49" name="Google Shape;49;p15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5EAE"/>
              </a:buClr>
              <a:buSzPts val="4400"/>
              <a:buFont typeface="Calibri"/>
              <a:buNone/>
              <a:defRPr>
                <a:solidFill>
                  <a:srgbClr val="005EAE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0" name="Google Shape;50;p15"/>
          <p:cNvSpPr txBox="1">
            <a:spLocks noGrp="1"/>
          </p:cNvSpPr>
          <p:nvPr>
            <p:ph type="body" idx="1"/>
          </p:nvPr>
        </p:nvSpPr>
        <p:spPr>
          <a:xfrm>
            <a:off x="1104907" y="1905000"/>
            <a:ext cx="5092700" cy="398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64045" algn="l">
              <a:lnSpc>
                <a:spcPct val="90000"/>
              </a:lnSpc>
              <a:spcBef>
                <a:spcPts val="1133"/>
              </a:spcBef>
              <a:spcAft>
                <a:spcPts val="0"/>
              </a:spcAft>
              <a:buClr>
                <a:schemeClr val="dk2"/>
              </a:buClr>
              <a:buSzPts val="2133"/>
              <a:buFont typeface="Calibri"/>
              <a:buChar char="–"/>
              <a:defRPr sz="2133" b="0"/>
            </a:lvl1pPr>
            <a:lvl2pPr marL="914400" lvl="1" indent="-364045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33"/>
              <a:buChar char="•"/>
              <a:defRPr sz="2133" b="0"/>
            </a:lvl2pPr>
            <a:lvl3pPr marL="1371600" lvl="2" indent="-347154" algn="l">
              <a:lnSpc>
                <a:spcPct val="90000"/>
              </a:lnSpc>
              <a:spcBef>
                <a:spcPts val="756"/>
              </a:spcBef>
              <a:spcAft>
                <a:spcPts val="0"/>
              </a:spcAft>
              <a:buClr>
                <a:schemeClr val="dk1"/>
              </a:buClr>
              <a:buSzPts val="1867"/>
              <a:buChar char="•"/>
              <a:defRPr sz="1867" b="0"/>
            </a:lvl3pPr>
            <a:lvl4pPr marL="1828800" lvl="3" indent="-347154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67"/>
              <a:buChar char="•"/>
              <a:defRPr sz="1867" b="0"/>
            </a:lvl4pPr>
            <a:lvl5pPr marL="2286000" lvl="4" indent="-347154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67"/>
              <a:buChar char="•"/>
              <a:defRPr sz="1867" b="0"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1" name="Google Shape;51;p15"/>
          <p:cNvSpPr txBox="1">
            <a:spLocks noGrp="1"/>
          </p:cNvSpPr>
          <p:nvPr>
            <p:ph type="body" idx="3"/>
          </p:nvPr>
        </p:nvSpPr>
        <p:spPr>
          <a:xfrm>
            <a:off x="1104900" y="914404"/>
            <a:ext cx="10001251" cy="2762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64045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5EAE"/>
              </a:buClr>
              <a:buSzPts val="2133"/>
              <a:buChar char="•"/>
              <a:defRPr sz="2133" b="0">
                <a:solidFill>
                  <a:srgbClr val="005EAE"/>
                </a:solidFill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2" name="Google Shape;52;p15"/>
          <p:cNvSpPr/>
          <p:nvPr/>
        </p:nvSpPr>
        <p:spPr>
          <a:xfrm>
            <a:off x="0" y="6498000"/>
            <a:ext cx="12192000" cy="360000"/>
          </a:xfrm>
          <a:prstGeom prst="rect">
            <a:avLst/>
          </a:prstGeom>
          <a:solidFill>
            <a:srgbClr val="005EAE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969409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33"/>
              <a:buFont typeface="Arial"/>
              <a:buNone/>
            </a:pPr>
            <a:r>
              <a:rPr lang="en-IE" sz="1333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Trinity College Dublin, </a:t>
            </a:r>
            <a:r>
              <a:rPr lang="en-IE" sz="1333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The University of Dublin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3" name="Google Shape;53;p15"/>
          <p:cNvSpPr txBox="1">
            <a:spLocks noGrp="1"/>
          </p:cNvSpPr>
          <p:nvPr>
            <p:ph type="sldNum" idx="12"/>
          </p:nvPr>
        </p:nvSpPr>
        <p:spPr>
          <a:xfrm>
            <a:off x="10719351" y="6508333"/>
            <a:ext cx="386800" cy="2558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33"/>
              <a:buFont typeface="Arial"/>
              <a:buNone/>
              <a:defRPr sz="1333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33"/>
              <a:buFont typeface="Arial"/>
              <a:buNone/>
              <a:defRPr sz="1333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33"/>
              <a:buFont typeface="Arial"/>
              <a:buNone/>
              <a:defRPr sz="1333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33"/>
              <a:buFont typeface="Arial"/>
              <a:buNone/>
              <a:defRPr sz="1333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33"/>
              <a:buFont typeface="Arial"/>
              <a:buNone/>
              <a:defRPr sz="1333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33"/>
              <a:buFont typeface="Arial"/>
              <a:buNone/>
              <a:defRPr sz="1333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33"/>
              <a:buFont typeface="Arial"/>
              <a:buNone/>
              <a:defRPr sz="1333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33"/>
              <a:buFont typeface="Arial"/>
              <a:buNone/>
              <a:defRPr sz="1333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33"/>
              <a:buFont typeface="Arial"/>
              <a:buNone/>
              <a:defRPr sz="1333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IE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Title &amp; Image">
  <p:cSld name="Title &amp; Image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6"/>
          <p:cNvSpPr>
            <a:spLocks noGrp="1"/>
          </p:cNvSpPr>
          <p:nvPr>
            <p:ph type="pic" idx="2"/>
          </p:nvPr>
        </p:nvSpPr>
        <p:spPr>
          <a:xfrm>
            <a:off x="0" y="1435839"/>
            <a:ext cx="12192000" cy="4850665"/>
          </a:xfrm>
          <a:prstGeom prst="rect">
            <a:avLst/>
          </a:prstGeom>
          <a:solidFill>
            <a:schemeClr val="accent4"/>
          </a:solidFill>
          <a:ln>
            <a:noFill/>
          </a:ln>
        </p:spPr>
      </p:sp>
      <p:sp>
        <p:nvSpPr>
          <p:cNvPr id="56" name="Google Shape;56;p16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5EAE"/>
              </a:buClr>
              <a:buSzPts val="4400"/>
              <a:buFont typeface="Calibri"/>
              <a:buNone/>
              <a:defRPr>
                <a:solidFill>
                  <a:srgbClr val="005EAE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7" name="Google Shape;57;p16"/>
          <p:cNvSpPr txBox="1">
            <a:spLocks noGrp="1"/>
          </p:cNvSpPr>
          <p:nvPr>
            <p:ph type="body" idx="1"/>
          </p:nvPr>
        </p:nvSpPr>
        <p:spPr>
          <a:xfrm>
            <a:off x="1104900" y="914404"/>
            <a:ext cx="10001251" cy="2762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64045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5EAE"/>
              </a:buClr>
              <a:buSzPts val="2133"/>
              <a:buChar char="•"/>
              <a:defRPr sz="2133" b="0">
                <a:solidFill>
                  <a:srgbClr val="005EAE"/>
                </a:solidFill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8" name="Google Shape;58;p16"/>
          <p:cNvSpPr/>
          <p:nvPr/>
        </p:nvSpPr>
        <p:spPr>
          <a:xfrm>
            <a:off x="0" y="6498000"/>
            <a:ext cx="12192000" cy="360000"/>
          </a:xfrm>
          <a:prstGeom prst="rect">
            <a:avLst/>
          </a:prstGeom>
          <a:solidFill>
            <a:srgbClr val="005EAE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969409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33"/>
              <a:buFont typeface="Arial"/>
              <a:buNone/>
            </a:pPr>
            <a:r>
              <a:rPr lang="en-IE" sz="1333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Trinity College Dublin, </a:t>
            </a:r>
            <a:r>
              <a:rPr lang="en-IE" sz="1333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The University of Dublin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9" name="Google Shape;59;p16"/>
          <p:cNvSpPr txBox="1">
            <a:spLocks noGrp="1"/>
          </p:cNvSpPr>
          <p:nvPr>
            <p:ph type="sldNum" idx="12"/>
          </p:nvPr>
        </p:nvSpPr>
        <p:spPr>
          <a:xfrm>
            <a:off x="10719351" y="6508333"/>
            <a:ext cx="386800" cy="2558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33"/>
              <a:buFont typeface="Arial"/>
              <a:buNone/>
              <a:defRPr sz="1333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33"/>
              <a:buFont typeface="Arial"/>
              <a:buNone/>
              <a:defRPr sz="1333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33"/>
              <a:buFont typeface="Arial"/>
              <a:buNone/>
              <a:defRPr sz="1333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33"/>
              <a:buFont typeface="Arial"/>
              <a:buNone/>
              <a:defRPr sz="1333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33"/>
              <a:buFont typeface="Arial"/>
              <a:buNone/>
              <a:defRPr sz="1333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33"/>
              <a:buFont typeface="Arial"/>
              <a:buNone/>
              <a:defRPr sz="1333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33"/>
              <a:buFont typeface="Arial"/>
              <a:buNone/>
              <a:defRPr sz="1333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33"/>
              <a:buFont typeface="Arial"/>
              <a:buNone/>
              <a:defRPr sz="1333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33"/>
              <a:buFont typeface="Arial"/>
              <a:buNone/>
              <a:defRPr sz="1333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IE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Thank You">
  <p:cSld name="Thank You">
    <p:spTree>
      <p:nvGrpSpPr>
        <p:cNvPr id="1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17"/>
          <p:cNvSpPr txBox="1">
            <a:spLocks noGrp="1"/>
          </p:cNvSpPr>
          <p:nvPr>
            <p:ph type="ctrTitle"/>
          </p:nvPr>
        </p:nvSpPr>
        <p:spPr>
          <a:xfrm>
            <a:off x="1104906" y="3715200"/>
            <a:ext cx="10001252" cy="5548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5EAE"/>
              </a:buClr>
              <a:buSzPts val="5600"/>
              <a:buFont typeface="Calibri"/>
              <a:buNone/>
              <a:defRPr sz="5600">
                <a:solidFill>
                  <a:srgbClr val="005EAE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2" name="Google Shape;62;p17"/>
          <p:cNvSpPr/>
          <p:nvPr/>
        </p:nvSpPr>
        <p:spPr>
          <a:xfrm>
            <a:off x="0" y="6498000"/>
            <a:ext cx="12192000" cy="360000"/>
          </a:xfrm>
          <a:prstGeom prst="rect">
            <a:avLst/>
          </a:prstGeom>
          <a:solidFill>
            <a:srgbClr val="005EAE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969409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33"/>
              <a:buFont typeface="Arial"/>
              <a:buNone/>
            </a:pPr>
            <a:endParaRPr sz="1333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3" name="Google Shape;63;p17"/>
          <p:cNvSpPr/>
          <p:nvPr/>
        </p:nvSpPr>
        <p:spPr>
          <a:xfrm>
            <a:off x="0" y="1"/>
            <a:ext cx="12192000" cy="2924105"/>
          </a:xfrm>
          <a:prstGeom prst="rect">
            <a:avLst/>
          </a:prstGeom>
          <a:solidFill>
            <a:srgbClr val="005EAE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endParaRPr sz="24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64" name="Google Shape;64;p17" descr="TCD_White.png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060547" y="631411"/>
            <a:ext cx="5435068" cy="14650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Title Only" type="titleOnly">
  <p:cSld name="TITLE_ONLY"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18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5EAE"/>
              </a:buClr>
              <a:buSzPts val="4400"/>
              <a:buFont typeface="Calibri"/>
              <a:buNone/>
              <a:defRPr>
                <a:solidFill>
                  <a:srgbClr val="005EAE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18"/>
          <p:cNvSpPr txBox="1">
            <a:spLocks noGrp="1"/>
          </p:cNvSpPr>
          <p:nvPr>
            <p:ph type="sldNum" idx="12"/>
          </p:nvPr>
        </p:nvSpPr>
        <p:spPr>
          <a:xfrm>
            <a:off x="10719351" y="6508333"/>
            <a:ext cx="386800" cy="2558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33"/>
              <a:buFont typeface="Arial"/>
              <a:buNone/>
              <a:defRPr sz="1333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33"/>
              <a:buFont typeface="Arial"/>
              <a:buNone/>
              <a:defRPr sz="1333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33"/>
              <a:buFont typeface="Arial"/>
              <a:buNone/>
              <a:defRPr sz="1333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33"/>
              <a:buFont typeface="Arial"/>
              <a:buNone/>
              <a:defRPr sz="1333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33"/>
              <a:buFont typeface="Arial"/>
              <a:buNone/>
              <a:defRPr sz="1333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33"/>
              <a:buFont typeface="Arial"/>
              <a:buNone/>
              <a:defRPr sz="1333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33"/>
              <a:buFont typeface="Arial"/>
              <a:buNone/>
              <a:defRPr sz="1333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33"/>
              <a:buFont typeface="Arial"/>
              <a:buNone/>
              <a:defRPr sz="1333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33"/>
              <a:buFont typeface="Arial"/>
              <a:buNone/>
              <a:defRPr sz="1333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IE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Title &amp; 2 Column Content 20pt">
  <p:cSld name="Title &amp; 2 Column Content 20pt"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19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19"/>
          <p:cNvSpPr txBox="1">
            <a:spLocks noGrp="1"/>
          </p:cNvSpPr>
          <p:nvPr>
            <p:ph type="body" idx="1"/>
          </p:nvPr>
        </p:nvSpPr>
        <p:spPr>
          <a:xfrm>
            <a:off x="1104901" y="1881076"/>
            <a:ext cx="5245099" cy="31633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64045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2133"/>
              <a:buFont typeface="Arial"/>
              <a:buChar char="‒"/>
              <a:defRPr sz="2133" b="0"/>
            </a:lvl1pPr>
            <a:lvl2pPr marL="914400" lvl="1" indent="-364045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133"/>
              <a:buFont typeface="Arial"/>
              <a:buChar char="•"/>
              <a:defRPr sz="2133"/>
            </a:lvl2pPr>
            <a:lvl3pPr marL="1371600" lvl="2" indent="-364045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133"/>
              <a:buChar char="•"/>
              <a:defRPr sz="2133"/>
            </a:lvl3pPr>
            <a:lvl4pPr marL="1828800" lvl="3" indent="-364045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133"/>
              <a:buChar char="•"/>
              <a:defRPr sz="2133"/>
            </a:lvl4pPr>
            <a:lvl5pPr marL="2286000" lvl="4" indent="-364045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133"/>
              <a:buChar char="•"/>
              <a:defRPr sz="2133"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1" name="Google Shape;71;p19"/>
          <p:cNvSpPr txBox="1">
            <a:spLocks noGrp="1"/>
          </p:cNvSpPr>
          <p:nvPr>
            <p:ph type="body" idx="2"/>
          </p:nvPr>
        </p:nvSpPr>
        <p:spPr>
          <a:xfrm>
            <a:off x="6553201" y="1881076"/>
            <a:ext cx="5246400" cy="31633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64045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2133"/>
              <a:buFont typeface="Arial"/>
              <a:buChar char="‒"/>
              <a:defRPr sz="2133" b="0"/>
            </a:lvl1pPr>
            <a:lvl2pPr marL="914400" lvl="1" indent="-364045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133"/>
              <a:buFont typeface="Arial"/>
              <a:buChar char="•"/>
              <a:defRPr sz="2133"/>
            </a:lvl2pPr>
            <a:lvl3pPr marL="1371600" lvl="2" indent="-364045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133"/>
              <a:buChar char="•"/>
              <a:defRPr sz="2133"/>
            </a:lvl3pPr>
            <a:lvl4pPr marL="1828800" lvl="3" indent="-364045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133"/>
              <a:buChar char="•"/>
              <a:defRPr sz="2133"/>
            </a:lvl4pPr>
            <a:lvl5pPr marL="2286000" lvl="4" indent="-364045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133"/>
              <a:buChar char="•"/>
              <a:defRPr sz="2133"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2" name="Google Shape;72;p19"/>
          <p:cNvSpPr txBox="1">
            <a:spLocks noGrp="1"/>
          </p:cNvSpPr>
          <p:nvPr>
            <p:ph type="body" idx="3"/>
          </p:nvPr>
        </p:nvSpPr>
        <p:spPr>
          <a:xfrm>
            <a:off x="1104900" y="914404"/>
            <a:ext cx="10001251" cy="2762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64045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5EAE"/>
              </a:buClr>
              <a:buSzPts val="2133"/>
              <a:buChar char="•"/>
              <a:defRPr sz="2133" b="0">
                <a:solidFill>
                  <a:srgbClr val="005EAE"/>
                </a:solidFill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3" name="Google Shape;73;p19"/>
          <p:cNvSpPr/>
          <p:nvPr/>
        </p:nvSpPr>
        <p:spPr>
          <a:xfrm>
            <a:off x="0" y="6034668"/>
            <a:ext cx="12192000" cy="821745"/>
          </a:xfrm>
          <a:prstGeom prst="rect">
            <a:avLst/>
          </a:prstGeom>
          <a:solidFill>
            <a:srgbClr val="005EAE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969409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33"/>
              <a:buFont typeface="Arial"/>
              <a:buNone/>
            </a:pPr>
            <a:endParaRPr sz="1333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74" name="Google Shape;74;p19" descr="TCD_White.png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090389" y="6184588"/>
            <a:ext cx="1968103" cy="530507"/>
          </a:xfrm>
          <a:prstGeom prst="rect">
            <a:avLst/>
          </a:prstGeom>
          <a:noFill/>
          <a:ln>
            <a:noFill/>
          </a:ln>
        </p:spPr>
      </p:pic>
      <p:sp>
        <p:nvSpPr>
          <p:cNvPr id="75" name="Google Shape;75;p19"/>
          <p:cNvSpPr txBox="1">
            <a:spLocks noGrp="1"/>
          </p:cNvSpPr>
          <p:nvPr>
            <p:ph type="sldNum" idx="12"/>
          </p:nvPr>
        </p:nvSpPr>
        <p:spPr>
          <a:xfrm>
            <a:off x="10719351" y="6508333"/>
            <a:ext cx="386800" cy="2558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33"/>
              <a:buFont typeface="Arial"/>
              <a:buNone/>
              <a:defRPr sz="1333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33"/>
              <a:buFont typeface="Arial"/>
              <a:buNone/>
              <a:defRPr sz="1333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33"/>
              <a:buFont typeface="Arial"/>
              <a:buNone/>
              <a:defRPr sz="1333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33"/>
              <a:buFont typeface="Arial"/>
              <a:buNone/>
              <a:defRPr sz="1333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33"/>
              <a:buFont typeface="Arial"/>
              <a:buNone/>
              <a:defRPr sz="1333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33"/>
              <a:buFont typeface="Arial"/>
              <a:buNone/>
              <a:defRPr sz="1333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33"/>
              <a:buFont typeface="Arial"/>
              <a:buNone/>
              <a:defRPr sz="1333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33"/>
              <a:buFont typeface="Arial"/>
              <a:buNone/>
              <a:defRPr sz="1333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33"/>
              <a:buFont typeface="Arial"/>
              <a:buNone/>
              <a:defRPr sz="1333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IE"/>
              <a:t>‹#›</a:t>
            </a:fld>
            <a:endParaRPr/>
          </a:p>
        </p:txBody>
      </p:sp>
      <p:pic>
        <p:nvPicPr>
          <p:cNvPr id="76" name="Google Shape;76;p19" descr="A white arrow with blue text&#10;&#10;Description automatically generated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9698445" y="5450245"/>
            <a:ext cx="2816766" cy="199213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0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" name="Google Shape;11;p10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Google Shape;12;p1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" name="Google Shape;13;p1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Google Shape;14;p1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IE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4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7" Type="http://schemas.openxmlformats.org/officeDocument/2006/relationships/image" Target="../media/image2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5" Type="http://schemas.openxmlformats.org/officeDocument/2006/relationships/image" Target="../media/image20.png"/><Relationship Id="rId4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pytch.org/app/lesson/sbys/2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pytch.org/app/lesson/sbys/2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Google Shape;151;p1"/>
          <p:cNvSpPr txBox="1">
            <a:spLocks noGrp="1"/>
          </p:cNvSpPr>
          <p:nvPr>
            <p:ph type="ctrTitle"/>
          </p:nvPr>
        </p:nvSpPr>
        <p:spPr>
          <a:xfrm>
            <a:off x="3878580" y="3417983"/>
            <a:ext cx="4389120" cy="5548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 fontScale="90000"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ct val="100000"/>
              <a:buFont typeface="Calibri"/>
              <a:buNone/>
            </a:pPr>
            <a:r>
              <a:rPr lang="en-IE"/>
              <a:t>Ceacht 2</a:t>
            </a:r>
            <a:endParaRPr/>
          </a:p>
        </p:txBody>
      </p:sp>
      <p:sp>
        <p:nvSpPr>
          <p:cNvPr id="152" name="Google Shape;152;p1"/>
          <p:cNvSpPr txBox="1">
            <a:spLocks noGrp="1"/>
          </p:cNvSpPr>
          <p:nvPr>
            <p:ph type="subTitle" idx="1"/>
          </p:nvPr>
        </p:nvSpPr>
        <p:spPr>
          <a:xfrm>
            <a:off x="3878580" y="4142394"/>
            <a:ext cx="4155300" cy="361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lnSpcReduction="10000"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100"/>
              <a:buNone/>
            </a:pPr>
            <a:r>
              <a:rPr lang="en-IE" dirty="0" err="1"/>
              <a:t>Tús</a:t>
            </a:r>
            <a:r>
              <a:rPr lang="en-IE" dirty="0"/>
              <a:t> a chur le “Chase game”</a:t>
            </a:r>
            <a:endParaRPr dirty="0"/>
          </a:p>
        </p:txBody>
      </p:sp>
      <p:sp>
        <p:nvSpPr>
          <p:cNvPr id="153" name="Google Shape;153;p1"/>
          <p:cNvSpPr txBox="1"/>
          <p:nvPr/>
        </p:nvSpPr>
        <p:spPr>
          <a:xfrm>
            <a:off x="9772847" y="4650022"/>
            <a:ext cx="2282520" cy="19233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5EAE"/>
              </a:buClr>
              <a:buSzPts val="1800"/>
              <a:buFont typeface="Arial"/>
              <a:buNone/>
            </a:pPr>
            <a:r>
              <a:rPr lang="en-IE" sz="1800" b="1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Arna fhorbairt ag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5EAE"/>
              </a:buClr>
              <a:buSzPts val="1700"/>
              <a:buFont typeface="Arial"/>
              <a:buNone/>
            </a:pPr>
            <a:endParaRPr sz="1700" b="1" i="0" u="none" strike="noStrike" cap="none">
              <a:solidFill>
                <a:srgbClr val="005EAE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5EAE"/>
              </a:buClr>
              <a:buSzPts val="1700"/>
              <a:buFont typeface="Arial"/>
              <a:buNone/>
            </a:pPr>
            <a:endParaRPr sz="1700" b="1" i="0" u="none" strike="noStrike" cap="none">
              <a:solidFill>
                <a:srgbClr val="005EAE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5EAE"/>
              </a:buClr>
              <a:buSzPts val="1700"/>
              <a:buFont typeface="Arial"/>
              <a:buNone/>
            </a:pPr>
            <a:endParaRPr sz="1700" b="1" i="0" u="none" strike="noStrike" cap="none">
              <a:solidFill>
                <a:srgbClr val="005EAE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2" indent="0" algn="l" rtl="0">
              <a:lnSpc>
                <a:spcPct val="90000"/>
              </a:lnSpc>
              <a:spcBef>
                <a:spcPts val="756"/>
              </a:spcBef>
              <a:spcAft>
                <a:spcPts val="0"/>
              </a:spcAft>
              <a:buClr>
                <a:schemeClr val="accent2"/>
              </a:buClr>
              <a:buSzPts val="1600"/>
              <a:buFont typeface="Arial"/>
              <a:buNone/>
            </a:pPr>
            <a:r>
              <a:rPr lang="en-IE" sz="1600" b="0" i="0" u="none" strike="noStrike" cap="none">
                <a:solidFill>
                  <a:schemeClr val="accent2"/>
                </a:solidFill>
                <a:latin typeface="Calibri"/>
                <a:ea typeface="Calibri"/>
                <a:cs typeface="Calibri"/>
                <a:sym typeface="Calibri"/>
              </a:rPr>
              <a:t>https://pytch.org/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2" indent="0" algn="l" rtl="0">
              <a:lnSpc>
                <a:spcPct val="90000"/>
              </a:lnSpc>
              <a:spcBef>
                <a:spcPts val="756"/>
              </a:spcBef>
              <a:spcAft>
                <a:spcPts val="0"/>
              </a:spcAft>
              <a:buClr>
                <a:schemeClr val="accent2"/>
              </a:buClr>
              <a:buSzPts val="1600"/>
              <a:buFont typeface="Arial"/>
              <a:buNone/>
            </a:pPr>
            <a:r>
              <a:rPr lang="en-IE" sz="1600" b="0" i="0" u="none" strike="noStrike" cap="none">
                <a:solidFill>
                  <a:schemeClr val="accent2"/>
                </a:solidFill>
                <a:latin typeface="Calibri"/>
                <a:ea typeface="Calibri"/>
                <a:cs typeface="Calibri"/>
                <a:sym typeface="Calibri"/>
              </a:rPr>
              <a:t>https://pytch.scss.tcd.ie/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5EAE"/>
              </a:buClr>
              <a:buSzPts val="1700"/>
              <a:buFont typeface="Arial"/>
              <a:buNone/>
            </a:pPr>
            <a:endParaRPr sz="1700" b="1" i="0" u="none" strike="noStrike" cap="none">
              <a:solidFill>
                <a:srgbClr val="005EAE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54" name="Google Shape;154;p1" descr="A black background with blue text&#10;&#10;Description automatically generated"/>
          <p:cNvPicPr preferRelativeResize="0"/>
          <p:nvPr/>
        </p:nvPicPr>
        <p:blipFill rotWithShape="1">
          <a:blip r:embed="rId3">
            <a:alphaModFix/>
          </a:blip>
          <a:srcRect t="18261" b="17276"/>
          <a:stretch/>
        </p:blipFill>
        <p:spPr>
          <a:xfrm>
            <a:off x="9772847" y="5001364"/>
            <a:ext cx="1834985" cy="72596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Google Shape;160;p2"/>
          <p:cNvSpPr txBox="1">
            <a:spLocks noGrp="1"/>
          </p:cNvSpPr>
          <p:nvPr>
            <p:ph type="title"/>
          </p:nvPr>
        </p:nvSpPr>
        <p:spPr>
          <a:xfrm>
            <a:off x="726141" y="99826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IE" sz="3300" dirty="0" err="1"/>
              <a:t>Pytch</a:t>
            </a:r>
            <a:r>
              <a:rPr lang="en-IE" sz="3300" dirty="0"/>
              <a:t> Stage (</a:t>
            </a:r>
            <a:r>
              <a:rPr lang="en-IE" sz="3300" dirty="0" err="1"/>
              <a:t>Stáitse</a:t>
            </a:r>
            <a:r>
              <a:rPr lang="en-IE" sz="3300" dirty="0"/>
              <a:t> </a:t>
            </a:r>
            <a:r>
              <a:rPr lang="en-IE" sz="3300" dirty="0" err="1"/>
              <a:t>Pytch</a:t>
            </a:r>
            <a:r>
              <a:rPr lang="en-IE" sz="3300" dirty="0"/>
              <a:t>) </a:t>
            </a:r>
            <a:r>
              <a:rPr lang="en-IE" sz="3300" dirty="0" err="1"/>
              <a:t>agus</a:t>
            </a:r>
            <a:r>
              <a:rPr lang="en-IE" sz="3300" dirty="0"/>
              <a:t> </a:t>
            </a:r>
            <a:r>
              <a:rPr lang="en-IE" sz="3300" dirty="0" err="1"/>
              <a:t>imeachtaí</a:t>
            </a:r>
            <a:endParaRPr sz="3300" dirty="0"/>
          </a:p>
        </p:txBody>
      </p:sp>
      <p:sp>
        <p:nvSpPr>
          <p:cNvPr id="161" name="Google Shape;161;p2"/>
          <p:cNvSpPr txBox="1">
            <a:spLocks noGrp="1"/>
          </p:cNvSpPr>
          <p:nvPr>
            <p:ph type="body" idx="1"/>
          </p:nvPr>
        </p:nvSpPr>
        <p:spPr>
          <a:xfrm>
            <a:off x="674667" y="1371754"/>
            <a:ext cx="5574574" cy="43828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92500" lnSpcReduction="20000"/>
          </a:bodyPr>
          <a:lstStyle/>
          <a:p>
            <a:pPr marL="457200" lvl="0" indent="-447675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ct val="62500"/>
              <a:buFont typeface="Arial"/>
              <a:buChar char="•"/>
            </a:pPr>
            <a:r>
              <a:rPr lang="en-IE" sz="3200" dirty="0" err="1">
                <a:solidFill>
                  <a:srgbClr val="005EAE"/>
                </a:solidFill>
              </a:rPr>
              <a:t>Pytch</a:t>
            </a:r>
            <a:r>
              <a:rPr lang="en-IE" sz="3200" dirty="0">
                <a:solidFill>
                  <a:srgbClr val="005EAE"/>
                </a:solidFill>
              </a:rPr>
              <a:t> Stage (</a:t>
            </a:r>
            <a:r>
              <a:rPr lang="en-IE" sz="3200" dirty="0" err="1">
                <a:solidFill>
                  <a:srgbClr val="005EAE"/>
                </a:solidFill>
              </a:rPr>
              <a:t>Stáitse</a:t>
            </a:r>
            <a:r>
              <a:rPr lang="en-IE" sz="3200" dirty="0">
                <a:solidFill>
                  <a:srgbClr val="005EAE"/>
                </a:solidFill>
              </a:rPr>
              <a:t> </a:t>
            </a:r>
            <a:r>
              <a:rPr lang="en-IE" sz="3200" dirty="0" err="1">
                <a:solidFill>
                  <a:srgbClr val="005EAE"/>
                </a:solidFill>
              </a:rPr>
              <a:t>Pytch</a:t>
            </a:r>
            <a:r>
              <a:rPr lang="en-IE" sz="3200" dirty="0">
                <a:solidFill>
                  <a:srgbClr val="005EAE"/>
                </a:solidFill>
              </a:rPr>
              <a:t>):</a:t>
            </a:r>
            <a:endParaRPr dirty="0"/>
          </a:p>
          <a:p>
            <a:pPr marL="522803" lvl="1" indent="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5EAE"/>
              </a:buClr>
              <a:buSzPct val="100000"/>
              <a:buNone/>
            </a:pPr>
            <a:r>
              <a:rPr lang="en-IE" sz="2000" dirty="0" err="1">
                <a:solidFill>
                  <a:srgbClr val="005EAE"/>
                </a:solidFill>
              </a:rPr>
              <a:t>Cuimsíonn</a:t>
            </a:r>
            <a:r>
              <a:rPr lang="en-IE" sz="2000" dirty="0">
                <a:solidFill>
                  <a:srgbClr val="005EAE"/>
                </a:solidFill>
              </a:rPr>
              <a:t> an </a:t>
            </a:r>
            <a:r>
              <a:rPr lang="en-IE" sz="2000" dirty="0" err="1">
                <a:solidFill>
                  <a:srgbClr val="005EAE"/>
                </a:solidFill>
              </a:rPr>
              <a:t>Stáitse</a:t>
            </a:r>
            <a:r>
              <a:rPr lang="en-IE" sz="2000" dirty="0">
                <a:solidFill>
                  <a:srgbClr val="005EAE"/>
                </a:solidFill>
              </a:rPr>
              <a:t> </a:t>
            </a:r>
            <a:r>
              <a:rPr lang="en-IE" sz="2000" dirty="0" err="1">
                <a:solidFill>
                  <a:srgbClr val="005EAE"/>
                </a:solidFill>
              </a:rPr>
              <a:t>gach</a:t>
            </a:r>
            <a:r>
              <a:rPr lang="en-IE" sz="2000" dirty="0">
                <a:solidFill>
                  <a:srgbClr val="005EAE"/>
                </a:solidFill>
              </a:rPr>
              <a:t> </a:t>
            </a:r>
            <a:r>
              <a:rPr lang="en-IE" sz="2000" dirty="0" err="1">
                <a:solidFill>
                  <a:srgbClr val="005EAE"/>
                </a:solidFill>
              </a:rPr>
              <a:t>rud</a:t>
            </a:r>
            <a:r>
              <a:rPr lang="en-IE" sz="2000" dirty="0">
                <a:solidFill>
                  <a:srgbClr val="005EAE"/>
                </a:solidFill>
              </a:rPr>
              <a:t> a </a:t>
            </a:r>
            <a:r>
              <a:rPr lang="en-IE" sz="2000" dirty="0" err="1">
                <a:solidFill>
                  <a:srgbClr val="005EAE"/>
                </a:solidFill>
              </a:rPr>
              <a:t>tharlaíonn</a:t>
            </a:r>
            <a:r>
              <a:rPr lang="en-IE" sz="2000" dirty="0">
                <a:solidFill>
                  <a:srgbClr val="005EAE"/>
                </a:solidFill>
              </a:rPr>
              <a:t> </a:t>
            </a:r>
            <a:r>
              <a:rPr lang="en-IE" sz="2000" dirty="0" err="1">
                <a:solidFill>
                  <a:srgbClr val="005EAE"/>
                </a:solidFill>
              </a:rPr>
              <a:t>i</a:t>
            </a:r>
            <a:r>
              <a:rPr lang="en-IE" sz="2000" dirty="0">
                <a:solidFill>
                  <a:srgbClr val="005EAE"/>
                </a:solidFill>
              </a:rPr>
              <a:t> do </a:t>
            </a:r>
            <a:r>
              <a:rPr lang="en-IE" sz="2000" dirty="0" err="1">
                <a:solidFill>
                  <a:srgbClr val="005EAE"/>
                </a:solidFill>
              </a:rPr>
              <a:t>chlár</a:t>
            </a:r>
            <a:r>
              <a:rPr lang="en-IE" sz="2000" dirty="0">
                <a:solidFill>
                  <a:srgbClr val="005EAE"/>
                </a:solidFill>
              </a:rPr>
              <a:t> </a:t>
            </a:r>
            <a:r>
              <a:rPr lang="en-IE" sz="2000" dirty="0" err="1">
                <a:solidFill>
                  <a:srgbClr val="005EAE"/>
                </a:solidFill>
              </a:rPr>
              <a:t>Pytch</a:t>
            </a:r>
            <a:r>
              <a:rPr lang="en-IE" sz="2000" dirty="0">
                <a:solidFill>
                  <a:srgbClr val="005EAE"/>
                </a:solidFill>
              </a:rPr>
              <a:t>. </a:t>
            </a:r>
            <a:r>
              <a:rPr lang="en-IE" sz="2000" dirty="0" err="1">
                <a:solidFill>
                  <a:srgbClr val="005EAE"/>
                </a:solidFill>
              </a:rPr>
              <a:t>Cosúil</a:t>
            </a:r>
            <a:r>
              <a:rPr lang="en-IE" sz="2000" dirty="0">
                <a:solidFill>
                  <a:srgbClr val="005EAE"/>
                </a:solidFill>
              </a:rPr>
              <a:t> le Scratch, </a:t>
            </a:r>
            <a:r>
              <a:rPr lang="en-IE" sz="2000" dirty="0" err="1">
                <a:solidFill>
                  <a:srgbClr val="005EAE"/>
                </a:solidFill>
              </a:rPr>
              <a:t>ní</a:t>
            </a:r>
            <a:r>
              <a:rPr lang="en-IE" sz="2000" dirty="0">
                <a:solidFill>
                  <a:srgbClr val="005EAE"/>
                </a:solidFill>
              </a:rPr>
              <a:t> </a:t>
            </a:r>
            <a:r>
              <a:rPr lang="en-IE" sz="2000" dirty="0" err="1">
                <a:solidFill>
                  <a:srgbClr val="005EAE"/>
                </a:solidFill>
              </a:rPr>
              <a:t>féidir</a:t>
            </a:r>
            <a:r>
              <a:rPr lang="en-IE" sz="2000" dirty="0">
                <a:solidFill>
                  <a:srgbClr val="005EAE"/>
                </a:solidFill>
              </a:rPr>
              <a:t> ach </a:t>
            </a:r>
            <a:r>
              <a:rPr lang="en-IE" sz="2000" b="1" dirty="0">
                <a:solidFill>
                  <a:srgbClr val="005EAE"/>
                </a:solidFill>
              </a:rPr>
              <a:t>Stage (</a:t>
            </a:r>
            <a:r>
              <a:rPr lang="en-IE" sz="2000" b="1" dirty="0" err="1">
                <a:solidFill>
                  <a:srgbClr val="005EAE"/>
                </a:solidFill>
              </a:rPr>
              <a:t>stáitse</a:t>
            </a:r>
            <a:r>
              <a:rPr lang="en-IE" sz="2000" b="1" dirty="0">
                <a:solidFill>
                  <a:srgbClr val="005EAE"/>
                </a:solidFill>
              </a:rPr>
              <a:t>) </a:t>
            </a:r>
            <a:r>
              <a:rPr lang="en-IE" sz="2000" b="1" dirty="0" err="1">
                <a:solidFill>
                  <a:srgbClr val="005EAE"/>
                </a:solidFill>
              </a:rPr>
              <a:t>amháin</a:t>
            </a:r>
            <a:r>
              <a:rPr lang="en-IE" sz="2000" dirty="0">
                <a:solidFill>
                  <a:srgbClr val="005EAE"/>
                </a:solidFill>
              </a:rPr>
              <a:t> a </a:t>
            </a:r>
            <a:r>
              <a:rPr lang="en-IE" sz="2000" dirty="0" err="1">
                <a:solidFill>
                  <a:srgbClr val="005EAE"/>
                </a:solidFill>
              </a:rPr>
              <a:t>bheith</a:t>
            </a:r>
            <a:r>
              <a:rPr lang="en-IE" sz="2000" dirty="0">
                <a:solidFill>
                  <a:srgbClr val="005EAE"/>
                </a:solidFill>
              </a:rPr>
              <a:t> </a:t>
            </a:r>
            <a:r>
              <a:rPr lang="en-IE" sz="2000" dirty="0" err="1">
                <a:solidFill>
                  <a:srgbClr val="005EAE"/>
                </a:solidFill>
              </a:rPr>
              <a:t>i</a:t>
            </a:r>
            <a:r>
              <a:rPr lang="en-IE" sz="2000" dirty="0">
                <a:solidFill>
                  <a:srgbClr val="005EAE"/>
                </a:solidFill>
              </a:rPr>
              <a:t> </a:t>
            </a:r>
            <a:r>
              <a:rPr lang="en-IE" sz="2000" dirty="0" err="1">
                <a:solidFill>
                  <a:srgbClr val="005EAE"/>
                </a:solidFill>
              </a:rPr>
              <a:t>dtionscadal</a:t>
            </a:r>
            <a:r>
              <a:rPr lang="en-IE" sz="2000" dirty="0">
                <a:solidFill>
                  <a:srgbClr val="005EAE"/>
                </a:solidFill>
              </a:rPr>
              <a:t> </a:t>
            </a:r>
            <a:r>
              <a:rPr lang="en-IE" sz="2000" dirty="0" err="1">
                <a:solidFill>
                  <a:srgbClr val="005EAE"/>
                </a:solidFill>
              </a:rPr>
              <a:t>Pytch</a:t>
            </a:r>
            <a:r>
              <a:rPr lang="en-IE" sz="2000" dirty="0">
                <a:solidFill>
                  <a:srgbClr val="005EAE"/>
                </a:solidFill>
              </a:rPr>
              <a:t>, </a:t>
            </a:r>
            <a:r>
              <a:rPr lang="en-IE" sz="2000" dirty="0" err="1">
                <a:solidFill>
                  <a:srgbClr val="005EAE"/>
                </a:solidFill>
              </a:rPr>
              <a:t>agus</a:t>
            </a:r>
            <a:r>
              <a:rPr lang="en-IE" sz="2000" dirty="0">
                <a:solidFill>
                  <a:srgbClr val="005EAE"/>
                </a:solidFill>
              </a:rPr>
              <a:t> is </a:t>
            </a:r>
            <a:r>
              <a:rPr lang="en-IE" sz="2000" dirty="0" err="1">
                <a:solidFill>
                  <a:srgbClr val="005EAE"/>
                </a:solidFill>
              </a:rPr>
              <a:t>féidir</a:t>
            </a:r>
            <a:r>
              <a:rPr lang="en-IE" sz="2000" dirty="0">
                <a:solidFill>
                  <a:srgbClr val="005EAE"/>
                </a:solidFill>
              </a:rPr>
              <a:t> leis </a:t>
            </a:r>
            <a:r>
              <a:rPr lang="en-IE" sz="2000" dirty="0" err="1">
                <a:solidFill>
                  <a:srgbClr val="005EAE"/>
                </a:solidFill>
              </a:rPr>
              <a:t>roinnt</a:t>
            </a:r>
            <a:r>
              <a:rPr lang="en-IE" sz="2000" dirty="0">
                <a:solidFill>
                  <a:srgbClr val="005EAE"/>
                </a:solidFill>
              </a:rPr>
              <a:t> </a:t>
            </a:r>
            <a:r>
              <a:rPr lang="en-IE" sz="2000" dirty="0" err="1">
                <a:solidFill>
                  <a:srgbClr val="005EAE"/>
                </a:solidFill>
              </a:rPr>
              <a:t>cultacha</a:t>
            </a:r>
            <a:r>
              <a:rPr lang="en-IE" sz="2000" dirty="0">
                <a:solidFill>
                  <a:srgbClr val="005EAE"/>
                </a:solidFill>
              </a:rPr>
              <a:t> (</a:t>
            </a:r>
            <a:r>
              <a:rPr lang="en-IE" sz="2000" dirty="0" err="1">
                <a:solidFill>
                  <a:srgbClr val="005EAE"/>
                </a:solidFill>
              </a:rPr>
              <a:t>ar</a:t>
            </a:r>
            <a:r>
              <a:rPr lang="en-IE" sz="2000" dirty="0">
                <a:solidFill>
                  <a:srgbClr val="005EAE"/>
                </a:solidFill>
              </a:rPr>
              <a:t> a </a:t>
            </a:r>
            <a:r>
              <a:rPr lang="en-IE" sz="2000" dirty="0" err="1">
                <a:solidFill>
                  <a:srgbClr val="005EAE"/>
                </a:solidFill>
              </a:rPr>
              <a:t>dtugtar</a:t>
            </a:r>
            <a:r>
              <a:rPr lang="en-IE" sz="2000" dirty="0">
                <a:solidFill>
                  <a:srgbClr val="005EAE"/>
                </a:solidFill>
              </a:rPr>
              <a:t> </a:t>
            </a:r>
            <a:r>
              <a:rPr lang="en-IE" sz="2000" b="1" dirty="0">
                <a:solidFill>
                  <a:srgbClr val="005EAE"/>
                </a:solidFill>
              </a:rPr>
              <a:t>backdrops/</a:t>
            </a:r>
            <a:r>
              <a:rPr lang="en-IE" sz="2000" b="1" dirty="0" err="1">
                <a:solidFill>
                  <a:srgbClr val="005EAE"/>
                </a:solidFill>
              </a:rPr>
              <a:t>cúlraí</a:t>
            </a:r>
            <a:r>
              <a:rPr lang="en-IE" sz="2000" dirty="0">
                <a:solidFill>
                  <a:srgbClr val="005EAE"/>
                </a:solidFill>
              </a:rPr>
              <a:t>) </a:t>
            </a:r>
            <a:r>
              <a:rPr lang="en-IE" sz="2000" dirty="0" err="1">
                <a:solidFill>
                  <a:srgbClr val="005EAE"/>
                </a:solidFill>
              </a:rPr>
              <a:t>agus</a:t>
            </a:r>
            <a:r>
              <a:rPr lang="en-IE" sz="2000" dirty="0">
                <a:solidFill>
                  <a:srgbClr val="005EAE"/>
                </a:solidFill>
              </a:rPr>
              <a:t> </a:t>
            </a:r>
            <a:r>
              <a:rPr lang="en-IE" sz="2000" dirty="0" err="1">
                <a:solidFill>
                  <a:srgbClr val="005EAE"/>
                </a:solidFill>
              </a:rPr>
              <a:t>fuaimeanna</a:t>
            </a:r>
            <a:r>
              <a:rPr lang="en-IE" sz="2000" dirty="0">
                <a:solidFill>
                  <a:srgbClr val="005EAE"/>
                </a:solidFill>
              </a:rPr>
              <a:t> a </a:t>
            </a:r>
            <a:r>
              <a:rPr lang="en-IE" sz="2000" dirty="0" err="1">
                <a:solidFill>
                  <a:srgbClr val="005EAE"/>
                </a:solidFill>
              </a:rPr>
              <a:t>bheith</a:t>
            </a:r>
            <a:r>
              <a:rPr lang="en-IE" sz="2000" dirty="0">
                <a:solidFill>
                  <a:srgbClr val="005EAE"/>
                </a:solidFill>
              </a:rPr>
              <a:t> </a:t>
            </a:r>
            <a:r>
              <a:rPr lang="en-IE" sz="2000" dirty="0" err="1">
                <a:solidFill>
                  <a:srgbClr val="005EAE"/>
                </a:solidFill>
              </a:rPr>
              <a:t>aige</a:t>
            </a:r>
            <a:r>
              <a:rPr lang="en-IE" sz="2000" dirty="0">
                <a:solidFill>
                  <a:srgbClr val="005EAE"/>
                </a:solidFill>
              </a:rPr>
              <a:t>.</a:t>
            </a:r>
            <a:endParaRPr sz="2000" dirty="0">
              <a:solidFill>
                <a:srgbClr val="005EAE"/>
              </a:solidFill>
            </a:endParaRPr>
          </a:p>
          <a:p>
            <a:pPr marL="522803" lvl="1" indent="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5EAE"/>
              </a:buClr>
              <a:buSzPct val="100000"/>
              <a:buNone/>
            </a:pPr>
            <a:r>
              <a:rPr lang="en-IE" sz="2000" dirty="0">
                <a:solidFill>
                  <a:srgbClr val="005EAE"/>
                </a:solidFill>
              </a:rPr>
              <a:t>Is </a:t>
            </a:r>
            <a:r>
              <a:rPr lang="en-IE" sz="2000" dirty="0" err="1">
                <a:solidFill>
                  <a:srgbClr val="005EAE"/>
                </a:solidFill>
              </a:rPr>
              <a:t>féidir</a:t>
            </a:r>
            <a:r>
              <a:rPr lang="en-IE" sz="2000" dirty="0">
                <a:solidFill>
                  <a:srgbClr val="005EAE"/>
                </a:solidFill>
              </a:rPr>
              <a:t> </a:t>
            </a:r>
            <a:r>
              <a:rPr lang="en-IE" sz="2000" dirty="0" err="1">
                <a:solidFill>
                  <a:srgbClr val="005EAE"/>
                </a:solidFill>
              </a:rPr>
              <a:t>scripteanna</a:t>
            </a:r>
            <a:r>
              <a:rPr lang="en-IE" sz="2000" dirty="0">
                <a:solidFill>
                  <a:srgbClr val="005EAE"/>
                </a:solidFill>
              </a:rPr>
              <a:t> / </a:t>
            </a:r>
            <a:r>
              <a:rPr lang="en-IE" sz="2000" dirty="0" err="1">
                <a:solidFill>
                  <a:srgbClr val="005EAE"/>
                </a:solidFill>
              </a:rPr>
              <a:t>feidhmeanna</a:t>
            </a:r>
            <a:r>
              <a:rPr lang="en-IE" sz="2000" dirty="0">
                <a:solidFill>
                  <a:srgbClr val="005EAE"/>
                </a:solidFill>
              </a:rPr>
              <a:t> a </a:t>
            </a:r>
            <a:r>
              <a:rPr lang="en-IE" sz="2000" dirty="0" err="1">
                <a:solidFill>
                  <a:srgbClr val="005EAE"/>
                </a:solidFill>
              </a:rPr>
              <a:t>bheith</a:t>
            </a:r>
            <a:r>
              <a:rPr lang="en-IE" sz="2000" dirty="0">
                <a:solidFill>
                  <a:srgbClr val="005EAE"/>
                </a:solidFill>
              </a:rPr>
              <a:t> ag an Stage (</a:t>
            </a:r>
            <a:r>
              <a:rPr lang="en-IE" sz="2000" dirty="0" err="1">
                <a:solidFill>
                  <a:srgbClr val="005EAE"/>
                </a:solidFill>
              </a:rPr>
              <a:t>Stáitse</a:t>
            </a:r>
            <a:r>
              <a:rPr lang="en-IE" sz="2000" dirty="0">
                <a:solidFill>
                  <a:srgbClr val="005EAE"/>
                </a:solidFill>
              </a:rPr>
              <a:t>) </a:t>
            </a:r>
            <a:r>
              <a:rPr lang="en-IE" sz="2000" dirty="0" err="1">
                <a:solidFill>
                  <a:srgbClr val="005EAE"/>
                </a:solidFill>
              </a:rPr>
              <a:t>freisin</a:t>
            </a:r>
            <a:r>
              <a:rPr lang="en-IE" sz="2000" dirty="0">
                <a:solidFill>
                  <a:srgbClr val="005EAE"/>
                </a:solidFill>
              </a:rPr>
              <a:t>.</a:t>
            </a:r>
            <a:endParaRPr sz="2000" dirty="0">
              <a:solidFill>
                <a:srgbClr val="005EAE"/>
              </a:solidFill>
            </a:endParaRPr>
          </a:p>
          <a:p>
            <a:pPr marL="522803" lvl="1" indent="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</a:pPr>
            <a:endParaRPr sz="2000" dirty="0"/>
          </a:p>
          <a:p>
            <a:pPr marL="457200" lvl="0" indent="-447675" algn="l" rtl="0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SzPct val="62500"/>
              <a:buFont typeface="Arial"/>
              <a:buChar char="•"/>
            </a:pPr>
            <a:r>
              <a:rPr lang="en-IE" sz="3200" dirty="0" err="1">
                <a:solidFill>
                  <a:srgbClr val="005EAE"/>
                </a:solidFill>
              </a:rPr>
              <a:t>Imeachtaí</a:t>
            </a:r>
            <a:r>
              <a:rPr lang="en-IE" sz="3200" dirty="0">
                <a:solidFill>
                  <a:srgbClr val="005EAE"/>
                </a:solidFill>
              </a:rPr>
              <a:t> </a:t>
            </a:r>
            <a:r>
              <a:rPr lang="en-IE" sz="3200" dirty="0" err="1">
                <a:solidFill>
                  <a:srgbClr val="005EAE"/>
                </a:solidFill>
              </a:rPr>
              <a:t>Pytch</a:t>
            </a:r>
            <a:r>
              <a:rPr lang="en-IE" sz="3200" dirty="0">
                <a:solidFill>
                  <a:srgbClr val="005EAE"/>
                </a:solidFill>
              </a:rPr>
              <a:t>:</a:t>
            </a:r>
            <a:endParaRPr dirty="0"/>
          </a:p>
          <a:p>
            <a:pPr marL="522803" lvl="1" indent="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5EAE"/>
              </a:buClr>
              <a:buSzPct val="93023"/>
              <a:buNone/>
            </a:pPr>
            <a:r>
              <a:rPr lang="en-IE" sz="2150" dirty="0" err="1">
                <a:solidFill>
                  <a:srgbClr val="005EAE"/>
                </a:solidFill>
              </a:rPr>
              <a:t>Úsáidtear</a:t>
            </a:r>
            <a:r>
              <a:rPr lang="en-IE" sz="2150" dirty="0">
                <a:solidFill>
                  <a:srgbClr val="005EAE"/>
                </a:solidFill>
              </a:rPr>
              <a:t> </a:t>
            </a:r>
            <a:r>
              <a:rPr lang="en-IE" sz="2150" dirty="0" err="1">
                <a:solidFill>
                  <a:srgbClr val="005EAE"/>
                </a:solidFill>
              </a:rPr>
              <a:t>iad</a:t>
            </a:r>
            <a:r>
              <a:rPr lang="en-IE" sz="2150" dirty="0">
                <a:solidFill>
                  <a:srgbClr val="005EAE"/>
                </a:solidFill>
              </a:rPr>
              <a:t> ag </a:t>
            </a:r>
            <a:r>
              <a:rPr lang="en-IE" sz="2150" dirty="0" err="1">
                <a:solidFill>
                  <a:srgbClr val="005EAE"/>
                </a:solidFill>
              </a:rPr>
              <a:t>tús</a:t>
            </a:r>
            <a:r>
              <a:rPr lang="en-IE" sz="2150" dirty="0">
                <a:solidFill>
                  <a:srgbClr val="005EAE"/>
                </a:solidFill>
              </a:rPr>
              <a:t> do </a:t>
            </a:r>
            <a:r>
              <a:rPr lang="en-IE" sz="2150" dirty="0" err="1">
                <a:solidFill>
                  <a:srgbClr val="005EAE"/>
                </a:solidFill>
              </a:rPr>
              <a:t>scripteanna</a:t>
            </a:r>
            <a:r>
              <a:rPr lang="en-IE" sz="2150" dirty="0">
                <a:solidFill>
                  <a:srgbClr val="005EAE"/>
                </a:solidFill>
              </a:rPr>
              <a:t> / </a:t>
            </a:r>
            <a:r>
              <a:rPr lang="en-IE" sz="2150" dirty="0" err="1">
                <a:solidFill>
                  <a:srgbClr val="005EAE"/>
                </a:solidFill>
              </a:rPr>
              <a:t>feidhmeanna</a:t>
            </a:r>
            <a:r>
              <a:rPr lang="en-IE" sz="2150" dirty="0">
                <a:solidFill>
                  <a:srgbClr val="005EAE"/>
                </a:solidFill>
              </a:rPr>
              <a:t> </a:t>
            </a:r>
            <a:r>
              <a:rPr lang="en-IE" sz="2150" dirty="0" err="1">
                <a:solidFill>
                  <a:srgbClr val="005EAE"/>
                </a:solidFill>
              </a:rPr>
              <a:t>chun</a:t>
            </a:r>
            <a:r>
              <a:rPr lang="en-IE" sz="2150" dirty="0">
                <a:solidFill>
                  <a:srgbClr val="005EAE"/>
                </a:solidFill>
              </a:rPr>
              <a:t> </a:t>
            </a:r>
            <a:r>
              <a:rPr lang="en-IE" sz="2150" dirty="0" err="1">
                <a:solidFill>
                  <a:srgbClr val="005EAE"/>
                </a:solidFill>
              </a:rPr>
              <a:t>imeachtaí</a:t>
            </a:r>
            <a:r>
              <a:rPr lang="en-IE" sz="2150" dirty="0">
                <a:solidFill>
                  <a:srgbClr val="005EAE"/>
                </a:solidFill>
              </a:rPr>
              <a:t> a </a:t>
            </a:r>
            <a:r>
              <a:rPr lang="en-IE" sz="2150" dirty="0" err="1">
                <a:solidFill>
                  <a:srgbClr val="005EAE"/>
                </a:solidFill>
              </a:rPr>
              <a:t>bhrath</a:t>
            </a:r>
            <a:r>
              <a:rPr lang="en-IE" sz="2150" dirty="0">
                <a:solidFill>
                  <a:srgbClr val="005EAE"/>
                </a:solidFill>
              </a:rPr>
              <a:t>, a </a:t>
            </a:r>
            <a:r>
              <a:rPr lang="en-IE" sz="2150" dirty="0" err="1">
                <a:solidFill>
                  <a:srgbClr val="005EAE"/>
                </a:solidFill>
              </a:rPr>
              <a:t>chuireann</a:t>
            </a:r>
            <a:r>
              <a:rPr lang="en-IE" sz="2150" dirty="0">
                <a:solidFill>
                  <a:srgbClr val="005EAE"/>
                </a:solidFill>
              </a:rPr>
              <a:t> an script / </a:t>
            </a:r>
            <a:r>
              <a:rPr lang="en-IE" sz="2150" dirty="0" err="1">
                <a:solidFill>
                  <a:srgbClr val="005EAE"/>
                </a:solidFill>
              </a:rPr>
              <a:t>feidhm</a:t>
            </a:r>
            <a:r>
              <a:rPr lang="en-IE" sz="2150" dirty="0">
                <a:solidFill>
                  <a:srgbClr val="005EAE"/>
                </a:solidFill>
              </a:rPr>
              <a:t> ag </a:t>
            </a:r>
            <a:r>
              <a:rPr lang="en-IE" sz="2150" dirty="0" err="1">
                <a:solidFill>
                  <a:srgbClr val="005EAE"/>
                </a:solidFill>
              </a:rPr>
              <a:t>rith</a:t>
            </a:r>
            <a:r>
              <a:rPr lang="en-IE" sz="2150" dirty="0">
                <a:solidFill>
                  <a:srgbClr val="005EAE"/>
                </a:solidFill>
              </a:rPr>
              <a:t>.</a:t>
            </a:r>
            <a:endParaRPr sz="2150" dirty="0">
              <a:solidFill>
                <a:srgbClr val="005EAE"/>
              </a:solidFill>
            </a:endParaRPr>
          </a:p>
          <a:p>
            <a:pPr marL="522803" lvl="1" indent="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5EAE"/>
              </a:buClr>
              <a:buSzPct val="93023"/>
              <a:buNone/>
            </a:pPr>
            <a:r>
              <a:rPr lang="en-IE" sz="2150" dirty="0">
                <a:solidFill>
                  <a:srgbClr val="005EAE"/>
                </a:solidFill>
              </a:rPr>
              <a:t>Is </a:t>
            </a:r>
            <a:r>
              <a:rPr lang="en-IE" sz="2150" dirty="0" err="1">
                <a:solidFill>
                  <a:srgbClr val="005EAE"/>
                </a:solidFill>
              </a:rPr>
              <a:t>iad</a:t>
            </a:r>
            <a:r>
              <a:rPr lang="en-IE" sz="2150" dirty="0">
                <a:solidFill>
                  <a:srgbClr val="005EAE"/>
                </a:solidFill>
              </a:rPr>
              <a:t> </a:t>
            </a:r>
            <a:r>
              <a:rPr lang="en-IE" sz="2150" dirty="0" err="1">
                <a:solidFill>
                  <a:srgbClr val="005EAE"/>
                </a:solidFill>
              </a:rPr>
              <a:t>bloic</a:t>
            </a:r>
            <a:r>
              <a:rPr lang="en-IE" sz="2150" dirty="0">
                <a:solidFill>
                  <a:srgbClr val="005EAE"/>
                </a:solidFill>
              </a:rPr>
              <a:t> </a:t>
            </a:r>
            <a:r>
              <a:rPr lang="en-IE" sz="2150" dirty="0" err="1">
                <a:solidFill>
                  <a:srgbClr val="005EAE"/>
                </a:solidFill>
              </a:rPr>
              <a:t>imeachta</a:t>
            </a:r>
            <a:r>
              <a:rPr lang="en-IE" sz="2150" dirty="0">
                <a:solidFill>
                  <a:srgbClr val="005EAE"/>
                </a:solidFill>
              </a:rPr>
              <a:t> an bealach a </a:t>
            </a:r>
            <a:r>
              <a:rPr lang="en-IE" sz="2150" dirty="0" err="1">
                <a:solidFill>
                  <a:srgbClr val="005EAE"/>
                </a:solidFill>
              </a:rPr>
              <a:t>deirimid</a:t>
            </a:r>
            <a:r>
              <a:rPr lang="en-IE" sz="2150" dirty="0">
                <a:solidFill>
                  <a:srgbClr val="005EAE"/>
                </a:solidFill>
              </a:rPr>
              <a:t> </a:t>
            </a:r>
            <a:r>
              <a:rPr lang="en-IE" sz="2150" i="1" dirty="0" err="1">
                <a:solidFill>
                  <a:srgbClr val="005EAE"/>
                </a:solidFill>
              </a:rPr>
              <a:t>cathain</a:t>
            </a:r>
            <a:r>
              <a:rPr lang="en-IE" sz="2150" dirty="0">
                <a:solidFill>
                  <a:srgbClr val="005EAE"/>
                </a:solidFill>
              </a:rPr>
              <a:t> is </a:t>
            </a:r>
            <a:r>
              <a:rPr lang="en-IE" sz="2150" dirty="0" err="1">
                <a:solidFill>
                  <a:srgbClr val="005EAE"/>
                </a:solidFill>
              </a:rPr>
              <a:t>mian</a:t>
            </a:r>
            <a:r>
              <a:rPr lang="en-IE" sz="2150" dirty="0">
                <a:solidFill>
                  <a:srgbClr val="005EAE"/>
                </a:solidFill>
              </a:rPr>
              <a:t> linn go </a:t>
            </a:r>
            <a:r>
              <a:rPr lang="en-IE" sz="2150" dirty="0" err="1">
                <a:solidFill>
                  <a:srgbClr val="005EAE"/>
                </a:solidFill>
              </a:rPr>
              <a:t>rithfidh</a:t>
            </a:r>
            <a:r>
              <a:rPr lang="en-IE" sz="2150" dirty="0">
                <a:solidFill>
                  <a:srgbClr val="005EAE"/>
                </a:solidFill>
              </a:rPr>
              <a:t> </a:t>
            </a:r>
            <a:r>
              <a:rPr lang="en-IE" sz="2150" dirty="0" err="1">
                <a:solidFill>
                  <a:srgbClr val="005EAE"/>
                </a:solidFill>
              </a:rPr>
              <a:t>orduithe</a:t>
            </a:r>
            <a:r>
              <a:rPr lang="en-IE" sz="2150" dirty="0">
                <a:solidFill>
                  <a:srgbClr val="005EAE"/>
                </a:solidFill>
              </a:rPr>
              <a:t> </a:t>
            </a:r>
            <a:r>
              <a:rPr lang="en-IE" sz="2150" dirty="0" err="1">
                <a:solidFill>
                  <a:srgbClr val="005EAE"/>
                </a:solidFill>
              </a:rPr>
              <a:t>áirithe</a:t>
            </a:r>
            <a:r>
              <a:rPr lang="en-IE" sz="2150" dirty="0">
                <a:solidFill>
                  <a:srgbClr val="005EAE"/>
                </a:solidFill>
              </a:rPr>
              <a:t>.</a:t>
            </a:r>
            <a:endParaRPr sz="2000" dirty="0">
              <a:solidFill>
                <a:srgbClr val="005EAE"/>
              </a:solidFill>
              <a:highlight>
                <a:srgbClr val="FFFF00"/>
              </a:highlight>
            </a:endParaRPr>
          </a:p>
          <a:p>
            <a:pPr marL="457200" lvl="0" indent="-330200" algn="l" rtl="0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SzPct val="74990"/>
              <a:buFont typeface="Arial"/>
              <a:buNone/>
            </a:pPr>
            <a:endParaRPr dirty="0"/>
          </a:p>
        </p:txBody>
      </p:sp>
      <p:sp>
        <p:nvSpPr>
          <p:cNvPr id="162" name="Google Shape;162;p2"/>
          <p:cNvSpPr/>
          <p:nvPr/>
        </p:nvSpPr>
        <p:spPr>
          <a:xfrm>
            <a:off x="1219609" y="3572289"/>
            <a:ext cx="2352600" cy="468300"/>
          </a:xfrm>
          <a:prstGeom prst="rect">
            <a:avLst/>
          </a:prstGeom>
          <a:noFill/>
          <a:ln w="9525" cap="flat" cmpd="sng">
            <a:solidFill>
              <a:schemeClr val="accent2"/>
            </a:solidFill>
            <a:prstDash val="dot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accent2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3" name="Google Shape;163;p2"/>
          <p:cNvSpPr/>
          <p:nvPr/>
        </p:nvSpPr>
        <p:spPr>
          <a:xfrm>
            <a:off x="1274260" y="1371754"/>
            <a:ext cx="2352600" cy="468300"/>
          </a:xfrm>
          <a:prstGeom prst="rect">
            <a:avLst/>
          </a:prstGeom>
          <a:noFill/>
          <a:ln w="9525" cap="flat" cmpd="sng">
            <a:solidFill>
              <a:srgbClr val="7030A0"/>
            </a:solidFill>
            <a:prstDash val="dot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accent2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64" name="Google Shape;164;p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529998" y="303227"/>
            <a:ext cx="2572959" cy="1817153"/>
          </a:xfrm>
          <a:prstGeom prst="rect">
            <a:avLst/>
          </a:prstGeom>
          <a:noFill/>
          <a:ln w="12700" cap="sq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  <a:effectLst>
            <a:outerShdw blurRad="50800" dist="38100" dir="2700000" algn="tl" rotWithShape="0">
              <a:srgbClr val="000000">
                <a:alpha val="42352"/>
              </a:srgbClr>
            </a:outerShdw>
          </a:effectLst>
        </p:spPr>
      </p:pic>
      <p:pic>
        <p:nvPicPr>
          <p:cNvPr id="165" name="Google Shape;165;p2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7245520" y="2294965"/>
            <a:ext cx="4568174" cy="3554954"/>
          </a:xfrm>
          <a:prstGeom prst="rect">
            <a:avLst/>
          </a:prstGeom>
          <a:noFill/>
          <a:ln w="12700" cap="sq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  <a:effectLst>
            <a:outerShdw blurRad="50800" dist="38100" dir="2700000" algn="tl" rotWithShape="0">
              <a:srgbClr val="000000">
                <a:alpha val="42352"/>
              </a:srgbClr>
            </a:outerShdw>
          </a:effectLst>
        </p:spPr>
      </p:pic>
      <p:pic>
        <p:nvPicPr>
          <p:cNvPr id="166" name="Google Shape;166;p2" descr="A blue square with white arrows&#10;&#10;Description automatically generated with medium confidence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6938416" y="1972952"/>
            <a:ext cx="398638" cy="391454"/>
          </a:xfrm>
          <a:prstGeom prst="rect">
            <a:avLst/>
          </a:prstGeom>
          <a:noFill/>
          <a:ln>
            <a:noFill/>
          </a:ln>
        </p:spPr>
      </p:pic>
      <p:sp>
        <p:nvSpPr>
          <p:cNvPr id="167" name="Google Shape;167;p2"/>
          <p:cNvSpPr/>
          <p:nvPr/>
        </p:nvSpPr>
        <p:spPr>
          <a:xfrm>
            <a:off x="7245520" y="2606715"/>
            <a:ext cx="2382574" cy="351638"/>
          </a:xfrm>
          <a:prstGeom prst="rect">
            <a:avLst/>
          </a:prstGeom>
          <a:noFill/>
          <a:ln w="9525" cap="flat" cmpd="sng">
            <a:solidFill>
              <a:schemeClr val="accent2"/>
            </a:solidFill>
            <a:prstDash val="dot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accent2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8" name="Google Shape;168;p2"/>
          <p:cNvSpPr/>
          <p:nvPr/>
        </p:nvSpPr>
        <p:spPr>
          <a:xfrm>
            <a:off x="7245521" y="3267635"/>
            <a:ext cx="2382574" cy="366572"/>
          </a:xfrm>
          <a:prstGeom prst="rect">
            <a:avLst/>
          </a:prstGeom>
          <a:noFill/>
          <a:ln w="9525" cap="flat" cmpd="sng">
            <a:solidFill>
              <a:schemeClr val="accent2"/>
            </a:solidFill>
            <a:prstDash val="dot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accent2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9" name="Google Shape;169;p2"/>
          <p:cNvSpPr/>
          <p:nvPr/>
        </p:nvSpPr>
        <p:spPr>
          <a:xfrm>
            <a:off x="10220219" y="4368275"/>
            <a:ext cx="1062317" cy="1136053"/>
          </a:xfrm>
          <a:prstGeom prst="rect">
            <a:avLst/>
          </a:prstGeom>
          <a:noFill/>
          <a:ln w="9525" cap="flat" cmpd="sng">
            <a:solidFill>
              <a:srgbClr val="7030A0"/>
            </a:solidFill>
            <a:prstDash val="dot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accent2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170" name="Google Shape;170;p2"/>
          <p:cNvCxnSpPr>
            <a:stCxn id="171" idx="0"/>
            <a:endCxn id="164" idx="1"/>
          </p:cNvCxnSpPr>
          <p:nvPr/>
        </p:nvCxnSpPr>
        <p:spPr>
          <a:xfrm rot="-5400000">
            <a:off x="7761988" y="1491107"/>
            <a:ext cx="1047300" cy="488700"/>
          </a:xfrm>
          <a:prstGeom prst="curvedConnector2">
            <a:avLst/>
          </a:prstGeom>
          <a:noFill/>
          <a:ln w="19050" cap="flat" cmpd="sng">
            <a:solidFill>
              <a:schemeClr val="accent1"/>
            </a:solidFill>
            <a:prstDash val="solid"/>
            <a:miter lim="800000"/>
            <a:headEnd type="none" w="sm" len="sm"/>
            <a:tailEnd type="triangle" w="med" len="med"/>
          </a:ln>
        </p:spPr>
      </p:cxnSp>
      <p:sp>
        <p:nvSpPr>
          <p:cNvPr id="171" name="Google Shape;171;p2"/>
          <p:cNvSpPr/>
          <p:nvPr/>
        </p:nvSpPr>
        <p:spPr>
          <a:xfrm>
            <a:off x="7673788" y="2259107"/>
            <a:ext cx="735000" cy="246300"/>
          </a:xfrm>
          <a:prstGeom prst="ellipse">
            <a:avLst/>
          </a:prstGeom>
          <a:noFill/>
          <a:ln w="19050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accen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6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6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6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6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6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6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6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000"/>
                            </p:stCondLst>
                            <p:childTnLst>
                              <p:par>
                                <p:cTn id="4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"/>
                            </p:stCondLst>
                            <p:childTnLst>
                              <p:par>
                                <p:cTn id="5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Google Shape;177;p3"/>
          <p:cNvSpPr txBox="1">
            <a:spLocks noGrp="1"/>
          </p:cNvSpPr>
          <p:nvPr>
            <p:ph type="title"/>
          </p:nvPr>
        </p:nvSpPr>
        <p:spPr>
          <a:xfrm>
            <a:off x="371219" y="7919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IE" dirty="0" err="1"/>
              <a:t>Comhordanáidí</a:t>
            </a:r>
            <a:r>
              <a:rPr lang="en-IE" dirty="0"/>
              <a:t> </a:t>
            </a:r>
            <a:r>
              <a:rPr lang="en-IE" dirty="0" err="1"/>
              <a:t>Pytch</a:t>
            </a:r>
            <a:r>
              <a:rPr lang="en-IE" dirty="0"/>
              <a:t> Stage</a:t>
            </a:r>
            <a:endParaRPr dirty="0"/>
          </a:p>
        </p:txBody>
      </p:sp>
      <p:sp>
        <p:nvSpPr>
          <p:cNvPr id="178" name="Google Shape;178;p3"/>
          <p:cNvSpPr txBox="1">
            <a:spLocks noGrp="1"/>
          </p:cNvSpPr>
          <p:nvPr>
            <p:ph type="body" idx="2"/>
          </p:nvPr>
        </p:nvSpPr>
        <p:spPr>
          <a:xfrm>
            <a:off x="371219" y="1239515"/>
            <a:ext cx="6506362" cy="141692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5EAE"/>
              </a:buClr>
              <a:buSzPts val="2100"/>
              <a:buNone/>
            </a:pPr>
            <a:r>
              <a:rPr lang="en-IE" sz="1700" dirty="0">
                <a:solidFill>
                  <a:srgbClr val="005EAE"/>
                </a:solidFill>
              </a:rPr>
              <a:t>Chun </a:t>
            </a:r>
            <a:r>
              <a:rPr lang="en-IE" sz="1700" dirty="0" err="1">
                <a:solidFill>
                  <a:srgbClr val="005EAE"/>
                </a:solidFill>
              </a:rPr>
              <a:t>eilimintí</a:t>
            </a:r>
            <a:r>
              <a:rPr lang="en-IE" sz="1700" dirty="0">
                <a:solidFill>
                  <a:srgbClr val="005EAE"/>
                </a:solidFill>
              </a:rPr>
              <a:t> a </a:t>
            </a:r>
            <a:r>
              <a:rPr lang="en-IE" sz="1700" dirty="0" err="1">
                <a:solidFill>
                  <a:srgbClr val="005EAE"/>
                </a:solidFill>
              </a:rPr>
              <a:t>shuí</a:t>
            </a:r>
            <a:r>
              <a:rPr lang="en-IE" sz="1700" dirty="0">
                <a:solidFill>
                  <a:srgbClr val="005EAE"/>
                </a:solidFill>
              </a:rPr>
              <a:t> </a:t>
            </a:r>
            <a:r>
              <a:rPr lang="en-IE" sz="1700" dirty="0" err="1">
                <a:solidFill>
                  <a:srgbClr val="005EAE"/>
                </a:solidFill>
              </a:rPr>
              <a:t>ar</a:t>
            </a:r>
            <a:r>
              <a:rPr lang="en-IE" sz="1700" dirty="0">
                <a:solidFill>
                  <a:srgbClr val="005EAE"/>
                </a:solidFill>
              </a:rPr>
              <a:t> an </a:t>
            </a:r>
            <a:r>
              <a:rPr lang="en-IE" sz="1700" dirty="0" err="1">
                <a:solidFill>
                  <a:srgbClr val="005EAE"/>
                </a:solidFill>
              </a:rPr>
              <a:t>Pytch</a:t>
            </a:r>
            <a:r>
              <a:rPr lang="en-IE" sz="1700" dirty="0">
                <a:solidFill>
                  <a:srgbClr val="005EAE"/>
                </a:solidFill>
              </a:rPr>
              <a:t> Stage (</a:t>
            </a:r>
            <a:r>
              <a:rPr lang="en-IE" sz="1700" dirty="0" err="1">
                <a:solidFill>
                  <a:srgbClr val="005EAE"/>
                </a:solidFill>
              </a:rPr>
              <a:t>Stáitse</a:t>
            </a:r>
            <a:r>
              <a:rPr lang="en-IE" sz="1700" dirty="0">
                <a:solidFill>
                  <a:srgbClr val="005EAE"/>
                </a:solidFill>
              </a:rPr>
              <a:t> </a:t>
            </a:r>
            <a:r>
              <a:rPr lang="en-IE" sz="1700" dirty="0" err="1">
                <a:solidFill>
                  <a:srgbClr val="005EAE"/>
                </a:solidFill>
              </a:rPr>
              <a:t>Pytch</a:t>
            </a:r>
            <a:r>
              <a:rPr lang="en-IE" sz="1700" dirty="0">
                <a:solidFill>
                  <a:srgbClr val="005EAE"/>
                </a:solidFill>
              </a:rPr>
              <a:t>), </a:t>
            </a:r>
            <a:r>
              <a:rPr lang="en-IE" sz="1700" dirty="0" err="1">
                <a:solidFill>
                  <a:srgbClr val="005EAE"/>
                </a:solidFill>
              </a:rPr>
              <a:t>caithfimid</a:t>
            </a:r>
            <a:r>
              <a:rPr lang="en-IE" sz="1700" dirty="0">
                <a:solidFill>
                  <a:srgbClr val="005EAE"/>
                </a:solidFill>
              </a:rPr>
              <a:t> a </a:t>
            </a:r>
            <a:r>
              <a:rPr lang="en-IE" sz="1700" dirty="0" err="1">
                <a:solidFill>
                  <a:srgbClr val="005EAE"/>
                </a:solidFill>
              </a:rPr>
              <a:t>suíomh</a:t>
            </a:r>
            <a:r>
              <a:rPr lang="en-IE" sz="1700" dirty="0">
                <a:solidFill>
                  <a:srgbClr val="005EAE"/>
                </a:solidFill>
              </a:rPr>
              <a:t> a </a:t>
            </a:r>
            <a:r>
              <a:rPr lang="en-IE" sz="1700" dirty="0" err="1">
                <a:solidFill>
                  <a:srgbClr val="005EAE"/>
                </a:solidFill>
              </a:rPr>
              <a:t>shocrú</a:t>
            </a:r>
            <a:r>
              <a:rPr lang="en-IE" sz="1700" dirty="0">
                <a:solidFill>
                  <a:srgbClr val="005EAE"/>
                </a:solidFill>
              </a:rPr>
              <a:t>. </a:t>
            </a:r>
            <a:r>
              <a:rPr lang="en-IE" sz="1700" dirty="0" err="1">
                <a:solidFill>
                  <a:srgbClr val="005EAE"/>
                </a:solidFill>
              </a:rPr>
              <a:t>Sainmhínítear</a:t>
            </a:r>
            <a:r>
              <a:rPr lang="en-IE" sz="1700" dirty="0">
                <a:solidFill>
                  <a:srgbClr val="005EAE"/>
                </a:solidFill>
              </a:rPr>
              <a:t> an </a:t>
            </a:r>
            <a:r>
              <a:rPr lang="en-IE" sz="1700" dirty="0" err="1">
                <a:solidFill>
                  <a:srgbClr val="005EAE"/>
                </a:solidFill>
              </a:rPr>
              <a:t>suíomh</a:t>
            </a:r>
            <a:r>
              <a:rPr lang="en-IE" sz="1700" dirty="0">
                <a:solidFill>
                  <a:srgbClr val="005EAE"/>
                </a:solidFill>
              </a:rPr>
              <a:t> le </a:t>
            </a:r>
            <a:r>
              <a:rPr lang="en-IE" sz="1700" dirty="0" err="1">
                <a:solidFill>
                  <a:srgbClr val="005EAE"/>
                </a:solidFill>
              </a:rPr>
              <a:t>dhá</a:t>
            </a:r>
            <a:r>
              <a:rPr lang="en-IE" sz="1700" dirty="0">
                <a:solidFill>
                  <a:srgbClr val="005EAE"/>
                </a:solidFill>
              </a:rPr>
              <a:t> </a:t>
            </a:r>
            <a:r>
              <a:rPr lang="en-IE" sz="1700" dirty="0" err="1">
                <a:solidFill>
                  <a:srgbClr val="005EAE"/>
                </a:solidFill>
              </a:rPr>
              <a:t>uimhir</a:t>
            </a:r>
            <a:r>
              <a:rPr lang="en-IE" sz="1700" dirty="0">
                <a:solidFill>
                  <a:srgbClr val="005EAE"/>
                </a:solidFill>
              </a:rPr>
              <a:t> </a:t>
            </a:r>
            <a:r>
              <a:rPr lang="en-IE" sz="1700" b="1" dirty="0">
                <a:solidFill>
                  <a:srgbClr val="005EAE"/>
                </a:solidFill>
              </a:rPr>
              <a:t>(x, y)</a:t>
            </a:r>
            <a:r>
              <a:rPr lang="en-IE" sz="1700" dirty="0">
                <a:solidFill>
                  <a:srgbClr val="005EAE"/>
                </a:solidFill>
              </a:rPr>
              <a:t>, </a:t>
            </a:r>
            <a:r>
              <a:rPr lang="en-IE" sz="1700" dirty="0" err="1">
                <a:solidFill>
                  <a:srgbClr val="005EAE"/>
                </a:solidFill>
              </a:rPr>
              <a:t>áit</a:t>
            </a:r>
            <a:r>
              <a:rPr lang="en-IE" sz="1700" dirty="0">
                <a:solidFill>
                  <a:srgbClr val="005EAE"/>
                </a:solidFill>
              </a:rPr>
              <a:t> a </a:t>
            </a:r>
            <a:r>
              <a:rPr lang="en-IE" sz="1700" dirty="0" err="1">
                <a:solidFill>
                  <a:srgbClr val="005EAE"/>
                </a:solidFill>
              </a:rPr>
              <a:t>léiríonn</a:t>
            </a:r>
            <a:r>
              <a:rPr lang="en-IE" sz="1700" dirty="0">
                <a:solidFill>
                  <a:srgbClr val="005EAE"/>
                </a:solidFill>
              </a:rPr>
              <a:t> </a:t>
            </a:r>
            <a:r>
              <a:rPr lang="en-IE" sz="1700" b="1" dirty="0">
                <a:solidFill>
                  <a:srgbClr val="005EAE"/>
                </a:solidFill>
              </a:rPr>
              <a:t>x</a:t>
            </a:r>
            <a:r>
              <a:rPr lang="en-IE" sz="1700" dirty="0">
                <a:solidFill>
                  <a:srgbClr val="005EAE"/>
                </a:solidFill>
              </a:rPr>
              <a:t> an </a:t>
            </a:r>
            <a:r>
              <a:rPr lang="en-IE" sz="1700" dirty="0" err="1">
                <a:solidFill>
                  <a:srgbClr val="005EAE"/>
                </a:solidFill>
              </a:rPr>
              <a:t>luach</a:t>
            </a:r>
            <a:r>
              <a:rPr lang="en-IE" sz="1700" dirty="0">
                <a:solidFill>
                  <a:srgbClr val="005EAE"/>
                </a:solidFill>
              </a:rPr>
              <a:t> </a:t>
            </a:r>
            <a:r>
              <a:rPr lang="en-IE" sz="1700" dirty="0" err="1">
                <a:solidFill>
                  <a:srgbClr val="005EAE"/>
                </a:solidFill>
              </a:rPr>
              <a:t>cothrománach</a:t>
            </a:r>
            <a:r>
              <a:rPr lang="en-IE" sz="1700" dirty="0">
                <a:solidFill>
                  <a:srgbClr val="005EAE"/>
                </a:solidFill>
              </a:rPr>
              <a:t> </a:t>
            </a:r>
            <a:r>
              <a:rPr lang="en-IE" sz="1700" dirty="0" err="1">
                <a:solidFill>
                  <a:srgbClr val="005EAE"/>
                </a:solidFill>
              </a:rPr>
              <a:t>agus</a:t>
            </a:r>
            <a:r>
              <a:rPr lang="en-IE" sz="1700" dirty="0">
                <a:solidFill>
                  <a:srgbClr val="005EAE"/>
                </a:solidFill>
              </a:rPr>
              <a:t> a </a:t>
            </a:r>
            <a:r>
              <a:rPr lang="en-IE" sz="1700" dirty="0" err="1">
                <a:solidFill>
                  <a:srgbClr val="005EAE"/>
                </a:solidFill>
              </a:rPr>
              <a:t>léiríonn</a:t>
            </a:r>
            <a:r>
              <a:rPr lang="en-IE" sz="1700" dirty="0">
                <a:solidFill>
                  <a:srgbClr val="005EAE"/>
                </a:solidFill>
              </a:rPr>
              <a:t> </a:t>
            </a:r>
            <a:r>
              <a:rPr lang="en-IE" sz="1700" b="1" dirty="0">
                <a:solidFill>
                  <a:srgbClr val="005EAE"/>
                </a:solidFill>
              </a:rPr>
              <a:t>y</a:t>
            </a:r>
            <a:r>
              <a:rPr lang="en-IE" sz="1700" dirty="0">
                <a:solidFill>
                  <a:srgbClr val="005EAE"/>
                </a:solidFill>
              </a:rPr>
              <a:t> an </a:t>
            </a:r>
            <a:r>
              <a:rPr lang="en-IE" sz="1700" dirty="0" err="1">
                <a:solidFill>
                  <a:srgbClr val="005EAE"/>
                </a:solidFill>
              </a:rPr>
              <a:t>luach</a:t>
            </a:r>
            <a:r>
              <a:rPr lang="en-IE" sz="1700" dirty="0">
                <a:solidFill>
                  <a:srgbClr val="005EAE"/>
                </a:solidFill>
              </a:rPr>
              <a:t> </a:t>
            </a:r>
            <a:r>
              <a:rPr lang="en-IE" sz="1700" dirty="0" err="1">
                <a:solidFill>
                  <a:srgbClr val="005EAE"/>
                </a:solidFill>
              </a:rPr>
              <a:t>ingearach</a:t>
            </a:r>
            <a:r>
              <a:rPr lang="en-IE" sz="1700" dirty="0">
                <a:solidFill>
                  <a:srgbClr val="005EAE"/>
                </a:solidFill>
              </a:rPr>
              <a:t>. Is </a:t>
            </a:r>
            <a:r>
              <a:rPr lang="en-IE" sz="1700" dirty="0" err="1">
                <a:solidFill>
                  <a:srgbClr val="005EAE"/>
                </a:solidFill>
              </a:rPr>
              <a:t>féidir</a:t>
            </a:r>
            <a:r>
              <a:rPr lang="en-IE" sz="1700" dirty="0">
                <a:solidFill>
                  <a:srgbClr val="005EAE"/>
                </a:solidFill>
              </a:rPr>
              <a:t> leis an </a:t>
            </a:r>
            <a:r>
              <a:rPr lang="en-IE" sz="1700" dirty="0" err="1">
                <a:solidFill>
                  <a:srgbClr val="005EAE"/>
                </a:solidFill>
              </a:rPr>
              <a:t>dá</a:t>
            </a:r>
            <a:r>
              <a:rPr lang="en-IE" sz="1700" dirty="0">
                <a:solidFill>
                  <a:srgbClr val="005EAE"/>
                </a:solidFill>
              </a:rPr>
              <a:t> </a:t>
            </a:r>
            <a:r>
              <a:rPr lang="en-IE" sz="1700" dirty="0" err="1">
                <a:solidFill>
                  <a:srgbClr val="005EAE"/>
                </a:solidFill>
              </a:rPr>
              <a:t>luach</a:t>
            </a:r>
            <a:r>
              <a:rPr lang="en-IE" sz="1700" dirty="0">
                <a:solidFill>
                  <a:srgbClr val="005EAE"/>
                </a:solidFill>
              </a:rPr>
              <a:t> a </a:t>
            </a:r>
            <a:r>
              <a:rPr lang="en-IE" sz="1700" dirty="0" err="1">
                <a:solidFill>
                  <a:srgbClr val="005EAE"/>
                </a:solidFill>
              </a:rPr>
              <a:t>bheith</a:t>
            </a:r>
            <a:r>
              <a:rPr lang="en-IE" sz="1700" dirty="0">
                <a:solidFill>
                  <a:srgbClr val="005EAE"/>
                </a:solidFill>
              </a:rPr>
              <a:t> </a:t>
            </a:r>
            <a:r>
              <a:rPr lang="en-IE" sz="1700" dirty="0" err="1">
                <a:solidFill>
                  <a:srgbClr val="005EAE"/>
                </a:solidFill>
              </a:rPr>
              <a:t>diúltach</a:t>
            </a:r>
            <a:r>
              <a:rPr lang="en-IE" sz="1700" dirty="0">
                <a:solidFill>
                  <a:srgbClr val="005EAE"/>
                </a:solidFill>
              </a:rPr>
              <a:t>, ach </a:t>
            </a:r>
            <a:r>
              <a:rPr lang="en-IE" sz="1700" dirty="0" err="1">
                <a:solidFill>
                  <a:srgbClr val="005EAE"/>
                </a:solidFill>
              </a:rPr>
              <a:t>ní</a:t>
            </a:r>
            <a:r>
              <a:rPr lang="en-IE" sz="1700" dirty="0">
                <a:solidFill>
                  <a:srgbClr val="005EAE"/>
                </a:solidFill>
              </a:rPr>
              <a:t> </a:t>
            </a:r>
            <a:r>
              <a:rPr lang="en-IE" sz="1700" dirty="0" err="1">
                <a:solidFill>
                  <a:srgbClr val="005EAE"/>
                </a:solidFill>
              </a:rPr>
              <a:t>gá</a:t>
            </a:r>
            <a:r>
              <a:rPr lang="en-IE" sz="1700" dirty="0">
                <a:solidFill>
                  <a:srgbClr val="005EAE"/>
                </a:solidFill>
              </a:rPr>
              <a:t>.</a:t>
            </a:r>
            <a:endParaRPr sz="1700" dirty="0">
              <a:solidFill>
                <a:srgbClr val="005EAE"/>
              </a:solidFill>
            </a:endParaRPr>
          </a:p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Clr>
                <a:schemeClr val="dk1"/>
              </a:buClr>
              <a:buSzPts val="1100"/>
              <a:buNone/>
            </a:pPr>
            <a:r>
              <a:rPr lang="en-IE" sz="1700" dirty="0" err="1">
                <a:solidFill>
                  <a:srgbClr val="005EAE"/>
                </a:solidFill>
              </a:rPr>
              <a:t>Má</a:t>
            </a:r>
            <a:r>
              <a:rPr lang="en-IE" sz="1700" dirty="0">
                <a:solidFill>
                  <a:srgbClr val="005EAE"/>
                </a:solidFill>
              </a:rPr>
              <a:t> </a:t>
            </a:r>
            <a:r>
              <a:rPr lang="en-IE" sz="1700" dirty="0" err="1">
                <a:solidFill>
                  <a:srgbClr val="005EAE"/>
                </a:solidFill>
              </a:rPr>
              <a:t>chonaic</a:t>
            </a:r>
            <a:r>
              <a:rPr lang="en-IE" sz="1700" dirty="0">
                <a:solidFill>
                  <a:srgbClr val="005EAE"/>
                </a:solidFill>
              </a:rPr>
              <a:t> </a:t>
            </a:r>
            <a:r>
              <a:rPr lang="en-IE" sz="1700" dirty="0" err="1">
                <a:solidFill>
                  <a:srgbClr val="005EAE"/>
                </a:solidFill>
              </a:rPr>
              <a:t>tú</a:t>
            </a:r>
            <a:r>
              <a:rPr lang="en-IE" sz="1700" dirty="0">
                <a:solidFill>
                  <a:srgbClr val="005EAE"/>
                </a:solidFill>
              </a:rPr>
              <a:t> Scratch </a:t>
            </a:r>
            <a:r>
              <a:rPr lang="en-IE" sz="1700" dirty="0" err="1">
                <a:solidFill>
                  <a:srgbClr val="005EAE"/>
                </a:solidFill>
              </a:rPr>
              <a:t>cheana</a:t>
            </a:r>
            <a:r>
              <a:rPr lang="en-IE" sz="1700" dirty="0">
                <a:solidFill>
                  <a:srgbClr val="005EAE"/>
                </a:solidFill>
              </a:rPr>
              <a:t>, </a:t>
            </a:r>
            <a:r>
              <a:rPr lang="en-IE" sz="1700" dirty="0" err="1">
                <a:solidFill>
                  <a:srgbClr val="005EAE"/>
                </a:solidFill>
              </a:rPr>
              <a:t>úsáidtear</a:t>
            </a:r>
            <a:r>
              <a:rPr lang="en-IE" sz="1700" dirty="0">
                <a:solidFill>
                  <a:srgbClr val="005EAE"/>
                </a:solidFill>
              </a:rPr>
              <a:t> an </a:t>
            </a:r>
            <a:r>
              <a:rPr lang="en-IE" sz="1700" dirty="0" err="1">
                <a:solidFill>
                  <a:srgbClr val="005EAE"/>
                </a:solidFill>
              </a:rPr>
              <a:t>smaoineamh</a:t>
            </a:r>
            <a:r>
              <a:rPr lang="en-IE" sz="1700" dirty="0">
                <a:solidFill>
                  <a:srgbClr val="005EAE"/>
                </a:solidFill>
              </a:rPr>
              <a:t> </a:t>
            </a:r>
            <a:r>
              <a:rPr lang="en-IE" sz="1700" dirty="0" err="1">
                <a:solidFill>
                  <a:srgbClr val="005EAE"/>
                </a:solidFill>
              </a:rPr>
              <a:t>céanna</a:t>
            </a:r>
            <a:r>
              <a:rPr lang="en-IE" sz="1700" dirty="0">
                <a:solidFill>
                  <a:srgbClr val="005EAE"/>
                </a:solidFill>
              </a:rPr>
              <a:t>.</a:t>
            </a:r>
            <a:endParaRPr sz="2700" dirty="0">
              <a:solidFill>
                <a:srgbClr val="005EAE"/>
              </a:solidFill>
            </a:endParaRPr>
          </a:p>
        </p:txBody>
      </p:sp>
      <p:sp>
        <p:nvSpPr>
          <p:cNvPr id="179" name="Google Shape;179;p3"/>
          <p:cNvSpPr txBox="1"/>
          <p:nvPr/>
        </p:nvSpPr>
        <p:spPr>
          <a:xfrm>
            <a:off x="371220" y="3455798"/>
            <a:ext cx="6506361" cy="5470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IE" sz="1700" dirty="0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Ag </a:t>
            </a:r>
            <a:r>
              <a:rPr lang="en-IE" sz="1700" dirty="0" err="1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lár</a:t>
            </a:r>
            <a:r>
              <a:rPr lang="en-IE" sz="1700" dirty="0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 an </a:t>
            </a:r>
            <a:r>
              <a:rPr lang="en-IE" sz="1700" dirty="0" err="1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Stáitse</a:t>
            </a:r>
            <a:r>
              <a:rPr lang="en-IE" sz="1700" dirty="0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 (Stage), </a:t>
            </a:r>
            <a:r>
              <a:rPr lang="en-IE" sz="1700" dirty="0" err="1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tá</a:t>
            </a:r>
            <a:r>
              <a:rPr lang="en-IE" sz="1700" dirty="0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700" b="1" dirty="0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x = 0</a:t>
            </a:r>
            <a:r>
              <a:rPr lang="en-IE" sz="1700" dirty="0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700" dirty="0" err="1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agus</a:t>
            </a:r>
            <a:r>
              <a:rPr lang="en-IE" sz="1700" dirty="0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700" b="1" dirty="0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y = 0</a:t>
            </a:r>
            <a:r>
              <a:rPr lang="en-IE" sz="1700" dirty="0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, mar sin is é </a:t>
            </a:r>
            <a:r>
              <a:rPr lang="en-IE" sz="1700" b="1" dirty="0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(0, 0)</a:t>
            </a:r>
            <a:r>
              <a:rPr lang="en-IE" sz="1700" dirty="0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700" dirty="0" err="1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lár</a:t>
            </a:r>
            <a:r>
              <a:rPr lang="en-IE" sz="1700" dirty="0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 an </a:t>
            </a:r>
            <a:r>
              <a:rPr lang="en-IE" sz="1700" dirty="0" err="1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Stáitse</a:t>
            </a:r>
            <a:r>
              <a:rPr lang="en-IE" sz="1700" dirty="0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 (Stage). </a:t>
            </a:r>
            <a:r>
              <a:rPr lang="en-IE" sz="1700" dirty="0" err="1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Féach</a:t>
            </a:r>
            <a:r>
              <a:rPr lang="en-IE" sz="1700" dirty="0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700" dirty="0" err="1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ar</a:t>
            </a:r>
            <a:r>
              <a:rPr lang="en-IE" sz="1700" dirty="0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 an </a:t>
            </a:r>
            <a:r>
              <a:rPr lang="en-IE" sz="1700" dirty="0" err="1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léarscáil</a:t>
            </a:r>
            <a:r>
              <a:rPr lang="en-IE" sz="1700" dirty="0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 le </a:t>
            </a:r>
            <a:r>
              <a:rPr lang="en-IE" sz="1700" dirty="0" err="1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haghaidh</a:t>
            </a:r>
            <a:r>
              <a:rPr lang="en-IE" sz="1700" dirty="0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700" dirty="0" err="1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samplaí</a:t>
            </a:r>
            <a:r>
              <a:rPr lang="en-IE" sz="1700" dirty="0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700" dirty="0" err="1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eile</a:t>
            </a:r>
            <a:r>
              <a:rPr lang="en-IE" sz="1700" dirty="0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.</a:t>
            </a:r>
            <a:endParaRPr sz="2000" i="0" u="none" strike="noStrike" cap="none" dirty="0">
              <a:solidFill>
                <a:srgbClr val="005EAE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80" name="Google Shape;180;p3" descr="A picture containing text, screenshot, line, plot&#10;&#10;Description automatically generated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272669" y="827641"/>
            <a:ext cx="4109053" cy="3081790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pic>
      <p:grpSp>
        <p:nvGrpSpPr>
          <p:cNvPr id="181" name="Google Shape;181;p3"/>
          <p:cNvGrpSpPr/>
          <p:nvPr/>
        </p:nvGrpSpPr>
        <p:grpSpPr>
          <a:xfrm>
            <a:off x="7476042" y="1153497"/>
            <a:ext cx="4164148" cy="2251109"/>
            <a:chOff x="7476042" y="1153497"/>
            <a:chExt cx="4164148" cy="2251109"/>
          </a:xfrm>
        </p:grpSpPr>
        <p:sp>
          <p:nvSpPr>
            <p:cNvPr id="182" name="Google Shape;182;p3"/>
            <p:cNvSpPr txBox="1"/>
            <p:nvPr/>
          </p:nvSpPr>
          <p:spPr>
            <a:xfrm>
              <a:off x="10034946" y="1168693"/>
              <a:ext cx="1601972" cy="52322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800"/>
                <a:buFont typeface="Arial"/>
                <a:buNone/>
              </a:pPr>
              <a:r>
                <a:rPr lang="en-IE" sz="2800" b="1" i="0" u="none" strike="noStrike" cap="none">
                  <a:solidFill>
                    <a:srgbClr val="00B050"/>
                  </a:solidFill>
                  <a:latin typeface="Calibri"/>
                  <a:ea typeface="Calibri"/>
                  <a:cs typeface="Calibri"/>
                  <a:sym typeface="Calibri"/>
                </a:rPr>
                <a:t>.</a:t>
              </a:r>
              <a:r>
                <a:rPr lang="en-IE" sz="1800" b="1" i="0" u="none" strike="noStrike" cap="none">
                  <a:solidFill>
                    <a:srgbClr val="00B050"/>
                  </a:solidFill>
                  <a:latin typeface="Calibri"/>
                  <a:ea typeface="Calibri"/>
                  <a:cs typeface="Calibri"/>
                  <a:sym typeface="Calibri"/>
                </a:rPr>
                <a:t> </a:t>
              </a:r>
              <a:r>
                <a:rPr lang="en-IE" sz="1100" b="1" i="0" u="none" strike="noStrike" cap="none">
                  <a:solidFill>
                    <a:srgbClr val="00B050"/>
                  </a:solidFill>
                  <a:latin typeface="Courier"/>
                  <a:ea typeface="Courier"/>
                  <a:cs typeface="Courier"/>
                  <a:sym typeface="Courier"/>
                </a:rPr>
                <a:t>(100, 100)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3" name="Google Shape;183;p3"/>
            <p:cNvSpPr txBox="1"/>
            <p:nvPr/>
          </p:nvSpPr>
          <p:spPr>
            <a:xfrm>
              <a:off x="7476042" y="2881386"/>
              <a:ext cx="1601972" cy="52322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800"/>
                <a:buFont typeface="Arial"/>
                <a:buNone/>
              </a:pPr>
              <a:r>
                <a:rPr lang="en-IE" sz="2800" b="1" i="0" u="none" strike="noStrike" cap="none">
                  <a:solidFill>
                    <a:srgbClr val="00B050"/>
                  </a:solidFill>
                  <a:latin typeface="Calibri"/>
                  <a:ea typeface="Calibri"/>
                  <a:cs typeface="Calibri"/>
                  <a:sym typeface="Calibri"/>
                </a:rPr>
                <a:t>.</a:t>
              </a:r>
              <a:r>
                <a:rPr lang="en-IE" sz="1800" b="1" i="0" u="none" strike="noStrike" cap="none">
                  <a:solidFill>
                    <a:srgbClr val="00B050"/>
                  </a:solidFill>
                  <a:latin typeface="Calibri"/>
                  <a:ea typeface="Calibri"/>
                  <a:cs typeface="Calibri"/>
                  <a:sym typeface="Calibri"/>
                </a:rPr>
                <a:t> </a:t>
              </a:r>
              <a:r>
                <a:rPr lang="en-IE" sz="1100" b="1" i="0" u="none" strike="noStrike" cap="none">
                  <a:solidFill>
                    <a:srgbClr val="00B050"/>
                  </a:solidFill>
                  <a:latin typeface="Courier"/>
                  <a:ea typeface="Courier"/>
                  <a:cs typeface="Courier"/>
                  <a:sym typeface="Courier"/>
                </a:rPr>
                <a:t>(-200, -100)</a:t>
              </a:r>
              <a:endParaRPr sz="1800" b="1" i="0" u="none" strike="noStrike" cap="none">
                <a:solidFill>
                  <a:srgbClr val="00B050"/>
                </a:solidFill>
                <a:latin typeface="Courier"/>
                <a:ea typeface="Courier"/>
                <a:cs typeface="Courier"/>
                <a:sym typeface="Courier"/>
              </a:endParaRPr>
            </a:p>
          </p:txBody>
        </p:sp>
        <p:sp>
          <p:nvSpPr>
            <p:cNvPr id="184" name="Google Shape;184;p3"/>
            <p:cNvSpPr txBox="1"/>
            <p:nvPr/>
          </p:nvSpPr>
          <p:spPr>
            <a:xfrm>
              <a:off x="7484864" y="1153497"/>
              <a:ext cx="1601972" cy="52322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800"/>
                <a:buFont typeface="Arial"/>
                <a:buNone/>
              </a:pPr>
              <a:r>
                <a:rPr lang="en-IE" sz="2800" b="1" i="0" u="none" strike="noStrike" cap="none">
                  <a:solidFill>
                    <a:srgbClr val="00B050"/>
                  </a:solidFill>
                  <a:latin typeface="Calibri"/>
                  <a:ea typeface="Calibri"/>
                  <a:cs typeface="Calibri"/>
                  <a:sym typeface="Calibri"/>
                </a:rPr>
                <a:t>.</a:t>
              </a:r>
              <a:r>
                <a:rPr lang="en-IE" sz="1800" b="1" i="0" u="none" strike="noStrike" cap="none">
                  <a:solidFill>
                    <a:srgbClr val="00B050"/>
                  </a:solidFill>
                  <a:latin typeface="Calibri"/>
                  <a:ea typeface="Calibri"/>
                  <a:cs typeface="Calibri"/>
                  <a:sym typeface="Calibri"/>
                </a:rPr>
                <a:t> </a:t>
              </a:r>
              <a:r>
                <a:rPr lang="en-IE" sz="1100" b="1" i="0" u="none" strike="noStrike" cap="none">
                  <a:solidFill>
                    <a:srgbClr val="00B050"/>
                  </a:solidFill>
                  <a:latin typeface="Courier"/>
                  <a:ea typeface="Courier"/>
                  <a:cs typeface="Courier"/>
                  <a:sym typeface="Courier"/>
                </a:rPr>
                <a:t>(-200, 100)</a:t>
              </a:r>
              <a:endParaRPr sz="1800" b="1" i="0" u="none" strike="noStrike" cap="none">
                <a:solidFill>
                  <a:srgbClr val="00B050"/>
                </a:solidFill>
                <a:latin typeface="Courier"/>
                <a:ea typeface="Courier"/>
                <a:cs typeface="Courier"/>
                <a:sym typeface="Courier"/>
              </a:endParaRPr>
            </a:p>
          </p:txBody>
        </p:sp>
        <p:sp>
          <p:nvSpPr>
            <p:cNvPr id="185" name="Google Shape;185;p3"/>
            <p:cNvSpPr txBox="1"/>
            <p:nvPr/>
          </p:nvSpPr>
          <p:spPr>
            <a:xfrm>
              <a:off x="10038218" y="2876793"/>
              <a:ext cx="1601972" cy="52322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800"/>
                <a:buFont typeface="Arial"/>
                <a:buNone/>
              </a:pPr>
              <a:r>
                <a:rPr lang="en-IE" sz="2800" b="1" i="0" u="none" strike="noStrike" cap="none">
                  <a:solidFill>
                    <a:srgbClr val="00B050"/>
                  </a:solidFill>
                  <a:latin typeface="Calibri"/>
                  <a:ea typeface="Calibri"/>
                  <a:cs typeface="Calibri"/>
                  <a:sym typeface="Calibri"/>
                </a:rPr>
                <a:t>.</a:t>
              </a:r>
              <a:r>
                <a:rPr lang="en-IE" sz="1800" b="1" i="0" u="none" strike="noStrike" cap="none">
                  <a:solidFill>
                    <a:srgbClr val="00B050"/>
                  </a:solidFill>
                  <a:latin typeface="Calibri"/>
                  <a:ea typeface="Calibri"/>
                  <a:cs typeface="Calibri"/>
                  <a:sym typeface="Calibri"/>
                </a:rPr>
                <a:t> </a:t>
              </a:r>
              <a:r>
                <a:rPr lang="en-IE" sz="1100" b="1" i="0" u="none" strike="noStrike" cap="none">
                  <a:solidFill>
                    <a:srgbClr val="00B050"/>
                  </a:solidFill>
                  <a:latin typeface="Courier"/>
                  <a:ea typeface="Courier"/>
                  <a:cs typeface="Courier"/>
                  <a:sym typeface="Courier"/>
                </a:rPr>
                <a:t>(100, -100)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86" name="Google Shape;186;p3"/>
          <p:cNvGrpSpPr/>
          <p:nvPr/>
        </p:nvGrpSpPr>
        <p:grpSpPr>
          <a:xfrm>
            <a:off x="450870" y="2624229"/>
            <a:ext cx="6011083" cy="665415"/>
            <a:chOff x="450870" y="2624229"/>
            <a:chExt cx="6011083" cy="665415"/>
          </a:xfrm>
        </p:grpSpPr>
        <p:sp>
          <p:nvSpPr>
            <p:cNvPr id="187" name="Google Shape;187;p3"/>
            <p:cNvSpPr txBox="1"/>
            <p:nvPr/>
          </p:nvSpPr>
          <p:spPr>
            <a:xfrm>
              <a:off x="1089810" y="2742576"/>
              <a:ext cx="5372143" cy="54706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lvl="0" indent="0" algn="l" rtl="0">
                <a:lnSpc>
                  <a:spcPct val="115000"/>
                </a:lnSpc>
                <a:spcBef>
                  <a:spcPts val="1200"/>
                </a:spcBef>
                <a:spcAft>
                  <a:spcPts val="1200"/>
                </a:spcAft>
                <a:buClr>
                  <a:schemeClr val="dk1"/>
                </a:buClr>
                <a:buSzPts val="1100"/>
                <a:buFont typeface="Arial"/>
                <a:buNone/>
              </a:pPr>
              <a:r>
                <a:rPr lang="en-IE" sz="1600" dirty="0" err="1">
                  <a:solidFill>
                    <a:srgbClr val="005EAE"/>
                  </a:solidFill>
                  <a:latin typeface="Calibri"/>
                  <a:ea typeface="Calibri"/>
                  <a:cs typeface="Calibri"/>
                  <a:sym typeface="Calibri"/>
                </a:rPr>
                <a:t>Leathnaíonn</a:t>
              </a:r>
              <a:r>
                <a:rPr lang="en-IE" sz="1600" dirty="0">
                  <a:solidFill>
                    <a:srgbClr val="005EAE"/>
                  </a:solidFill>
                  <a:latin typeface="Calibri"/>
                  <a:ea typeface="Calibri"/>
                  <a:cs typeface="Calibri"/>
                  <a:sym typeface="Calibri"/>
                </a:rPr>
                <a:t> an Stage (</a:t>
              </a:r>
              <a:r>
                <a:rPr lang="en-IE" sz="1600" dirty="0" err="1">
                  <a:solidFill>
                    <a:srgbClr val="005EAE"/>
                  </a:solidFill>
                  <a:latin typeface="Calibri"/>
                  <a:ea typeface="Calibri"/>
                  <a:cs typeface="Calibri"/>
                  <a:sym typeface="Calibri"/>
                </a:rPr>
                <a:t>Stáitse</a:t>
              </a:r>
              <a:r>
                <a:rPr lang="en-IE" sz="1600" dirty="0">
                  <a:solidFill>
                    <a:srgbClr val="005EAE"/>
                  </a:solidFill>
                  <a:latin typeface="Calibri"/>
                  <a:ea typeface="Calibri"/>
                  <a:cs typeface="Calibri"/>
                  <a:sym typeface="Calibri"/>
                </a:rPr>
                <a:t>) ó </a:t>
              </a:r>
              <a:r>
                <a:rPr lang="en-IE" sz="1600" b="1" dirty="0">
                  <a:solidFill>
                    <a:srgbClr val="005EAE"/>
                  </a:solidFill>
                  <a:latin typeface="Calibri"/>
                  <a:ea typeface="Calibri"/>
                  <a:cs typeface="Calibri"/>
                  <a:sym typeface="Calibri"/>
                </a:rPr>
                <a:t>-240 go 240 </a:t>
              </a:r>
              <a:r>
                <a:rPr lang="en-IE" sz="1600" dirty="0">
                  <a:solidFill>
                    <a:srgbClr val="005EAE"/>
                  </a:solidFill>
                  <a:latin typeface="Calibri"/>
                  <a:ea typeface="Calibri"/>
                  <a:cs typeface="Calibri"/>
                  <a:sym typeface="Calibri"/>
                </a:rPr>
                <a:t> go </a:t>
              </a:r>
              <a:r>
                <a:rPr lang="en-IE" sz="1600" dirty="0" err="1">
                  <a:solidFill>
                    <a:srgbClr val="005EAE"/>
                  </a:solidFill>
                  <a:latin typeface="Calibri"/>
                  <a:ea typeface="Calibri"/>
                  <a:cs typeface="Calibri"/>
                  <a:sym typeface="Calibri"/>
                </a:rPr>
                <a:t>cothrománach</a:t>
              </a:r>
              <a:r>
                <a:rPr lang="en-IE" sz="1600" dirty="0">
                  <a:solidFill>
                    <a:srgbClr val="005EAE"/>
                  </a:solidFill>
                  <a:latin typeface="Calibri"/>
                  <a:ea typeface="Calibri"/>
                  <a:cs typeface="Calibri"/>
                  <a:sym typeface="Calibri"/>
                </a:rPr>
                <a:t>, </a:t>
              </a:r>
              <a:r>
                <a:rPr lang="en-IE" sz="1600" dirty="0" err="1">
                  <a:solidFill>
                    <a:srgbClr val="005EAE"/>
                  </a:solidFill>
                  <a:latin typeface="Calibri"/>
                  <a:ea typeface="Calibri"/>
                  <a:cs typeface="Calibri"/>
                  <a:sym typeface="Calibri"/>
                </a:rPr>
                <a:t>agus</a:t>
              </a:r>
              <a:r>
                <a:rPr lang="en-IE" sz="1600" dirty="0">
                  <a:solidFill>
                    <a:srgbClr val="005EAE"/>
                  </a:solidFill>
                  <a:latin typeface="Calibri"/>
                  <a:ea typeface="Calibri"/>
                  <a:cs typeface="Calibri"/>
                  <a:sym typeface="Calibri"/>
                </a:rPr>
                <a:t> go </a:t>
              </a:r>
              <a:r>
                <a:rPr lang="en-IE" sz="1600" dirty="0" err="1">
                  <a:solidFill>
                    <a:srgbClr val="005EAE"/>
                  </a:solidFill>
                  <a:latin typeface="Calibri"/>
                  <a:ea typeface="Calibri"/>
                  <a:cs typeface="Calibri"/>
                  <a:sym typeface="Calibri"/>
                </a:rPr>
                <a:t>hingearach</a:t>
              </a:r>
              <a:r>
                <a:rPr lang="en-IE" sz="1600" dirty="0">
                  <a:solidFill>
                    <a:srgbClr val="005EAE"/>
                  </a:solidFill>
                  <a:latin typeface="Calibri"/>
                  <a:ea typeface="Calibri"/>
                  <a:cs typeface="Calibri"/>
                  <a:sym typeface="Calibri"/>
                </a:rPr>
                <a:t> ó </a:t>
              </a:r>
              <a:r>
                <a:rPr lang="en-IE" sz="1600" b="1" dirty="0">
                  <a:solidFill>
                    <a:srgbClr val="005EAE"/>
                  </a:solidFill>
                  <a:latin typeface="Calibri"/>
                  <a:ea typeface="Calibri"/>
                  <a:cs typeface="Calibri"/>
                  <a:sym typeface="Calibri"/>
                </a:rPr>
                <a:t>-180 go 180</a:t>
              </a:r>
              <a:r>
                <a:rPr lang="en-IE" sz="1600" dirty="0">
                  <a:solidFill>
                    <a:srgbClr val="005EAE"/>
                  </a:solidFill>
                  <a:latin typeface="Calibri"/>
                  <a:ea typeface="Calibri"/>
                  <a:cs typeface="Calibri"/>
                  <a:sym typeface="Calibri"/>
                </a:rPr>
                <a:t>.</a:t>
              </a:r>
              <a:endParaRPr sz="2633" dirty="0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pic>
          <p:nvPicPr>
            <p:cNvPr id="188" name="Google Shape;188;p3" descr="Lights On with solid fill"/>
            <p:cNvPicPr preferRelativeResize="0"/>
            <p:nvPr/>
          </p:nvPicPr>
          <p:blipFill rotWithShape="1">
            <a:blip r:embed="rId4">
              <a:alphaModFix/>
            </a:blip>
            <a:srcRect/>
            <a:stretch/>
          </p:blipFill>
          <p:spPr>
            <a:xfrm>
              <a:off x="450870" y="2624229"/>
              <a:ext cx="638940" cy="638940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189" name="Google Shape;189;p3"/>
          <p:cNvSpPr/>
          <p:nvPr/>
        </p:nvSpPr>
        <p:spPr>
          <a:xfrm>
            <a:off x="9118907" y="2166476"/>
            <a:ext cx="416576" cy="404119"/>
          </a:xfrm>
          <a:prstGeom prst="ellipse">
            <a:avLst/>
          </a:prstGeom>
          <a:noFill/>
          <a:ln w="9525" cap="flat" cmpd="sng">
            <a:solidFill>
              <a:srgbClr val="00B05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00B05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190" name="Google Shape;190;p3"/>
          <p:cNvGrpSpPr/>
          <p:nvPr/>
        </p:nvGrpSpPr>
        <p:grpSpPr>
          <a:xfrm>
            <a:off x="465200" y="4327926"/>
            <a:ext cx="11382015" cy="2153841"/>
            <a:chOff x="465200" y="4327926"/>
            <a:chExt cx="11382015" cy="2153841"/>
          </a:xfrm>
        </p:grpSpPr>
        <p:grpSp>
          <p:nvGrpSpPr>
            <p:cNvPr id="191" name="Google Shape;191;p3"/>
            <p:cNvGrpSpPr/>
            <p:nvPr/>
          </p:nvGrpSpPr>
          <p:grpSpPr>
            <a:xfrm>
              <a:off x="465200" y="4327926"/>
              <a:ext cx="1728517" cy="1448019"/>
              <a:chOff x="7828954" y="732588"/>
              <a:chExt cx="3736960" cy="3204836"/>
            </a:xfrm>
          </p:grpSpPr>
          <p:pic>
            <p:nvPicPr>
              <p:cNvPr id="192" name="Google Shape;192;p3"/>
              <p:cNvPicPr preferRelativeResize="0"/>
              <p:nvPr/>
            </p:nvPicPr>
            <p:blipFill rotWithShape="1">
              <a:blip r:embed="rId5">
                <a:alphaModFix/>
              </a:blip>
              <a:srcRect/>
              <a:stretch/>
            </p:blipFill>
            <p:spPr>
              <a:xfrm>
                <a:off x="7828954" y="732588"/>
                <a:ext cx="3736960" cy="3204836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193" name="Google Shape;193;p3"/>
              <p:cNvSpPr/>
              <p:nvPr/>
            </p:nvSpPr>
            <p:spPr>
              <a:xfrm>
                <a:off x="8529827" y="3114675"/>
                <a:ext cx="90298" cy="93619"/>
              </a:xfrm>
              <a:prstGeom prst="ellipse">
                <a:avLst/>
              </a:prstGeom>
              <a:solidFill>
                <a:srgbClr val="A5A5A5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pic>
            <p:nvPicPr>
              <p:cNvPr id="194" name="Google Shape;194;p3" descr="Cursor with solid fill"/>
              <p:cNvPicPr preferRelativeResize="0"/>
              <p:nvPr/>
            </p:nvPicPr>
            <p:blipFill rotWithShape="1">
              <a:blip r:embed="rId6">
                <a:alphaModFix/>
              </a:blip>
              <a:srcRect/>
              <a:stretch/>
            </p:blipFill>
            <p:spPr>
              <a:xfrm flipH="1">
                <a:off x="8137230" y="3090874"/>
                <a:ext cx="501565" cy="501564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sp>
          <p:nvSpPr>
            <p:cNvPr id="195" name="Google Shape;195;p3"/>
            <p:cNvSpPr txBox="1"/>
            <p:nvPr/>
          </p:nvSpPr>
          <p:spPr>
            <a:xfrm>
              <a:off x="6698255" y="4516687"/>
              <a:ext cx="5148960" cy="1416926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normAutofit fontScale="62500" lnSpcReduction="20000"/>
            </a:bodyPr>
            <a:lstStyle/>
            <a:p>
              <a:pPr marL="0" lvl="0" indent="0" algn="l" rtl="0">
                <a:lnSpc>
                  <a:spcPct val="115000"/>
                </a:lnSpc>
                <a:spcBef>
                  <a:spcPts val="1200"/>
                </a:spcBef>
                <a:spcAft>
                  <a:spcPts val="0"/>
                </a:spcAft>
                <a:buClr>
                  <a:schemeClr val="dk1"/>
                </a:buClr>
                <a:buSzPct val="38564"/>
                <a:buFont typeface="Arial"/>
                <a:buNone/>
              </a:pPr>
              <a:r>
                <a:rPr lang="en-IE" sz="2852" dirty="0" err="1">
                  <a:solidFill>
                    <a:srgbClr val="005EAE"/>
                  </a:solidFill>
                  <a:latin typeface="Calibri"/>
                  <a:ea typeface="Calibri"/>
                  <a:cs typeface="Calibri"/>
                  <a:sym typeface="Calibri"/>
                </a:rPr>
                <a:t>Tá</a:t>
              </a:r>
              <a:r>
                <a:rPr lang="en-IE" sz="2852" dirty="0">
                  <a:solidFill>
                    <a:srgbClr val="005EAE"/>
                  </a:solidFill>
                  <a:latin typeface="Calibri"/>
                  <a:ea typeface="Calibri"/>
                  <a:cs typeface="Calibri"/>
                  <a:sym typeface="Calibri"/>
                </a:rPr>
                <a:t> </a:t>
              </a:r>
              <a:r>
                <a:rPr lang="en-IE" sz="2852" dirty="0" err="1">
                  <a:solidFill>
                    <a:srgbClr val="005EAE"/>
                  </a:solidFill>
                  <a:latin typeface="Calibri"/>
                  <a:ea typeface="Calibri"/>
                  <a:cs typeface="Calibri"/>
                  <a:sym typeface="Calibri"/>
                </a:rPr>
                <a:t>gné</a:t>
              </a:r>
              <a:r>
                <a:rPr lang="en-IE" sz="2852" dirty="0">
                  <a:solidFill>
                    <a:srgbClr val="005EAE"/>
                  </a:solidFill>
                  <a:latin typeface="Calibri"/>
                  <a:ea typeface="Calibri"/>
                  <a:cs typeface="Calibri"/>
                  <a:sym typeface="Calibri"/>
                </a:rPr>
                <a:t> ag </a:t>
              </a:r>
              <a:r>
                <a:rPr lang="en-IE" sz="2852" dirty="0" err="1">
                  <a:solidFill>
                    <a:srgbClr val="005EAE"/>
                  </a:solidFill>
                  <a:latin typeface="Calibri"/>
                  <a:ea typeface="Calibri"/>
                  <a:cs typeface="Calibri"/>
                  <a:sym typeface="Calibri"/>
                </a:rPr>
                <a:t>Pytch</a:t>
              </a:r>
              <a:r>
                <a:rPr lang="en-IE" sz="2852" dirty="0">
                  <a:solidFill>
                    <a:srgbClr val="005EAE"/>
                  </a:solidFill>
                  <a:latin typeface="Calibri"/>
                  <a:ea typeface="Calibri"/>
                  <a:cs typeface="Calibri"/>
                  <a:sym typeface="Calibri"/>
                </a:rPr>
                <a:t> a </a:t>
              </a:r>
              <a:r>
                <a:rPr lang="en-IE" sz="2852" dirty="0" err="1">
                  <a:solidFill>
                    <a:srgbClr val="005EAE"/>
                  </a:solidFill>
                  <a:latin typeface="Calibri"/>
                  <a:ea typeface="Calibri"/>
                  <a:cs typeface="Calibri"/>
                  <a:sym typeface="Calibri"/>
                </a:rPr>
                <a:t>chabhróidh</a:t>
              </a:r>
              <a:r>
                <a:rPr lang="en-IE" sz="2852" dirty="0">
                  <a:solidFill>
                    <a:srgbClr val="005EAE"/>
                  </a:solidFill>
                  <a:latin typeface="Calibri"/>
                  <a:ea typeface="Calibri"/>
                  <a:cs typeface="Calibri"/>
                  <a:sym typeface="Calibri"/>
                </a:rPr>
                <a:t> </a:t>
              </a:r>
              <a:r>
                <a:rPr lang="en-IE" sz="2852" dirty="0" err="1">
                  <a:solidFill>
                    <a:srgbClr val="005EAE"/>
                  </a:solidFill>
                  <a:latin typeface="Calibri"/>
                  <a:ea typeface="Calibri"/>
                  <a:cs typeface="Calibri"/>
                  <a:sym typeface="Calibri"/>
                </a:rPr>
                <a:t>leat</a:t>
              </a:r>
              <a:r>
                <a:rPr lang="en-IE" sz="2852" dirty="0">
                  <a:solidFill>
                    <a:srgbClr val="005EAE"/>
                  </a:solidFill>
                  <a:latin typeface="Calibri"/>
                  <a:ea typeface="Calibri"/>
                  <a:cs typeface="Calibri"/>
                  <a:sym typeface="Calibri"/>
                </a:rPr>
                <a:t> </a:t>
              </a:r>
              <a:r>
                <a:rPr lang="en-IE" sz="2852" dirty="0" err="1">
                  <a:solidFill>
                    <a:srgbClr val="005EAE"/>
                  </a:solidFill>
                  <a:latin typeface="Calibri"/>
                  <a:ea typeface="Calibri"/>
                  <a:cs typeface="Calibri"/>
                  <a:sym typeface="Calibri"/>
                </a:rPr>
                <a:t>comhordanáidí</a:t>
              </a:r>
              <a:r>
                <a:rPr lang="en-IE" sz="2852" dirty="0">
                  <a:solidFill>
                    <a:srgbClr val="005EAE"/>
                  </a:solidFill>
                  <a:latin typeface="Calibri"/>
                  <a:ea typeface="Calibri"/>
                  <a:cs typeface="Calibri"/>
                  <a:sym typeface="Calibri"/>
                </a:rPr>
                <a:t> pointe </a:t>
              </a:r>
              <a:r>
                <a:rPr lang="en-IE" sz="2852" dirty="0" err="1">
                  <a:solidFill>
                    <a:srgbClr val="005EAE"/>
                  </a:solidFill>
                  <a:latin typeface="Calibri"/>
                  <a:ea typeface="Calibri"/>
                  <a:cs typeface="Calibri"/>
                  <a:sym typeface="Calibri"/>
                </a:rPr>
                <a:t>ar</a:t>
              </a:r>
              <a:r>
                <a:rPr lang="en-IE" sz="2852" dirty="0">
                  <a:solidFill>
                    <a:srgbClr val="005EAE"/>
                  </a:solidFill>
                  <a:latin typeface="Calibri"/>
                  <a:ea typeface="Calibri"/>
                  <a:cs typeface="Calibri"/>
                  <a:sym typeface="Calibri"/>
                </a:rPr>
                <a:t> </a:t>
              </a:r>
              <a:r>
                <a:rPr lang="en-IE" sz="2852" dirty="0" err="1">
                  <a:solidFill>
                    <a:srgbClr val="005EAE"/>
                  </a:solidFill>
                  <a:latin typeface="Calibri"/>
                  <a:ea typeface="Calibri"/>
                  <a:cs typeface="Calibri"/>
                  <a:sym typeface="Calibri"/>
                </a:rPr>
                <a:t>leith</a:t>
              </a:r>
              <a:r>
                <a:rPr lang="en-IE" sz="2852" dirty="0">
                  <a:solidFill>
                    <a:srgbClr val="005EAE"/>
                  </a:solidFill>
                  <a:latin typeface="Calibri"/>
                  <a:ea typeface="Calibri"/>
                  <a:cs typeface="Calibri"/>
                  <a:sym typeface="Calibri"/>
                </a:rPr>
                <a:t> a </a:t>
              </a:r>
              <a:r>
                <a:rPr lang="en-IE" sz="2852" dirty="0" err="1">
                  <a:solidFill>
                    <a:srgbClr val="005EAE"/>
                  </a:solidFill>
                  <a:latin typeface="Calibri"/>
                  <a:ea typeface="Calibri"/>
                  <a:cs typeface="Calibri"/>
                  <a:sym typeface="Calibri"/>
                </a:rPr>
                <a:t>aimsiú</a:t>
              </a:r>
              <a:r>
                <a:rPr lang="en-IE" sz="2852" dirty="0">
                  <a:solidFill>
                    <a:srgbClr val="005EAE"/>
                  </a:solidFill>
                  <a:latin typeface="Calibri"/>
                  <a:ea typeface="Calibri"/>
                  <a:cs typeface="Calibri"/>
                  <a:sym typeface="Calibri"/>
                </a:rPr>
                <a:t> </a:t>
              </a:r>
              <a:r>
                <a:rPr lang="en-IE" sz="2852" dirty="0" err="1">
                  <a:solidFill>
                    <a:srgbClr val="005EAE"/>
                  </a:solidFill>
                  <a:latin typeface="Calibri"/>
                  <a:ea typeface="Calibri"/>
                  <a:cs typeface="Calibri"/>
                  <a:sym typeface="Calibri"/>
                </a:rPr>
                <a:t>ar</a:t>
              </a:r>
              <a:r>
                <a:rPr lang="en-IE" sz="2852" dirty="0">
                  <a:solidFill>
                    <a:srgbClr val="005EAE"/>
                  </a:solidFill>
                  <a:latin typeface="Calibri"/>
                  <a:ea typeface="Calibri"/>
                  <a:cs typeface="Calibri"/>
                  <a:sym typeface="Calibri"/>
                </a:rPr>
                <a:t> an Stage (</a:t>
              </a:r>
              <a:r>
                <a:rPr lang="en-IE" sz="2852" dirty="0" err="1">
                  <a:solidFill>
                    <a:srgbClr val="005EAE"/>
                  </a:solidFill>
                  <a:latin typeface="Calibri"/>
                  <a:ea typeface="Calibri"/>
                  <a:cs typeface="Calibri"/>
                  <a:sym typeface="Calibri"/>
                </a:rPr>
                <a:t>Stáitse</a:t>
              </a:r>
              <a:r>
                <a:rPr lang="en-IE" sz="2852" dirty="0">
                  <a:solidFill>
                    <a:srgbClr val="005EAE"/>
                  </a:solidFill>
                  <a:latin typeface="Calibri"/>
                  <a:ea typeface="Calibri"/>
                  <a:cs typeface="Calibri"/>
                  <a:sym typeface="Calibri"/>
                </a:rPr>
                <a:t>). </a:t>
              </a:r>
              <a:r>
                <a:rPr lang="en-IE" sz="2852" dirty="0" err="1">
                  <a:solidFill>
                    <a:srgbClr val="005EAE"/>
                  </a:solidFill>
                  <a:latin typeface="Calibri"/>
                  <a:ea typeface="Calibri"/>
                  <a:cs typeface="Calibri"/>
                  <a:sym typeface="Calibri"/>
                </a:rPr>
                <a:t>Taispeánann</a:t>
              </a:r>
              <a:r>
                <a:rPr lang="en-IE" sz="2852" dirty="0">
                  <a:solidFill>
                    <a:srgbClr val="005EAE"/>
                  </a:solidFill>
                  <a:latin typeface="Calibri"/>
                  <a:ea typeface="Calibri"/>
                  <a:cs typeface="Calibri"/>
                  <a:sym typeface="Calibri"/>
                </a:rPr>
                <a:t> </a:t>
              </a:r>
              <a:r>
                <a:rPr lang="en-IE" sz="2852" dirty="0" err="1">
                  <a:solidFill>
                    <a:srgbClr val="005EAE"/>
                  </a:solidFill>
                  <a:latin typeface="Calibri"/>
                  <a:ea typeface="Calibri"/>
                  <a:cs typeface="Calibri"/>
                  <a:sym typeface="Calibri"/>
                </a:rPr>
                <a:t>sí</a:t>
              </a:r>
              <a:r>
                <a:rPr lang="en-IE" sz="2852" dirty="0">
                  <a:solidFill>
                    <a:srgbClr val="005EAE"/>
                  </a:solidFill>
                  <a:latin typeface="Calibri"/>
                  <a:ea typeface="Calibri"/>
                  <a:cs typeface="Calibri"/>
                  <a:sym typeface="Calibri"/>
                </a:rPr>
                <a:t> </a:t>
              </a:r>
              <a:r>
                <a:rPr lang="en-IE" sz="2852" dirty="0" err="1">
                  <a:solidFill>
                    <a:srgbClr val="005EAE"/>
                  </a:solidFill>
                  <a:latin typeface="Calibri"/>
                  <a:ea typeface="Calibri"/>
                  <a:cs typeface="Calibri"/>
                  <a:sym typeface="Calibri"/>
                </a:rPr>
                <a:t>forleagan</a:t>
              </a:r>
              <a:r>
                <a:rPr lang="en-IE" sz="2852" dirty="0">
                  <a:solidFill>
                    <a:srgbClr val="005EAE"/>
                  </a:solidFill>
                  <a:latin typeface="Calibri"/>
                  <a:ea typeface="Calibri"/>
                  <a:cs typeface="Calibri"/>
                  <a:sym typeface="Calibri"/>
                </a:rPr>
                <a:t> </a:t>
              </a:r>
              <a:r>
                <a:rPr lang="en-IE" sz="2852" dirty="0" err="1">
                  <a:solidFill>
                    <a:srgbClr val="005EAE"/>
                  </a:solidFill>
                  <a:latin typeface="Calibri"/>
                  <a:ea typeface="Calibri"/>
                  <a:cs typeface="Calibri"/>
                  <a:sym typeface="Calibri"/>
                </a:rPr>
                <a:t>ar</a:t>
              </a:r>
              <a:r>
                <a:rPr lang="en-IE" sz="2852" dirty="0">
                  <a:solidFill>
                    <a:srgbClr val="005EAE"/>
                  </a:solidFill>
                  <a:latin typeface="Calibri"/>
                  <a:ea typeface="Calibri"/>
                  <a:cs typeface="Calibri"/>
                  <a:sym typeface="Calibri"/>
                </a:rPr>
                <a:t> an Stage (</a:t>
              </a:r>
              <a:r>
                <a:rPr lang="en-IE" sz="2852" dirty="0" err="1">
                  <a:solidFill>
                    <a:srgbClr val="005EAE"/>
                  </a:solidFill>
                  <a:latin typeface="Calibri"/>
                  <a:ea typeface="Calibri"/>
                  <a:cs typeface="Calibri"/>
                  <a:sym typeface="Calibri"/>
                </a:rPr>
                <a:t>Stáitse</a:t>
              </a:r>
              <a:r>
                <a:rPr lang="en-IE" sz="2852" dirty="0">
                  <a:solidFill>
                    <a:srgbClr val="005EAE"/>
                  </a:solidFill>
                  <a:latin typeface="Calibri"/>
                  <a:ea typeface="Calibri"/>
                  <a:cs typeface="Calibri"/>
                  <a:sym typeface="Calibri"/>
                </a:rPr>
                <a:t>) a </a:t>
              </a:r>
              <a:r>
                <a:rPr lang="en-IE" sz="2852" dirty="0" err="1">
                  <a:solidFill>
                    <a:srgbClr val="005EAE"/>
                  </a:solidFill>
                  <a:latin typeface="Calibri"/>
                  <a:ea typeface="Calibri"/>
                  <a:cs typeface="Calibri"/>
                  <a:sym typeface="Calibri"/>
                </a:rPr>
                <a:t>léiríonn</a:t>
              </a:r>
              <a:r>
                <a:rPr lang="en-IE" sz="2852" dirty="0">
                  <a:solidFill>
                    <a:srgbClr val="005EAE"/>
                  </a:solidFill>
                  <a:latin typeface="Calibri"/>
                  <a:ea typeface="Calibri"/>
                  <a:cs typeface="Calibri"/>
                  <a:sym typeface="Calibri"/>
                </a:rPr>
                <a:t> </a:t>
              </a:r>
              <a:r>
                <a:rPr lang="en-IE" sz="2852" dirty="0" err="1">
                  <a:solidFill>
                    <a:srgbClr val="005EAE"/>
                  </a:solidFill>
                  <a:latin typeface="Calibri"/>
                  <a:ea typeface="Calibri"/>
                  <a:cs typeface="Calibri"/>
                  <a:sym typeface="Calibri"/>
                </a:rPr>
                <a:t>na</a:t>
              </a:r>
              <a:r>
                <a:rPr lang="en-IE" sz="2852" dirty="0">
                  <a:solidFill>
                    <a:srgbClr val="005EAE"/>
                  </a:solidFill>
                  <a:latin typeface="Calibri"/>
                  <a:ea typeface="Calibri"/>
                  <a:cs typeface="Calibri"/>
                  <a:sym typeface="Calibri"/>
                </a:rPr>
                <a:t> </a:t>
              </a:r>
              <a:r>
                <a:rPr lang="en-IE" sz="2852" dirty="0" err="1">
                  <a:solidFill>
                    <a:srgbClr val="005EAE"/>
                  </a:solidFill>
                  <a:latin typeface="Calibri"/>
                  <a:ea typeface="Calibri"/>
                  <a:cs typeface="Calibri"/>
                  <a:sym typeface="Calibri"/>
                </a:rPr>
                <a:t>comhordanáidí</a:t>
              </a:r>
              <a:r>
                <a:rPr lang="en-IE" sz="2852" dirty="0">
                  <a:solidFill>
                    <a:srgbClr val="005EAE"/>
                  </a:solidFill>
                  <a:latin typeface="Calibri"/>
                  <a:ea typeface="Calibri"/>
                  <a:cs typeface="Calibri"/>
                  <a:sym typeface="Calibri"/>
                </a:rPr>
                <a:t> </a:t>
              </a:r>
              <a:r>
                <a:rPr lang="en-IE" sz="2852" dirty="0" err="1">
                  <a:solidFill>
                    <a:srgbClr val="005EAE"/>
                  </a:solidFill>
                  <a:latin typeface="Calibri"/>
                  <a:ea typeface="Calibri"/>
                  <a:cs typeface="Calibri"/>
                  <a:sym typeface="Calibri"/>
                </a:rPr>
                <a:t>agus</a:t>
              </a:r>
              <a:r>
                <a:rPr lang="en-IE" sz="2852" dirty="0">
                  <a:solidFill>
                    <a:srgbClr val="005EAE"/>
                  </a:solidFill>
                  <a:latin typeface="Calibri"/>
                  <a:ea typeface="Calibri"/>
                  <a:cs typeface="Calibri"/>
                  <a:sym typeface="Calibri"/>
                </a:rPr>
                <a:t> </a:t>
              </a:r>
              <a:r>
                <a:rPr lang="en-IE" sz="2852" dirty="0" err="1">
                  <a:solidFill>
                    <a:srgbClr val="005EAE"/>
                  </a:solidFill>
                  <a:latin typeface="Calibri"/>
                  <a:ea typeface="Calibri"/>
                  <a:cs typeface="Calibri"/>
                  <a:sym typeface="Calibri"/>
                </a:rPr>
                <a:t>tú</a:t>
              </a:r>
              <a:r>
                <a:rPr lang="en-IE" sz="2852" dirty="0">
                  <a:solidFill>
                    <a:srgbClr val="005EAE"/>
                  </a:solidFill>
                  <a:latin typeface="Calibri"/>
                  <a:ea typeface="Calibri"/>
                  <a:cs typeface="Calibri"/>
                  <a:sym typeface="Calibri"/>
                </a:rPr>
                <a:t> ag </a:t>
              </a:r>
              <a:r>
                <a:rPr lang="en-IE" sz="2852" dirty="0" err="1">
                  <a:solidFill>
                    <a:srgbClr val="005EAE"/>
                  </a:solidFill>
                  <a:latin typeface="Calibri"/>
                  <a:ea typeface="Calibri"/>
                  <a:cs typeface="Calibri"/>
                  <a:sym typeface="Calibri"/>
                </a:rPr>
                <a:t>bogadh</a:t>
              </a:r>
              <a:r>
                <a:rPr lang="en-IE" sz="2852" dirty="0">
                  <a:solidFill>
                    <a:srgbClr val="005EAE"/>
                  </a:solidFill>
                  <a:latin typeface="Calibri"/>
                  <a:ea typeface="Calibri"/>
                  <a:cs typeface="Calibri"/>
                  <a:sym typeface="Calibri"/>
                </a:rPr>
                <a:t> </a:t>
              </a:r>
              <a:r>
                <a:rPr lang="en-IE" sz="2852" dirty="0" err="1">
                  <a:solidFill>
                    <a:srgbClr val="005EAE"/>
                  </a:solidFill>
                  <a:latin typeface="Calibri"/>
                  <a:ea typeface="Calibri"/>
                  <a:cs typeface="Calibri"/>
                  <a:sym typeface="Calibri"/>
                </a:rPr>
                <a:t>thart</a:t>
              </a:r>
              <a:r>
                <a:rPr lang="en-IE" sz="2852" dirty="0">
                  <a:solidFill>
                    <a:srgbClr val="005EAE"/>
                  </a:solidFill>
                  <a:latin typeface="Calibri"/>
                  <a:ea typeface="Calibri"/>
                  <a:cs typeface="Calibri"/>
                  <a:sym typeface="Calibri"/>
                </a:rPr>
                <a:t>.</a:t>
              </a:r>
              <a:endParaRPr sz="2852" dirty="0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marL="0" marR="0" lvl="0" indent="0" algn="l" rtl="0">
                <a:lnSpc>
                  <a:spcPct val="90000"/>
                </a:lnSpc>
                <a:spcBef>
                  <a:spcPts val="1200"/>
                </a:spcBef>
                <a:spcAft>
                  <a:spcPts val="0"/>
                </a:spcAft>
                <a:buClr>
                  <a:srgbClr val="005EAE"/>
                </a:buClr>
                <a:buSzPct val="100000"/>
                <a:buFont typeface="Arial"/>
                <a:buNone/>
              </a:pPr>
              <a:endParaRPr sz="2000" dirty="0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pic>
          <p:nvPicPr>
            <p:cNvPr id="196" name="Google Shape;196;p3"/>
            <p:cNvPicPr preferRelativeResize="0"/>
            <p:nvPr/>
          </p:nvPicPr>
          <p:blipFill rotWithShape="1">
            <a:blip r:embed="rId7">
              <a:alphaModFix/>
            </a:blip>
            <a:srcRect b="11679"/>
            <a:stretch/>
          </p:blipFill>
          <p:spPr>
            <a:xfrm>
              <a:off x="3292074" y="4327926"/>
              <a:ext cx="1557967" cy="1448019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97" name="Google Shape;197;p3"/>
            <p:cNvSpPr/>
            <p:nvPr/>
          </p:nvSpPr>
          <p:spPr>
            <a:xfrm rot="-7454776">
              <a:off x="2275541" y="4694061"/>
              <a:ext cx="1201472" cy="773947"/>
            </a:xfrm>
            <a:custGeom>
              <a:avLst/>
              <a:gdLst/>
              <a:ahLst/>
              <a:cxnLst/>
              <a:rect l="l" t="t" r="r" b="b"/>
              <a:pathLst>
                <a:path w="5075227" h="1564913" extrusionOk="0">
                  <a:moveTo>
                    <a:pt x="0" y="1564913"/>
                  </a:moveTo>
                  <a:cubicBezTo>
                    <a:pt x="1525534" y="1299491"/>
                    <a:pt x="3051069" y="1034070"/>
                    <a:pt x="3896940" y="773251"/>
                  </a:cubicBezTo>
                  <a:cubicBezTo>
                    <a:pt x="4742811" y="512432"/>
                    <a:pt x="4882937" y="128875"/>
                    <a:pt x="5075227" y="0"/>
                  </a:cubicBezTo>
                </a:path>
              </a:pathLst>
            </a:custGeom>
            <a:noFill/>
            <a:ln w="25400" cap="flat" cmpd="sng">
              <a:solidFill>
                <a:schemeClr val="accent1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98" name="Google Shape;198;p3"/>
            <p:cNvSpPr/>
            <p:nvPr/>
          </p:nvSpPr>
          <p:spPr>
            <a:xfrm rot="-324921" flipH="1">
              <a:off x="4593479" y="4715132"/>
              <a:ext cx="2621840" cy="1646591"/>
            </a:xfrm>
            <a:prstGeom prst="arc">
              <a:avLst>
                <a:gd name="adj1" fmla="val 15130625"/>
                <a:gd name="adj2" fmla="val 20554785"/>
              </a:avLst>
            </a:prstGeom>
            <a:noFill/>
            <a:ln w="22225" cap="flat" cmpd="sng">
              <a:solidFill>
                <a:schemeClr val="accent1"/>
              </a:solidFill>
              <a:prstDash val="solid"/>
              <a:miter lim="800000"/>
              <a:headEnd type="none" w="sm" len="sm"/>
              <a:tailEnd type="triangle" w="med" len="med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pic>
          <p:nvPicPr>
            <p:cNvPr id="199" name="Google Shape;199;p3" descr="A blue square with white arrows&#10;&#10;Description automatically generated with medium confidence"/>
            <p:cNvPicPr preferRelativeResize="0"/>
            <p:nvPr/>
          </p:nvPicPr>
          <p:blipFill rotWithShape="1">
            <a:blip r:embed="rId8">
              <a:alphaModFix/>
            </a:blip>
            <a:srcRect/>
            <a:stretch/>
          </p:blipFill>
          <p:spPr>
            <a:xfrm>
              <a:off x="6182891" y="4495591"/>
              <a:ext cx="398638" cy="391454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" name="Google Shape;205;p4"/>
          <p:cNvSpPr txBox="1"/>
          <p:nvPr/>
        </p:nvSpPr>
        <p:spPr>
          <a:xfrm>
            <a:off x="6977895" y="2697812"/>
            <a:ext cx="3968323" cy="155811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IE" sz="1800" b="0" i="0" u="none" strike="noStrike" cap="none">
                <a:solidFill>
                  <a:srgbClr val="1A6EB6"/>
                </a:solidFill>
                <a:latin typeface="Courier"/>
                <a:ea typeface="Courier"/>
                <a:cs typeface="Courier"/>
                <a:sym typeface="Courier"/>
              </a:rPr>
              <a:t>self</a:t>
            </a:r>
            <a:r>
              <a:rPr lang="en-IE" sz="1800" b="0" i="0" u="none" strike="noStrike" cap="none">
                <a:solidFill>
                  <a:schemeClr val="dk1"/>
                </a:solidFill>
                <a:latin typeface="Courier"/>
                <a:ea typeface="Courier"/>
                <a:cs typeface="Courier"/>
                <a:sym typeface="Courier"/>
              </a:rPr>
              <a:t>.</a:t>
            </a:r>
            <a:r>
              <a:rPr lang="en-IE" sz="1800" b="0" i="0" u="none" strike="noStrike" cap="none">
                <a:solidFill>
                  <a:srgbClr val="FF0000"/>
                </a:solidFill>
                <a:latin typeface="Courier"/>
                <a:ea typeface="Courier"/>
                <a:cs typeface="Courier"/>
                <a:sym typeface="Courier"/>
              </a:rPr>
              <a:t>set_size</a:t>
            </a:r>
            <a:r>
              <a:rPr lang="en-IE" sz="1800" b="0" i="0" u="none" strike="noStrike" cap="none">
                <a:solidFill>
                  <a:schemeClr val="dk1"/>
                </a:solidFill>
                <a:latin typeface="Courier"/>
                <a:ea typeface="Courier"/>
                <a:cs typeface="Courier"/>
                <a:sym typeface="Courier"/>
              </a:rPr>
              <a:t>(</a:t>
            </a:r>
            <a:r>
              <a:rPr lang="en-IE" sz="1800" b="0" i="0" u="none" strike="noStrike" cap="none">
                <a:solidFill>
                  <a:srgbClr val="1A6EB6"/>
                </a:solidFill>
                <a:latin typeface="Courier"/>
                <a:ea typeface="Courier"/>
                <a:cs typeface="Courier"/>
                <a:sym typeface="Courier"/>
              </a:rPr>
              <a:t>0.3</a:t>
            </a:r>
            <a:r>
              <a:rPr lang="en-IE" sz="1800" b="0" i="0" u="none" strike="noStrike" cap="none">
                <a:solidFill>
                  <a:schemeClr val="dk1"/>
                </a:solidFill>
                <a:latin typeface="Courier"/>
                <a:ea typeface="Courier"/>
                <a:cs typeface="Courier"/>
                <a:sym typeface="Courier"/>
              </a:rPr>
              <a:t>)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IE" sz="1800" b="0" i="0" u="none" strike="noStrike" cap="none">
                <a:solidFill>
                  <a:schemeClr val="dk1"/>
                </a:solidFill>
                <a:latin typeface="Courier"/>
                <a:ea typeface="Courier"/>
                <a:cs typeface="Courier"/>
                <a:sym typeface="Courier"/>
              </a:rPr>
              <a:t> 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1A6EB6"/>
              </a:solidFill>
              <a:latin typeface="Courier"/>
              <a:ea typeface="Courier"/>
              <a:cs typeface="Courier"/>
              <a:sym typeface="Courier"/>
            </a:endParaRPr>
          </a:p>
          <a:p>
            <a:pPr marL="0" marR="0" lvl="0" indent="0" algn="l" rtl="0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IE" sz="1800" b="0" i="0" u="none" strike="noStrike" cap="none">
                <a:solidFill>
                  <a:srgbClr val="1A6EB6"/>
                </a:solidFill>
                <a:latin typeface="Courier"/>
                <a:ea typeface="Courier"/>
                <a:cs typeface="Courier"/>
                <a:sym typeface="Courier"/>
              </a:rPr>
              <a:t>self</a:t>
            </a:r>
            <a:r>
              <a:rPr lang="en-IE" sz="1800" b="0" i="0" u="none" strike="noStrike" cap="none">
                <a:solidFill>
                  <a:schemeClr val="dk1"/>
                </a:solidFill>
                <a:latin typeface="Courier"/>
                <a:ea typeface="Courier"/>
                <a:cs typeface="Courier"/>
                <a:sym typeface="Courier"/>
              </a:rPr>
              <a:t>.</a:t>
            </a:r>
            <a:r>
              <a:rPr lang="en-IE" sz="1800" b="0" i="0" u="none" strike="noStrike" cap="none">
                <a:solidFill>
                  <a:srgbClr val="FF0000"/>
                </a:solidFill>
                <a:latin typeface="Courier"/>
                <a:ea typeface="Courier"/>
                <a:cs typeface="Courier"/>
                <a:sym typeface="Courier"/>
              </a:rPr>
              <a:t>change_x</a:t>
            </a:r>
            <a:r>
              <a:rPr lang="en-IE" sz="1800" b="0" i="0" u="none" strike="noStrike" cap="none">
                <a:solidFill>
                  <a:schemeClr val="dk1"/>
                </a:solidFill>
                <a:latin typeface="Courier"/>
                <a:ea typeface="Courier"/>
                <a:cs typeface="Courier"/>
                <a:sym typeface="Courier"/>
              </a:rPr>
              <a:t>(</a:t>
            </a:r>
            <a:r>
              <a:rPr lang="en-IE" sz="1800" b="0" i="0" u="none" strike="noStrike" cap="none">
                <a:solidFill>
                  <a:srgbClr val="1A6EB6"/>
                </a:solidFill>
                <a:latin typeface="Courier"/>
                <a:ea typeface="Courier"/>
                <a:cs typeface="Courier"/>
                <a:sym typeface="Courier"/>
              </a:rPr>
              <a:t>3</a:t>
            </a:r>
            <a:r>
              <a:rPr lang="en-IE" sz="1800" b="0" i="0" u="none" strike="noStrike" cap="none">
                <a:solidFill>
                  <a:schemeClr val="dk1"/>
                </a:solidFill>
                <a:latin typeface="Courier"/>
                <a:ea typeface="Courier"/>
                <a:cs typeface="Courier"/>
                <a:sym typeface="Courier"/>
              </a:rPr>
              <a:t>)</a:t>
            </a: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6" name="Google Shape;206;p4"/>
          <p:cNvSpPr txBox="1">
            <a:spLocks noGrp="1"/>
          </p:cNvSpPr>
          <p:nvPr>
            <p:ph type="body" idx="2"/>
          </p:nvPr>
        </p:nvSpPr>
        <p:spPr>
          <a:xfrm>
            <a:off x="906780" y="1551364"/>
            <a:ext cx="5163464" cy="12966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228600" lvl="0" indent="-2286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5EAE"/>
              </a:buClr>
              <a:buSzPts val="2100"/>
              <a:buChar char="•"/>
            </a:pPr>
            <a:r>
              <a:rPr lang="en-IE" dirty="0"/>
              <a:t>Cad a </a:t>
            </a:r>
            <a:r>
              <a:rPr lang="en-IE" dirty="0" err="1"/>
              <a:t>dhéanann</a:t>
            </a:r>
            <a:r>
              <a:rPr lang="en-IE" dirty="0"/>
              <a:t> an </a:t>
            </a:r>
            <a:r>
              <a:rPr lang="en-IE" dirty="0" err="1"/>
              <a:t>cód</a:t>
            </a:r>
            <a:r>
              <a:rPr lang="en-IE" dirty="0"/>
              <a:t> </a:t>
            </a:r>
            <a:r>
              <a:rPr lang="en-IE" dirty="0" err="1"/>
              <a:t>seo</a:t>
            </a:r>
            <a:r>
              <a:rPr lang="en-IE" dirty="0"/>
              <a:t> </a:t>
            </a:r>
            <a:r>
              <a:rPr lang="en-IE" dirty="0" err="1"/>
              <a:t>sa</a:t>
            </a:r>
            <a:r>
              <a:rPr lang="en-IE" dirty="0"/>
              <a:t> </a:t>
            </a:r>
            <a:r>
              <a:rPr lang="en-IE" dirty="0" err="1"/>
              <a:t>sripte</a:t>
            </a:r>
            <a:r>
              <a:rPr lang="en-IE" dirty="0"/>
              <a:t> (</a:t>
            </a:r>
            <a:r>
              <a:rPr lang="en-IE" dirty="0" err="1"/>
              <a:t>sprid</a:t>
            </a:r>
            <a:r>
              <a:rPr lang="en-IE" dirty="0"/>
              <a:t>) Bird (</a:t>
            </a:r>
            <a:r>
              <a:rPr lang="en-IE" dirty="0" err="1"/>
              <a:t>Éan</a:t>
            </a:r>
            <a:r>
              <a:rPr lang="en-IE" dirty="0"/>
              <a:t>)?</a:t>
            </a:r>
            <a:endParaRPr dirty="0"/>
          </a:p>
          <a:p>
            <a:pPr marL="22860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5EAE"/>
              </a:buClr>
              <a:buSzPts val="2100"/>
              <a:buChar char="•"/>
            </a:pPr>
            <a:r>
              <a:rPr lang="en-IE" dirty="0" err="1"/>
              <a:t>Scríobh</a:t>
            </a:r>
            <a:r>
              <a:rPr lang="en-IE" dirty="0"/>
              <a:t> </a:t>
            </a:r>
            <a:r>
              <a:rPr lang="en-IE" dirty="0" err="1"/>
              <a:t>d’fhreagraí</a:t>
            </a:r>
            <a:r>
              <a:rPr lang="en-IE" dirty="0"/>
              <a:t> </a:t>
            </a:r>
            <a:r>
              <a:rPr lang="en-IE" dirty="0" err="1"/>
              <a:t>ar</a:t>
            </a:r>
            <a:r>
              <a:rPr lang="en-IE" dirty="0"/>
              <a:t> </a:t>
            </a:r>
            <a:r>
              <a:rPr lang="en-IE" dirty="0" err="1"/>
              <a:t>Bhileog</a:t>
            </a:r>
            <a:r>
              <a:rPr lang="en-IE" dirty="0"/>
              <a:t> </a:t>
            </a:r>
            <a:r>
              <a:rPr lang="en-IE" dirty="0" err="1"/>
              <a:t>Oibre</a:t>
            </a:r>
            <a:r>
              <a:rPr lang="en-IE" dirty="0"/>
              <a:t> 1</a:t>
            </a:r>
            <a:endParaRPr dirty="0"/>
          </a:p>
        </p:txBody>
      </p:sp>
      <p:sp>
        <p:nvSpPr>
          <p:cNvPr id="207" name="Google Shape;207;p4"/>
          <p:cNvSpPr txBox="1">
            <a:spLocks noGrp="1"/>
          </p:cNvSpPr>
          <p:nvPr>
            <p:ph type="title"/>
          </p:nvPr>
        </p:nvSpPr>
        <p:spPr>
          <a:xfrm>
            <a:off x="838201" y="207128"/>
            <a:ext cx="10515600" cy="9428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IE"/>
              <a:t>Bileog Oibre 1 – cuid 1</a:t>
            </a:r>
            <a:endParaRPr/>
          </a:p>
        </p:txBody>
      </p:sp>
      <p:sp>
        <p:nvSpPr>
          <p:cNvPr id="208" name="Google Shape;208;p4"/>
          <p:cNvSpPr txBox="1"/>
          <p:nvPr/>
        </p:nvSpPr>
        <p:spPr>
          <a:xfrm>
            <a:off x="906780" y="1149993"/>
            <a:ext cx="4431271" cy="4013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5EAE"/>
              </a:buClr>
              <a:buSzPts val="2133"/>
              <a:buFont typeface="Arial"/>
              <a:buNone/>
            </a:pPr>
            <a:r>
              <a:rPr lang="en-IE" sz="2133" b="1" dirty="0" err="1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Anois</a:t>
            </a:r>
            <a:r>
              <a:rPr lang="en-IE" sz="2133" b="1" dirty="0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2133" b="1" dirty="0" err="1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oibrigh</a:t>
            </a:r>
            <a:r>
              <a:rPr lang="en-IE" sz="2133" b="1" dirty="0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2133" b="1" dirty="0" err="1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i</a:t>
            </a:r>
            <a:r>
              <a:rPr lang="en-IE" sz="2133" b="1" dirty="0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2133" b="1" dirty="0" err="1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bpéirí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9" name="Google Shape;209;p4"/>
          <p:cNvSpPr/>
          <p:nvPr/>
        </p:nvSpPr>
        <p:spPr>
          <a:xfrm>
            <a:off x="6075870" y="1000125"/>
            <a:ext cx="938746" cy="3732513"/>
          </a:xfrm>
          <a:prstGeom prst="leftBrace">
            <a:avLst>
              <a:gd name="adj1" fmla="val 33957"/>
              <a:gd name="adj2" fmla="val 15246"/>
            </a:avLst>
          </a:prstGeom>
          <a:noFill/>
          <a:ln w="19050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210" name="Google Shape;210;p4"/>
          <p:cNvGrpSpPr/>
          <p:nvPr/>
        </p:nvGrpSpPr>
        <p:grpSpPr>
          <a:xfrm>
            <a:off x="10233498" y="0"/>
            <a:ext cx="2088550" cy="657901"/>
            <a:chOff x="10233498" y="0"/>
            <a:chExt cx="2088550" cy="657901"/>
          </a:xfrm>
        </p:grpSpPr>
        <p:sp>
          <p:nvSpPr>
            <p:cNvPr id="211" name="Google Shape;211;p4"/>
            <p:cNvSpPr/>
            <p:nvPr/>
          </p:nvSpPr>
          <p:spPr>
            <a:xfrm>
              <a:off x="10233498" y="0"/>
              <a:ext cx="1958502" cy="657901"/>
            </a:xfrm>
            <a:prstGeom prst="rect">
              <a:avLst/>
            </a:prstGeom>
            <a:solidFill>
              <a:srgbClr val="FFF79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pic>
          <p:nvPicPr>
            <p:cNvPr id="212" name="Google Shape;212;p4" descr="A blue and white clock&#10;&#10;Description automatically generated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10369684" y="60267"/>
              <a:ext cx="531779" cy="532213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13" name="Google Shape;213;p4"/>
            <p:cNvSpPr txBox="1"/>
            <p:nvPr/>
          </p:nvSpPr>
          <p:spPr>
            <a:xfrm>
              <a:off x="10880548" y="141700"/>
              <a:ext cx="1441500" cy="369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lang="en-IE" sz="1800" b="1" i="0" u="none" strike="noStrike" cap="none">
                  <a:solidFill>
                    <a:srgbClr val="005EAE"/>
                  </a:solidFill>
                  <a:latin typeface="Calibri"/>
                  <a:ea typeface="Calibri"/>
                  <a:cs typeface="Calibri"/>
                  <a:sym typeface="Calibri"/>
                </a:rPr>
                <a:t>5 </a:t>
              </a:r>
              <a:r>
                <a:rPr lang="en-IE" sz="1800" b="1">
                  <a:solidFill>
                    <a:srgbClr val="005EAE"/>
                  </a:solidFill>
                  <a:latin typeface="Calibri"/>
                  <a:ea typeface="Calibri"/>
                  <a:cs typeface="Calibri"/>
                  <a:sym typeface="Calibri"/>
                </a:rPr>
                <a:t>nóimeád</a:t>
              </a:r>
              <a:endParaRPr sz="1800" b="0" i="0" u="none" strike="noStrike" cap="none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214" name="Google Shape;214;p4"/>
          <p:cNvGrpSpPr/>
          <p:nvPr/>
        </p:nvGrpSpPr>
        <p:grpSpPr>
          <a:xfrm>
            <a:off x="1066588" y="4135849"/>
            <a:ext cx="4448826" cy="1792143"/>
            <a:chOff x="1066588" y="4135849"/>
            <a:chExt cx="4448826" cy="1792143"/>
          </a:xfrm>
        </p:grpSpPr>
        <p:pic>
          <p:nvPicPr>
            <p:cNvPr id="215" name="Google Shape;215;p4"/>
            <p:cNvPicPr preferRelativeResize="0"/>
            <p:nvPr/>
          </p:nvPicPr>
          <p:blipFill rotWithShape="1">
            <a:blip r:embed="rId4">
              <a:alphaModFix/>
            </a:blip>
            <a:srcRect/>
            <a:stretch/>
          </p:blipFill>
          <p:spPr>
            <a:xfrm>
              <a:off x="1128662" y="4135849"/>
              <a:ext cx="1993753" cy="149531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16" name="Google Shape;216;p4"/>
            <p:cNvPicPr preferRelativeResize="0"/>
            <p:nvPr/>
          </p:nvPicPr>
          <p:blipFill rotWithShape="1">
            <a:blip r:embed="rId5">
              <a:alphaModFix/>
            </a:blip>
            <a:srcRect/>
            <a:stretch/>
          </p:blipFill>
          <p:spPr>
            <a:xfrm>
              <a:off x="3950941" y="4363772"/>
              <a:ext cx="1012799" cy="1012799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17" name="Google Shape;217;p4"/>
            <p:cNvSpPr txBox="1"/>
            <p:nvPr/>
          </p:nvSpPr>
          <p:spPr>
            <a:xfrm>
              <a:off x="1066588" y="5558660"/>
              <a:ext cx="1993753" cy="36933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lang="en-IE" sz="1800" b="1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Stage (Stáitse)</a:t>
              </a:r>
              <a:endPara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18" name="Google Shape;218;p4"/>
            <p:cNvSpPr txBox="1"/>
            <p:nvPr/>
          </p:nvSpPr>
          <p:spPr>
            <a:xfrm>
              <a:off x="3521661" y="5558660"/>
              <a:ext cx="1993753" cy="36933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lang="en-IE" sz="1800" b="1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Bird (Éan)</a:t>
              </a:r>
              <a:endPara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pic>
        <p:nvPicPr>
          <p:cNvPr id="219" name="Google Shape;219;p4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6977895" y="2003234"/>
            <a:ext cx="4258269" cy="628738"/>
          </a:xfrm>
          <a:prstGeom prst="rect">
            <a:avLst/>
          </a:prstGeom>
          <a:noFill/>
          <a:ln>
            <a:noFill/>
          </a:ln>
        </p:spPr>
      </p:pic>
      <p:pic>
        <p:nvPicPr>
          <p:cNvPr id="220" name="Google Shape;220;p4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7014616" y="3148212"/>
            <a:ext cx="4277322" cy="657317"/>
          </a:xfrm>
          <a:prstGeom prst="rect">
            <a:avLst/>
          </a:prstGeom>
          <a:noFill/>
          <a:ln>
            <a:noFill/>
          </a:ln>
        </p:spPr>
      </p:pic>
      <p:pic>
        <p:nvPicPr>
          <p:cNvPr id="221" name="Google Shape;221;p4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8434223" y="913940"/>
            <a:ext cx="1012799" cy="10127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7" name="Google Shape;227;p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897808" y="2972973"/>
            <a:ext cx="4324954" cy="676369"/>
          </a:xfrm>
          <a:prstGeom prst="rect">
            <a:avLst/>
          </a:prstGeom>
          <a:noFill/>
          <a:ln>
            <a:noFill/>
          </a:ln>
        </p:spPr>
      </p:pic>
      <p:sp>
        <p:nvSpPr>
          <p:cNvPr id="228" name="Google Shape;228;p5"/>
          <p:cNvSpPr/>
          <p:nvPr/>
        </p:nvSpPr>
        <p:spPr>
          <a:xfrm>
            <a:off x="6921193" y="2935271"/>
            <a:ext cx="4861037" cy="1141429"/>
          </a:xfrm>
          <a:prstGeom prst="rect">
            <a:avLst/>
          </a:prstGeom>
          <a:solidFill>
            <a:srgbClr val="E1EFD8">
              <a:alpha val="4313"/>
            </a:srgbClr>
          </a:solidFill>
          <a:ln w="9525" cap="flat" cmpd="sng">
            <a:solidFill>
              <a:schemeClr val="accent6">
                <a:alpha val="47450"/>
              </a:schemeClr>
            </a:solidFill>
            <a:prstDash val="dot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accent2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9" name="Google Shape;229;p5"/>
          <p:cNvSpPr txBox="1">
            <a:spLocks noGrp="1"/>
          </p:cNvSpPr>
          <p:nvPr>
            <p:ph type="body" idx="2"/>
          </p:nvPr>
        </p:nvSpPr>
        <p:spPr>
          <a:xfrm>
            <a:off x="838201" y="1386213"/>
            <a:ext cx="4673748" cy="26904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92500"/>
          </a:bodyPr>
          <a:lstStyle/>
          <a:p>
            <a:pPr marL="228600" lvl="0" indent="-2286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5EAE"/>
              </a:buClr>
              <a:buSzPts val="2100"/>
              <a:buChar char="•"/>
            </a:pPr>
            <a:r>
              <a:rPr lang="en-IE" sz="2100" dirty="0" err="1"/>
              <a:t>Anois</a:t>
            </a:r>
            <a:r>
              <a:rPr lang="en-IE" sz="2100" dirty="0"/>
              <a:t> </a:t>
            </a:r>
            <a:r>
              <a:rPr lang="en-IE" sz="2100" dirty="0" err="1"/>
              <a:t>cuirimis</a:t>
            </a:r>
            <a:r>
              <a:rPr lang="en-IE" sz="2100" dirty="0"/>
              <a:t> script </a:t>
            </a:r>
            <a:r>
              <a:rPr lang="en-IE" sz="2100" dirty="0" err="1"/>
              <a:t>nua</a:t>
            </a:r>
            <a:r>
              <a:rPr lang="en-IE" sz="2100" dirty="0"/>
              <a:t> </a:t>
            </a:r>
            <a:r>
              <a:rPr lang="en-IE" sz="2100" dirty="0" err="1"/>
              <a:t>lenár</a:t>
            </a:r>
            <a:r>
              <a:rPr lang="en-IE" sz="2100" dirty="0"/>
              <a:t> </a:t>
            </a:r>
            <a:r>
              <a:rPr lang="en-IE" sz="2100" dirty="0" err="1"/>
              <a:t>gclár</a:t>
            </a:r>
            <a:r>
              <a:rPr lang="en-IE" sz="2100" dirty="0"/>
              <a:t> a </a:t>
            </a:r>
            <a:r>
              <a:rPr lang="en-IE" sz="2100" dirty="0" err="1"/>
              <a:t>imoibríonn</a:t>
            </a:r>
            <a:r>
              <a:rPr lang="en-IE" sz="2100" dirty="0"/>
              <a:t> </a:t>
            </a:r>
            <a:r>
              <a:rPr lang="en-IE" sz="2100" dirty="0" err="1"/>
              <a:t>nuair</a:t>
            </a:r>
            <a:r>
              <a:rPr lang="en-IE" sz="2100" dirty="0"/>
              <a:t> a </a:t>
            </a:r>
            <a:r>
              <a:rPr lang="en-IE" sz="2100" dirty="0" err="1"/>
              <a:t>bhrúitear</a:t>
            </a:r>
            <a:r>
              <a:rPr lang="en-IE" sz="2100" dirty="0"/>
              <a:t> an </a:t>
            </a:r>
            <a:r>
              <a:rPr lang="en-IE" sz="2100" dirty="0" err="1"/>
              <a:t>eochair</a:t>
            </a:r>
            <a:r>
              <a:rPr lang="en-IE" sz="2100" dirty="0"/>
              <a:t> </a:t>
            </a:r>
            <a:r>
              <a:rPr lang="en-IE" sz="2100" dirty="0" err="1"/>
              <a:t>saighead</a:t>
            </a:r>
            <a:r>
              <a:rPr lang="en-IE" sz="2100" dirty="0"/>
              <a:t> </a:t>
            </a:r>
            <a:r>
              <a:rPr lang="en-IE" sz="2100" dirty="0" err="1"/>
              <a:t>síos</a:t>
            </a:r>
            <a:r>
              <a:rPr lang="en-IE" sz="2100" dirty="0"/>
              <a:t> (down-arrow key)</a:t>
            </a:r>
            <a:endParaRPr dirty="0"/>
          </a:p>
          <a:p>
            <a:pPr marL="68580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5EAE"/>
              </a:buClr>
              <a:buSzPts val="2100"/>
              <a:buFont typeface="Noto Sans Symbols"/>
              <a:buChar char="⮚"/>
            </a:pPr>
            <a:r>
              <a:rPr lang="en-IE" sz="2100" dirty="0">
                <a:solidFill>
                  <a:srgbClr val="005EAE"/>
                </a:solidFill>
              </a:rPr>
              <a:t>Nuair a </a:t>
            </a:r>
            <a:r>
              <a:rPr lang="en-IE" sz="2100" dirty="0" err="1">
                <a:solidFill>
                  <a:srgbClr val="005EAE"/>
                </a:solidFill>
              </a:rPr>
              <a:t>chuireann</a:t>
            </a:r>
            <a:r>
              <a:rPr lang="en-IE" sz="2100" dirty="0">
                <a:solidFill>
                  <a:srgbClr val="005EAE"/>
                </a:solidFill>
              </a:rPr>
              <a:t> </a:t>
            </a:r>
            <a:r>
              <a:rPr lang="en-IE" sz="2100" dirty="0" err="1">
                <a:solidFill>
                  <a:srgbClr val="005EAE"/>
                </a:solidFill>
              </a:rPr>
              <a:t>muid</a:t>
            </a:r>
            <a:r>
              <a:rPr lang="en-IE" sz="2100" dirty="0">
                <a:solidFill>
                  <a:srgbClr val="005EAE"/>
                </a:solidFill>
              </a:rPr>
              <a:t> </a:t>
            </a:r>
            <a:r>
              <a:rPr lang="en-IE" sz="2100" dirty="0" err="1">
                <a:solidFill>
                  <a:srgbClr val="005EAE"/>
                </a:solidFill>
              </a:rPr>
              <a:t>píosaí</a:t>
            </a:r>
            <a:r>
              <a:rPr lang="en-IE" sz="2100" dirty="0">
                <a:solidFill>
                  <a:srgbClr val="005EAE"/>
                </a:solidFill>
              </a:rPr>
              <a:t> </a:t>
            </a:r>
            <a:r>
              <a:rPr lang="en-IE" sz="2100" dirty="0" err="1">
                <a:solidFill>
                  <a:srgbClr val="005EAE"/>
                </a:solidFill>
              </a:rPr>
              <a:t>nua</a:t>
            </a:r>
            <a:r>
              <a:rPr lang="en-IE" sz="2100" dirty="0">
                <a:solidFill>
                  <a:srgbClr val="005EAE"/>
                </a:solidFill>
              </a:rPr>
              <a:t> </a:t>
            </a:r>
            <a:r>
              <a:rPr lang="en-IE" sz="2100" dirty="0" err="1">
                <a:solidFill>
                  <a:srgbClr val="005EAE"/>
                </a:solidFill>
              </a:rPr>
              <a:t>cód</a:t>
            </a:r>
            <a:r>
              <a:rPr lang="en-IE" sz="2100" dirty="0">
                <a:solidFill>
                  <a:srgbClr val="005EAE"/>
                </a:solidFill>
              </a:rPr>
              <a:t> leis, </a:t>
            </a:r>
            <a:r>
              <a:rPr lang="en-IE" sz="2100" dirty="0" err="1">
                <a:solidFill>
                  <a:srgbClr val="005EAE"/>
                </a:solidFill>
              </a:rPr>
              <a:t>cuirfimid</a:t>
            </a:r>
            <a:r>
              <a:rPr lang="en-IE" sz="2100" dirty="0">
                <a:solidFill>
                  <a:srgbClr val="005EAE"/>
                </a:solidFill>
              </a:rPr>
              <a:t> </a:t>
            </a:r>
            <a:r>
              <a:rPr lang="en-IE" sz="2100" dirty="0" err="1">
                <a:solidFill>
                  <a:srgbClr val="005EAE"/>
                </a:solidFill>
              </a:rPr>
              <a:t>loinnir</a:t>
            </a:r>
            <a:r>
              <a:rPr lang="en-IE" sz="2100" dirty="0">
                <a:solidFill>
                  <a:srgbClr val="005EAE"/>
                </a:solidFill>
              </a:rPr>
              <a:t> </a:t>
            </a:r>
            <a:r>
              <a:rPr lang="en-IE" sz="2100" dirty="0" err="1">
                <a:solidFill>
                  <a:srgbClr val="005EAE"/>
                </a:solidFill>
              </a:rPr>
              <a:t>orthu</a:t>
            </a:r>
            <a:r>
              <a:rPr lang="en-IE" sz="2100" dirty="0">
                <a:solidFill>
                  <a:srgbClr val="005EAE"/>
                </a:solidFill>
              </a:rPr>
              <a:t> </a:t>
            </a:r>
            <a:r>
              <a:rPr lang="en-IE" sz="2100" dirty="0" err="1">
                <a:solidFill>
                  <a:srgbClr val="005EAE"/>
                </a:solidFill>
              </a:rPr>
              <a:t>i</a:t>
            </a:r>
            <a:r>
              <a:rPr lang="en-IE" sz="2100" dirty="0">
                <a:solidFill>
                  <a:srgbClr val="005EAE"/>
                </a:solidFill>
              </a:rPr>
              <a:t> </a:t>
            </a:r>
            <a:r>
              <a:rPr lang="en-IE" sz="2100" dirty="0" err="1">
                <a:solidFill>
                  <a:srgbClr val="005EAE"/>
                </a:solidFill>
              </a:rPr>
              <a:t>ndath</a:t>
            </a:r>
            <a:r>
              <a:rPr lang="en-IE" sz="2100" dirty="0">
                <a:solidFill>
                  <a:srgbClr val="005EAE"/>
                </a:solidFill>
              </a:rPr>
              <a:t> </a:t>
            </a:r>
            <a:r>
              <a:rPr lang="en-IE" sz="2100" dirty="0" err="1">
                <a:solidFill>
                  <a:srgbClr val="005EAE"/>
                </a:solidFill>
              </a:rPr>
              <a:t>glas</a:t>
            </a:r>
            <a:endParaRPr dirty="0"/>
          </a:p>
          <a:p>
            <a:pPr marL="22860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5EAE"/>
              </a:buClr>
              <a:buSzPts val="2100"/>
              <a:buChar char="•"/>
            </a:pPr>
            <a:r>
              <a:rPr lang="en-IE" dirty="0"/>
              <a:t>Cad a </a:t>
            </a:r>
            <a:r>
              <a:rPr lang="en-IE" dirty="0" err="1"/>
              <a:t>dhéanann</a:t>
            </a:r>
            <a:r>
              <a:rPr lang="en-IE" dirty="0"/>
              <a:t> an script </a:t>
            </a:r>
            <a:r>
              <a:rPr lang="en-IE" dirty="0" err="1"/>
              <a:t>nua</a:t>
            </a:r>
            <a:r>
              <a:rPr lang="en-IE" dirty="0"/>
              <a:t> </a:t>
            </a:r>
            <a:r>
              <a:rPr lang="en-IE" dirty="0" err="1"/>
              <a:t>seo</a:t>
            </a:r>
            <a:r>
              <a:rPr lang="en-IE" dirty="0"/>
              <a:t>?</a:t>
            </a:r>
            <a:endParaRPr dirty="0"/>
          </a:p>
          <a:p>
            <a:pPr marL="22860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5EAE"/>
              </a:buClr>
              <a:buSzPts val="2100"/>
              <a:buChar char="•"/>
            </a:pPr>
            <a:r>
              <a:rPr lang="en-IE" dirty="0" err="1"/>
              <a:t>Cuir</a:t>
            </a:r>
            <a:r>
              <a:rPr lang="en-IE" dirty="0"/>
              <a:t> </a:t>
            </a:r>
            <a:r>
              <a:rPr lang="en-IE" dirty="0" err="1"/>
              <a:t>d’fhreagra</a:t>
            </a:r>
            <a:r>
              <a:rPr lang="en-IE" dirty="0"/>
              <a:t> le </a:t>
            </a:r>
            <a:r>
              <a:rPr lang="en-IE" dirty="0" err="1"/>
              <a:t>Bileog</a:t>
            </a:r>
            <a:r>
              <a:rPr lang="en-IE" dirty="0"/>
              <a:t> </a:t>
            </a:r>
            <a:r>
              <a:rPr lang="en-IE" dirty="0" err="1"/>
              <a:t>Oibre</a:t>
            </a:r>
            <a:r>
              <a:rPr lang="en-IE" dirty="0"/>
              <a:t> 1</a:t>
            </a:r>
            <a:endParaRPr dirty="0"/>
          </a:p>
        </p:txBody>
      </p:sp>
      <p:sp>
        <p:nvSpPr>
          <p:cNvPr id="230" name="Google Shape;230;p5"/>
          <p:cNvSpPr txBox="1">
            <a:spLocks noGrp="1"/>
          </p:cNvSpPr>
          <p:nvPr>
            <p:ph type="title"/>
          </p:nvPr>
        </p:nvSpPr>
        <p:spPr>
          <a:xfrm>
            <a:off x="838201" y="207128"/>
            <a:ext cx="10515600" cy="9428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IE"/>
              <a:t>Bileog Oibre 1 – cuid 1</a:t>
            </a:r>
            <a:endParaRPr/>
          </a:p>
        </p:txBody>
      </p:sp>
      <p:sp>
        <p:nvSpPr>
          <p:cNvPr id="231" name="Google Shape;231;p5"/>
          <p:cNvSpPr txBox="1">
            <a:spLocks noGrp="1"/>
          </p:cNvSpPr>
          <p:nvPr>
            <p:ph type="body" idx="1"/>
          </p:nvPr>
        </p:nvSpPr>
        <p:spPr>
          <a:xfrm>
            <a:off x="6921193" y="3670571"/>
            <a:ext cx="4983479" cy="4061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None/>
            </a:pPr>
            <a:r>
              <a:rPr lang="en-IE" sz="1800" b="0">
                <a:solidFill>
                  <a:srgbClr val="1A6EB6"/>
                </a:solidFill>
                <a:latin typeface="Courier"/>
                <a:ea typeface="Courier"/>
                <a:cs typeface="Courier"/>
                <a:sym typeface="Courier"/>
              </a:rPr>
              <a:t>self</a:t>
            </a:r>
            <a:r>
              <a:rPr lang="en-IE" sz="1800" b="0">
                <a:latin typeface="Courier"/>
                <a:ea typeface="Courier"/>
                <a:cs typeface="Courier"/>
                <a:sym typeface="Courier"/>
              </a:rPr>
              <a:t>.</a:t>
            </a:r>
            <a:r>
              <a:rPr lang="en-IE" sz="1800" b="0">
                <a:solidFill>
                  <a:srgbClr val="FF0000"/>
                </a:solidFill>
                <a:latin typeface="Courier"/>
                <a:ea typeface="Courier"/>
                <a:cs typeface="Courier"/>
                <a:sym typeface="Courier"/>
              </a:rPr>
              <a:t>change_y</a:t>
            </a:r>
            <a:r>
              <a:rPr lang="en-IE" sz="1800" b="0">
                <a:latin typeface="Courier"/>
                <a:ea typeface="Courier"/>
                <a:cs typeface="Courier"/>
                <a:sym typeface="Courier"/>
              </a:rPr>
              <a:t>(-</a:t>
            </a:r>
            <a:r>
              <a:rPr lang="en-IE" sz="1800" b="0">
                <a:solidFill>
                  <a:srgbClr val="1A6EB6"/>
                </a:solidFill>
                <a:latin typeface="Courier"/>
                <a:ea typeface="Courier"/>
                <a:cs typeface="Courier"/>
                <a:sym typeface="Courier"/>
              </a:rPr>
              <a:t>3</a:t>
            </a:r>
            <a:r>
              <a:rPr lang="en-IE" sz="1800" b="0">
                <a:latin typeface="Courier"/>
                <a:ea typeface="Courier"/>
                <a:cs typeface="Courier"/>
                <a:sym typeface="Courier"/>
              </a:rPr>
              <a:t>)</a:t>
            </a:r>
            <a:endParaRPr sz="1800" b="0"/>
          </a:p>
          <a:p>
            <a:pPr marL="0" lvl="0" indent="0" algn="l" rtl="0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2000"/>
              <a:buNone/>
            </a:pPr>
            <a:endParaRPr sz="1800"/>
          </a:p>
        </p:txBody>
      </p:sp>
      <p:sp>
        <p:nvSpPr>
          <p:cNvPr id="232" name="Google Shape;232;p5"/>
          <p:cNvSpPr/>
          <p:nvPr/>
        </p:nvSpPr>
        <p:spPr>
          <a:xfrm>
            <a:off x="838201" y="3871157"/>
            <a:ext cx="4861037" cy="1915159"/>
          </a:xfrm>
          <a:prstGeom prst="foldedCorner">
            <a:avLst>
              <a:gd name="adj" fmla="val 16667"/>
            </a:avLst>
          </a:prstGeom>
          <a:gradFill>
            <a:gsLst>
              <a:gs pos="0">
                <a:srgbClr val="A6B6DE"/>
              </a:gs>
              <a:gs pos="50000">
                <a:srgbClr val="98AAD9"/>
              </a:gs>
              <a:gs pos="100000">
                <a:srgbClr val="859CD7"/>
              </a:gs>
            </a:gsLst>
            <a:lin ang="5400000" scaled="0"/>
          </a:gradFill>
          <a:ln w="9525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50"/>
              <a:buFont typeface="Arial"/>
              <a:buNone/>
            </a:pPr>
            <a:r>
              <a:rPr lang="en-IE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Sna ceachtanna seo úsáidfimid </a:t>
            </a:r>
            <a:r>
              <a:rPr lang="en-IE" sz="20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[…]</a:t>
            </a:r>
            <a:r>
              <a:rPr lang="en-IE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chun codanna de chód nach bhfuil le feiceáil ar an sleamhnán a léiriú. Ligeann sé seo dúinn díriú ar an gcuid den chlár atá á phlé againn.</a:t>
            </a:r>
            <a:endParaRPr sz="230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233" name="Google Shape;233;p5"/>
          <p:cNvGrpSpPr/>
          <p:nvPr/>
        </p:nvGrpSpPr>
        <p:grpSpPr>
          <a:xfrm>
            <a:off x="10233620" y="0"/>
            <a:ext cx="2152198" cy="657901"/>
            <a:chOff x="10233498" y="0"/>
            <a:chExt cx="1958502" cy="657901"/>
          </a:xfrm>
        </p:grpSpPr>
        <p:sp>
          <p:nvSpPr>
            <p:cNvPr id="234" name="Google Shape;234;p5"/>
            <p:cNvSpPr/>
            <p:nvPr/>
          </p:nvSpPr>
          <p:spPr>
            <a:xfrm>
              <a:off x="10233498" y="0"/>
              <a:ext cx="1958502" cy="657901"/>
            </a:xfrm>
            <a:prstGeom prst="rect">
              <a:avLst/>
            </a:prstGeom>
            <a:solidFill>
              <a:srgbClr val="FFF79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pic>
          <p:nvPicPr>
            <p:cNvPr id="235" name="Google Shape;235;p5" descr="A blue and white clock&#10;&#10;Description automatically generated"/>
            <p:cNvPicPr preferRelativeResize="0"/>
            <p:nvPr/>
          </p:nvPicPr>
          <p:blipFill rotWithShape="1">
            <a:blip r:embed="rId4">
              <a:alphaModFix/>
            </a:blip>
            <a:srcRect/>
            <a:stretch/>
          </p:blipFill>
          <p:spPr>
            <a:xfrm>
              <a:off x="10369684" y="60267"/>
              <a:ext cx="531779" cy="532213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36" name="Google Shape;236;p5"/>
            <p:cNvSpPr txBox="1"/>
            <p:nvPr/>
          </p:nvSpPr>
          <p:spPr>
            <a:xfrm>
              <a:off x="10880558" y="141707"/>
              <a:ext cx="1184700" cy="369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lang="en-IE" sz="1800" b="1" i="0" u="none" strike="noStrike" cap="none">
                  <a:solidFill>
                    <a:srgbClr val="005EAE"/>
                  </a:solidFill>
                  <a:latin typeface="Calibri"/>
                  <a:ea typeface="Calibri"/>
                  <a:cs typeface="Calibri"/>
                  <a:sym typeface="Calibri"/>
                </a:rPr>
                <a:t>2 </a:t>
              </a:r>
              <a:r>
                <a:rPr lang="en-IE" sz="1800" b="1">
                  <a:solidFill>
                    <a:srgbClr val="005EAE"/>
                  </a:solidFill>
                  <a:latin typeface="Calibri"/>
                  <a:ea typeface="Calibri"/>
                  <a:cs typeface="Calibri"/>
                  <a:sym typeface="Calibri"/>
                </a:rPr>
                <a:t>nóiméad</a:t>
              </a:r>
              <a:endParaRPr sz="1800" b="0" i="0" u="none" strike="noStrike" cap="none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pic>
        <p:nvPicPr>
          <p:cNvPr id="237" name="Google Shape;237;p5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6897808" y="1500990"/>
            <a:ext cx="4277322" cy="657317"/>
          </a:xfrm>
          <a:prstGeom prst="rect">
            <a:avLst/>
          </a:prstGeom>
          <a:noFill/>
          <a:ln>
            <a:noFill/>
          </a:ln>
        </p:spPr>
      </p:pic>
      <p:sp>
        <p:nvSpPr>
          <p:cNvPr id="238" name="Google Shape;238;p5"/>
          <p:cNvSpPr txBox="1"/>
          <p:nvPr/>
        </p:nvSpPr>
        <p:spPr>
          <a:xfrm>
            <a:off x="6875873" y="2205945"/>
            <a:ext cx="4346889" cy="3485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IE" sz="1800" b="0" i="0" u="none" strike="noStrike" cap="none">
                <a:solidFill>
                  <a:srgbClr val="1A6EB6"/>
                </a:solidFill>
                <a:latin typeface="Courier"/>
                <a:ea typeface="Courier"/>
                <a:cs typeface="Courier"/>
                <a:sym typeface="Courier"/>
              </a:rPr>
              <a:t>self</a:t>
            </a:r>
            <a:r>
              <a:rPr lang="en-IE" sz="1800" b="0" i="0" u="none" strike="noStrike" cap="none">
                <a:solidFill>
                  <a:schemeClr val="dk1"/>
                </a:solidFill>
                <a:latin typeface="Courier"/>
                <a:ea typeface="Courier"/>
                <a:cs typeface="Courier"/>
                <a:sym typeface="Courier"/>
              </a:rPr>
              <a:t>.</a:t>
            </a:r>
            <a:r>
              <a:rPr lang="en-IE" sz="1800" b="0" i="0" u="none" strike="noStrike" cap="none">
                <a:solidFill>
                  <a:srgbClr val="FF0000"/>
                </a:solidFill>
                <a:latin typeface="Courier"/>
                <a:ea typeface="Courier"/>
                <a:cs typeface="Courier"/>
                <a:sym typeface="Courier"/>
              </a:rPr>
              <a:t>change_x</a:t>
            </a:r>
            <a:r>
              <a:rPr lang="en-IE" sz="1800" b="0" i="0" u="none" strike="noStrike" cap="none">
                <a:solidFill>
                  <a:schemeClr val="dk1"/>
                </a:solidFill>
                <a:latin typeface="Courier"/>
                <a:ea typeface="Courier"/>
                <a:cs typeface="Courier"/>
                <a:sym typeface="Courier"/>
              </a:rPr>
              <a:t>(</a:t>
            </a:r>
            <a:r>
              <a:rPr lang="en-IE" sz="1800" b="0" i="0" u="none" strike="noStrike" cap="none">
                <a:solidFill>
                  <a:srgbClr val="1A6EB6"/>
                </a:solidFill>
                <a:latin typeface="Courier"/>
                <a:ea typeface="Courier"/>
                <a:cs typeface="Courier"/>
                <a:sym typeface="Courier"/>
              </a:rPr>
              <a:t>3</a:t>
            </a:r>
            <a:r>
              <a:rPr lang="en-IE" sz="1800" b="0" i="0" u="none" strike="noStrike" cap="none">
                <a:solidFill>
                  <a:schemeClr val="dk1"/>
                </a:solidFill>
                <a:latin typeface="Courier"/>
                <a:ea typeface="Courier"/>
                <a:cs typeface="Courier"/>
                <a:sym typeface="Courier"/>
              </a:rPr>
              <a:t>)</a:t>
            </a: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9" name="Google Shape;239;p5"/>
          <p:cNvSpPr txBox="1"/>
          <p:nvPr/>
        </p:nvSpPr>
        <p:spPr>
          <a:xfrm>
            <a:off x="6875873" y="980022"/>
            <a:ext cx="708268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IE" sz="1800" b="1" i="0" u="none" strike="noStrike" cap="none">
                <a:solidFill>
                  <a:schemeClr val="dk1"/>
                </a:solidFill>
                <a:latin typeface="Courier"/>
                <a:ea typeface="Courier"/>
                <a:cs typeface="Courier"/>
                <a:sym typeface="Courier"/>
              </a:rPr>
              <a:t>[…]</a:t>
            </a: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40" name="Google Shape;240;p5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8400133" y="466962"/>
            <a:ext cx="1012799" cy="10127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" name="Google Shape;246;p6"/>
          <p:cNvSpPr txBox="1">
            <a:spLocks noGrp="1"/>
          </p:cNvSpPr>
          <p:nvPr>
            <p:ph type="body" idx="2"/>
          </p:nvPr>
        </p:nvSpPr>
        <p:spPr>
          <a:xfrm>
            <a:off x="831009" y="1266727"/>
            <a:ext cx="10001400" cy="285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228600" lvl="0" indent="-2286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</a:pPr>
            <a:r>
              <a:rPr lang="en-IE" sz="2400" dirty="0">
                <a:solidFill>
                  <a:schemeClr val="accent1"/>
                </a:solidFill>
              </a:rPr>
              <a:t>Lean an </a:t>
            </a:r>
            <a:r>
              <a:rPr lang="en-IE" sz="2400" dirty="0" err="1">
                <a:solidFill>
                  <a:schemeClr val="accent1"/>
                </a:solidFill>
              </a:rPr>
              <a:t>nasc</a:t>
            </a:r>
            <a:r>
              <a:rPr lang="en-IE" sz="2400" dirty="0">
                <a:solidFill>
                  <a:schemeClr val="accent1"/>
                </a:solidFill>
              </a:rPr>
              <a:t> go </a:t>
            </a:r>
            <a:r>
              <a:rPr lang="en-IE" sz="2400" dirty="0" err="1">
                <a:solidFill>
                  <a:schemeClr val="accent1"/>
                </a:solidFill>
              </a:rPr>
              <a:t>bhfaighidh</a:t>
            </a:r>
            <a:r>
              <a:rPr lang="en-IE" sz="2400" dirty="0">
                <a:solidFill>
                  <a:schemeClr val="accent1"/>
                </a:solidFill>
              </a:rPr>
              <a:t> </a:t>
            </a:r>
            <a:r>
              <a:rPr lang="en-IE" sz="2400" dirty="0" err="1">
                <a:solidFill>
                  <a:schemeClr val="accent1"/>
                </a:solidFill>
              </a:rPr>
              <a:t>tú</a:t>
            </a:r>
            <a:r>
              <a:rPr lang="en-IE" sz="2400" dirty="0">
                <a:solidFill>
                  <a:schemeClr val="accent1"/>
                </a:solidFill>
              </a:rPr>
              <a:t> </a:t>
            </a:r>
            <a:r>
              <a:rPr lang="en-IE" sz="2400" dirty="0" err="1">
                <a:solidFill>
                  <a:schemeClr val="accent1"/>
                </a:solidFill>
              </a:rPr>
              <a:t>tionscadal</a:t>
            </a:r>
            <a:r>
              <a:rPr lang="en-IE" sz="2400" dirty="0">
                <a:solidFill>
                  <a:schemeClr val="accent1"/>
                </a:solidFill>
              </a:rPr>
              <a:t> </a:t>
            </a:r>
            <a:r>
              <a:rPr lang="en-IE" sz="2400" dirty="0" err="1">
                <a:solidFill>
                  <a:schemeClr val="accent1"/>
                </a:solidFill>
              </a:rPr>
              <a:t>Pytch</a:t>
            </a:r>
            <a:r>
              <a:rPr lang="en-IE" sz="2400" dirty="0">
                <a:solidFill>
                  <a:schemeClr val="accent1"/>
                </a:solidFill>
              </a:rPr>
              <a:t> </a:t>
            </a:r>
            <a:r>
              <a:rPr lang="en-IE" sz="2400" dirty="0" err="1">
                <a:solidFill>
                  <a:schemeClr val="accent1"/>
                </a:solidFill>
              </a:rPr>
              <a:t>ar</a:t>
            </a:r>
            <a:r>
              <a:rPr lang="en-IE" sz="2400" dirty="0">
                <a:solidFill>
                  <a:schemeClr val="accent1"/>
                </a:solidFill>
              </a:rPr>
              <a:t> </a:t>
            </a:r>
            <a:r>
              <a:rPr lang="en-IE" sz="2400" dirty="0" err="1">
                <a:solidFill>
                  <a:schemeClr val="accent1"/>
                </a:solidFill>
              </a:rPr>
              <a:t>féidir</a:t>
            </a:r>
            <a:r>
              <a:rPr lang="en-IE" sz="2400" dirty="0">
                <a:solidFill>
                  <a:schemeClr val="accent1"/>
                </a:solidFill>
              </a:rPr>
              <a:t> </a:t>
            </a:r>
            <a:r>
              <a:rPr lang="en-IE" sz="2400" dirty="0" err="1">
                <a:solidFill>
                  <a:schemeClr val="accent1"/>
                </a:solidFill>
              </a:rPr>
              <a:t>leat</a:t>
            </a:r>
            <a:r>
              <a:rPr lang="en-IE" sz="2400" dirty="0">
                <a:solidFill>
                  <a:schemeClr val="accent1"/>
                </a:solidFill>
              </a:rPr>
              <a:t> a </a:t>
            </a:r>
            <a:r>
              <a:rPr lang="en-IE" sz="2400" dirty="0" err="1">
                <a:solidFill>
                  <a:schemeClr val="accent1"/>
                </a:solidFill>
              </a:rPr>
              <a:t>rith</a:t>
            </a:r>
            <a:endParaRPr dirty="0"/>
          </a:p>
          <a:p>
            <a:pPr marL="22860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</a:pPr>
            <a:r>
              <a:rPr lang="en-IE" sz="2400" dirty="0">
                <a:solidFill>
                  <a:schemeClr val="accent1"/>
                </a:solidFill>
              </a:rPr>
              <a:t>Rith an </a:t>
            </a:r>
            <a:r>
              <a:rPr lang="en-IE" sz="2400" dirty="0" err="1">
                <a:solidFill>
                  <a:schemeClr val="accent1"/>
                </a:solidFill>
              </a:rPr>
              <a:t>clár</a:t>
            </a:r>
            <a:endParaRPr sz="2400" dirty="0">
              <a:solidFill>
                <a:schemeClr val="accent1"/>
              </a:solidFill>
            </a:endParaRPr>
          </a:p>
          <a:p>
            <a:pPr marL="22860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</a:pPr>
            <a:r>
              <a:rPr lang="en-IE" sz="2400" dirty="0">
                <a:solidFill>
                  <a:schemeClr val="accent1"/>
                </a:solidFill>
              </a:rPr>
              <a:t>An </a:t>
            </a:r>
            <a:r>
              <a:rPr lang="en-IE" sz="2400" dirty="0" err="1">
                <a:solidFill>
                  <a:schemeClr val="accent1"/>
                </a:solidFill>
              </a:rPr>
              <a:t>ndéanann</a:t>
            </a:r>
            <a:r>
              <a:rPr lang="en-IE" sz="2400" dirty="0">
                <a:solidFill>
                  <a:schemeClr val="accent1"/>
                </a:solidFill>
              </a:rPr>
              <a:t> </a:t>
            </a:r>
            <a:r>
              <a:rPr lang="en-IE" sz="2400" dirty="0" err="1">
                <a:solidFill>
                  <a:schemeClr val="accent1"/>
                </a:solidFill>
              </a:rPr>
              <a:t>sé</a:t>
            </a:r>
            <a:r>
              <a:rPr lang="en-IE" sz="2400" dirty="0">
                <a:solidFill>
                  <a:schemeClr val="accent1"/>
                </a:solidFill>
              </a:rPr>
              <a:t> </a:t>
            </a:r>
            <a:r>
              <a:rPr lang="en-IE" sz="2400" i="1" dirty="0" err="1">
                <a:solidFill>
                  <a:schemeClr val="accent1"/>
                </a:solidFill>
              </a:rPr>
              <a:t>díreach</a:t>
            </a:r>
            <a:r>
              <a:rPr lang="en-IE" sz="2400" i="1" dirty="0">
                <a:solidFill>
                  <a:schemeClr val="accent1"/>
                </a:solidFill>
              </a:rPr>
              <a:t> </a:t>
            </a:r>
            <a:r>
              <a:rPr lang="en-IE" sz="2400" dirty="0">
                <a:solidFill>
                  <a:schemeClr val="accent1"/>
                </a:solidFill>
              </a:rPr>
              <a:t>cad a </a:t>
            </a:r>
            <a:r>
              <a:rPr lang="en-IE" sz="2400" dirty="0" err="1">
                <a:solidFill>
                  <a:schemeClr val="accent1"/>
                </a:solidFill>
              </a:rPr>
              <a:t>shíl</a:t>
            </a:r>
            <a:r>
              <a:rPr lang="en-IE" sz="2400" dirty="0">
                <a:solidFill>
                  <a:schemeClr val="accent1"/>
                </a:solidFill>
              </a:rPr>
              <a:t> </a:t>
            </a:r>
            <a:r>
              <a:rPr lang="en-IE" sz="2400" dirty="0" err="1">
                <a:solidFill>
                  <a:schemeClr val="accent1"/>
                </a:solidFill>
              </a:rPr>
              <a:t>tú</a:t>
            </a:r>
            <a:r>
              <a:rPr lang="en-IE" sz="2400" dirty="0">
                <a:solidFill>
                  <a:schemeClr val="accent1"/>
                </a:solidFill>
              </a:rPr>
              <a:t> a </a:t>
            </a:r>
            <a:r>
              <a:rPr lang="en-IE" sz="2400" dirty="0" err="1">
                <a:solidFill>
                  <a:schemeClr val="accent1"/>
                </a:solidFill>
              </a:rPr>
              <a:t>dhéanfaidh</a:t>
            </a:r>
            <a:r>
              <a:rPr lang="en-IE" sz="2400" dirty="0">
                <a:solidFill>
                  <a:schemeClr val="accent1"/>
                </a:solidFill>
              </a:rPr>
              <a:t> </a:t>
            </a:r>
            <a:r>
              <a:rPr lang="en-IE" sz="2400" dirty="0" err="1">
                <a:solidFill>
                  <a:schemeClr val="accent1"/>
                </a:solidFill>
              </a:rPr>
              <a:t>sé</a:t>
            </a:r>
            <a:r>
              <a:rPr lang="en-IE" sz="2400" dirty="0">
                <a:solidFill>
                  <a:schemeClr val="accent1"/>
                </a:solidFill>
              </a:rPr>
              <a:t>?</a:t>
            </a:r>
            <a:endParaRPr sz="2400" dirty="0">
              <a:solidFill>
                <a:schemeClr val="accent1"/>
              </a:solidFill>
            </a:endParaRPr>
          </a:p>
          <a:p>
            <a:pPr marL="22860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</a:pPr>
            <a:r>
              <a:rPr lang="en-IE" sz="2400" dirty="0">
                <a:solidFill>
                  <a:schemeClr val="accent1"/>
                </a:solidFill>
              </a:rPr>
              <a:t>Mura </a:t>
            </a:r>
            <a:r>
              <a:rPr lang="en-IE" sz="2400" dirty="0" err="1">
                <a:solidFill>
                  <a:schemeClr val="accent1"/>
                </a:solidFill>
              </a:rPr>
              <a:t>ndéanann</a:t>
            </a:r>
            <a:r>
              <a:rPr lang="en-IE" sz="2400" dirty="0">
                <a:solidFill>
                  <a:schemeClr val="accent1"/>
                </a:solidFill>
              </a:rPr>
              <a:t>:</a:t>
            </a:r>
            <a:endParaRPr sz="2400" dirty="0">
              <a:solidFill>
                <a:schemeClr val="accent1"/>
              </a:solidFill>
            </a:endParaRPr>
          </a:p>
          <a:p>
            <a:pPr marL="68580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</a:pPr>
            <a:r>
              <a:rPr lang="en-IE" dirty="0" err="1">
                <a:solidFill>
                  <a:schemeClr val="accent1"/>
                </a:solidFill>
              </a:rPr>
              <a:t>Féach</a:t>
            </a:r>
            <a:r>
              <a:rPr lang="en-IE" dirty="0">
                <a:solidFill>
                  <a:schemeClr val="accent1"/>
                </a:solidFill>
              </a:rPr>
              <a:t> </a:t>
            </a:r>
            <a:r>
              <a:rPr lang="en-IE" dirty="0" err="1">
                <a:solidFill>
                  <a:schemeClr val="accent1"/>
                </a:solidFill>
              </a:rPr>
              <a:t>ar</a:t>
            </a:r>
            <a:r>
              <a:rPr lang="en-IE" dirty="0">
                <a:solidFill>
                  <a:schemeClr val="accent1"/>
                </a:solidFill>
              </a:rPr>
              <a:t> </a:t>
            </a:r>
            <a:r>
              <a:rPr lang="en-IE" dirty="0" err="1">
                <a:solidFill>
                  <a:schemeClr val="accent1"/>
                </a:solidFill>
              </a:rPr>
              <a:t>na</a:t>
            </a:r>
            <a:r>
              <a:rPr lang="en-IE" dirty="0">
                <a:solidFill>
                  <a:schemeClr val="accent1"/>
                </a:solidFill>
              </a:rPr>
              <a:t> </a:t>
            </a:r>
            <a:r>
              <a:rPr lang="en-IE" dirty="0" err="1">
                <a:solidFill>
                  <a:schemeClr val="accent1"/>
                </a:solidFill>
              </a:rPr>
              <a:t>difríochtaí</a:t>
            </a:r>
            <a:endParaRPr dirty="0">
              <a:solidFill>
                <a:schemeClr val="accent1"/>
              </a:solidFill>
            </a:endParaRPr>
          </a:p>
          <a:p>
            <a:pPr marL="68580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</a:pPr>
            <a:r>
              <a:rPr lang="en-IE" dirty="0" err="1">
                <a:solidFill>
                  <a:schemeClr val="accent1"/>
                </a:solidFill>
              </a:rPr>
              <a:t>Ceartaigh</a:t>
            </a:r>
            <a:r>
              <a:rPr lang="en-IE" dirty="0">
                <a:solidFill>
                  <a:schemeClr val="accent1"/>
                </a:solidFill>
              </a:rPr>
              <a:t> </a:t>
            </a:r>
            <a:r>
              <a:rPr lang="en-IE" dirty="0" err="1">
                <a:solidFill>
                  <a:schemeClr val="accent1"/>
                </a:solidFill>
              </a:rPr>
              <a:t>d’fhreagra</a:t>
            </a:r>
            <a:r>
              <a:rPr lang="en-IE" dirty="0">
                <a:solidFill>
                  <a:schemeClr val="accent1"/>
                </a:solidFill>
              </a:rPr>
              <a:t> </a:t>
            </a:r>
            <a:r>
              <a:rPr lang="en-IE" dirty="0" err="1">
                <a:solidFill>
                  <a:schemeClr val="accent1"/>
                </a:solidFill>
              </a:rPr>
              <a:t>ar</a:t>
            </a:r>
            <a:r>
              <a:rPr lang="en-IE" dirty="0">
                <a:solidFill>
                  <a:schemeClr val="accent1"/>
                </a:solidFill>
              </a:rPr>
              <a:t> </a:t>
            </a:r>
            <a:r>
              <a:rPr lang="en-IE" dirty="0" err="1">
                <a:solidFill>
                  <a:schemeClr val="accent1"/>
                </a:solidFill>
              </a:rPr>
              <a:t>Bhileog</a:t>
            </a:r>
            <a:r>
              <a:rPr lang="en-IE" dirty="0">
                <a:solidFill>
                  <a:schemeClr val="accent1"/>
                </a:solidFill>
              </a:rPr>
              <a:t> </a:t>
            </a:r>
            <a:r>
              <a:rPr lang="en-IE" dirty="0" err="1">
                <a:solidFill>
                  <a:schemeClr val="accent1"/>
                </a:solidFill>
              </a:rPr>
              <a:t>Oibre</a:t>
            </a:r>
            <a:r>
              <a:rPr lang="en-IE" dirty="0">
                <a:solidFill>
                  <a:schemeClr val="accent1"/>
                </a:solidFill>
              </a:rPr>
              <a:t> 1</a:t>
            </a:r>
            <a:endParaRPr dirty="0">
              <a:solidFill>
                <a:schemeClr val="accent1"/>
              </a:solidFill>
            </a:endParaRPr>
          </a:p>
        </p:txBody>
      </p:sp>
      <p:sp>
        <p:nvSpPr>
          <p:cNvPr id="247" name="Google Shape;247;p6"/>
          <p:cNvSpPr txBox="1">
            <a:spLocks noGrp="1"/>
          </p:cNvSpPr>
          <p:nvPr>
            <p:ph type="title"/>
          </p:nvPr>
        </p:nvSpPr>
        <p:spPr>
          <a:xfrm>
            <a:off x="838201" y="207128"/>
            <a:ext cx="10515600" cy="9428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IE" dirty="0"/>
              <a:t>Bain </a:t>
            </a:r>
            <a:r>
              <a:rPr lang="en-IE" dirty="0" err="1"/>
              <a:t>triail</a:t>
            </a:r>
            <a:r>
              <a:rPr lang="en-IE" dirty="0"/>
              <a:t> as</a:t>
            </a:r>
            <a:endParaRPr dirty="0"/>
          </a:p>
        </p:txBody>
      </p:sp>
      <p:grpSp>
        <p:nvGrpSpPr>
          <p:cNvPr id="248" name="Google Shape;248;p6"/>
          <p:cNvGrpSpPr/>
          <p:nvPr/>
        </p:nvGrpSpPr>
        <p:grpSpPr>
          <a:xfrm>
            <a:off x="10233498" y="0"/>
            <a:ext cx="1958502" cy="657901"/>
            <a:chOff x="10233498" y="0"/>
            <a:chExt cx="1958502" cy="657901"/>
          </a:xfrm>
        </p:grpSpPr>
        <p:sp>
          <p:nvSpPr>
            <p:cNvPr id="249" name="Google Shape;249;p6"/>
            <p:cNvSpPr/>
            <p:nvPr/>
          </p:nvSpPr>
          <p:spPr>
            <a:xfrm>
              <a:off x="10233498" y="0"/>
              <a:ext cx="1958502" cy="657901"/>
            </a:xfrm>
            <a:prstGeom prst="rect">
              <a:avLst/>
            </a:prstGeom>
            <a:solidFill>
              <a:srgbClr val="FFF79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pic>
          <p:nvPicPr>
            <p:cNvPr id="250" name="Google Shape;250;p6" descr="A blue and white clock&#10;&#10;Description automatically generated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10369684" y="60267"/>
              <a:ext cx="531779" cy="532213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51" name="Google Shape;251;p6"/>
            <p:cNvSpPr txBox="1"/>
            <p:nvPr/>
          </p:nvSpPr>
          <p:spPr>
            <a:xfrm>
              <a:off x="10880549" y="141700"/>
              <a:ext cx="1311300" cy="369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lang="en-IE" sz="1800" b="1" i="0" u="none" strike="noStrike" cap="none">
                  <a:solidFill>
                    <a:srgbClr val="005EAE"/>
                  </a:solidFill>
                  <a:latin typeface="Calibri"/>
                  <a:ea typeface="Calibri"/>
                  <a:cs typeface="Calibri"/>
                  <a:sym typeface="Calibri"/>
                </a:rPr>
                <a:t>3 </a:t>
              </a:r>
              <a:r>
                <a:rPr lang="en-IE" sz="1800" b="1">
                  <a:solidFill>
                    <a:srgbClr val="005EAE"/>
                  </a:solidFill>
                  <a:latin typeface="Calibri"/>
                  <a:ea typeface="Calibri"/>
                  <a:cs typeface="Calibri"/>
                  <a:sym typeface="Calibri"/>
                </a:rPr>
                <a:t>nóiméad</a:t>
              </a:r>
              <a:endParaRPr sz="1800" b="0" i="0" u="none" strike="noStrike" cap="none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252" name="Google Shape;252;p6"/>
          <p:cNvSpPr txBox="1"/>
          <p:nvPr/>
        </p:nvSpPr>
        <p:spPr>
          <a:xfrm>
            <a:off x="1366189" y="4494882"/>
            <a:ext cx="6665108" cy="5232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en-IE" sz="2800" b="0" i="0" u="sng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https://pytch.org/app/lesson/sbys/2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0" name="Google Shape;260;p7"/>
          <p:cNvGrpSpPr/>
          <p:nvPr/>
        </p:nvGrpSpPr>
        <p:grpSpPr>
          <a:xfrm>
            <a:off x="10233498" y="0"/>
            <a:ext cx="1958502" cy="657901"/>
            <a:chOff x="10233498" y="0"/>
            <a:chExt cx="1958502" cy="657901"/>
          </a:xfrm>
        </p:grpSpPr>
        <p:sp>
          <p:nvSpPr>
            <p:cNvPr id="261" name="Google Shape;261;p7"/>
            <p:cNvSpPr/>
            <p:nvPr/>
          </p:nvSpPr>
          <p:spPr>
            <a:xfrm>
              <a:off x="10233498" y="0"/>
              <a:ext cx="1958502" cy="657901"/>
            </a:xfrm>
            <a:prstGeom prst="rect">
              <a:avLst/>
            </a:prstGeom>
            <a:solidFill>
              <a:srgbClr val="FFF79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pic>
          <p:nvPicPr>
            <p:cNvPr id="262" name="Google Shape;262;p7" descr="A blue and white clock&#10;&#10;Description automatically generated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10369684" y="60267"/>
              <a:ext cx="531779" cy="532213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63" name="Google Shape;263;p7"/>
            <p:cNvSpPr txBox="1"/>
            <p:nvPr/>
          </p:nvSpPr>
          <p:spPr>
            <a:xfrm>
              <a:off x="10880549" y="141700"/>
              <a:ext cx="1311300" cy="369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lang="en-IE" sz="1800" b="1" i="0" u="none" strike="noStrike" cap="none">
                  <a:solidFill>
                    <a:srgbClr val="005EAE"/>
                  </a:solidFill>
                  <a:latin typeface="Calibri"/>
                  <a:ea typeface="Calibri"/>
                  <a:cs typeface="Calibri"/>
                  <a:sym typeface="Calibri"/>
                </a:rPr>
                <a:t>8 </a:t>
              </a:r>
              <a:r>
                <a:rPr lang="en-IE" sz="1800" b="1">
                  <a:solidFill>
                    <a:srgbClr val="005EAE"/>
                  </a:solidFill>
                  <a:latin typeface="Calibri"/>
                  <a:ea typeface="Calibri"/>
                  <a:cs typeface="Calibri"/>
                  <a:sym typeface="Calibri"/>
                </a:rPr>
                <a:t>nóiméad</a:t>
              </a:r>
              <a:endParaRPr sz="1800" b="0" i="0" u="none" strike="noStrike" cap="none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258" name="Google Shape;258;p7"/>
          <p:cNvSpPr txBox="1">
            <a:spLocks noGrp="1"/>
          </p:cNvSpPr>
          <p:nvPr>
            <p:ph type="title"/>
          </p:nvPr>
        </p:nvSpPr>
        <p:spPr>
          <a:xfrm>
            <a:off x="589025" y="511000"/>
            <a:ext cx="10724321" cy="82379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lvl="0">
              <a:buSzPts val="4400"/>
            </a:pPr>
            <a:r>
              <a:rPr lang="en-IE" dirty="0" err="1"/>
              <a:t>Ceisteanna</a:t>
            </a:r>
            <a:r>
              <a:rPr lang="en-IE" dirty="0"/>
              <a:t> le </a:t>
            </a:r>
            <a:r>
              <a:rPr lang="en-IE" dirty="0" err="1"/>
              <a:t>déanamh</a:t>
            </a:r>
            <a:r>
              <a:rPr lang="en-IE" dirty="0"/>
              <a:t> </a:t>
            </a:r>
            <a:r>
              <a:rPr lang="en-IE" dirty="0" err="1"/>
              <a:t>i</a:t>
            </a:r>
            <a:r>
              <a:rPr lang="en-IE" dirty="0"/>
              <a:t> </a:t>
            </a:r>
            <a:r>
              <a:rPr lang="en-IE" dirty="0" err="1"/>
              <a:t>bpéirí</a:t>
            </a:r>
            <a:r>
              <a:rPr lang="en-IE" dirty="0"/>
              <a:t> – Worksheet 2</a:t>
            </a:r>
            <a:endParaRPr dirty="0"/>
          </a:p>
        </p:txBody>
      </p:sp>
      <p:sp>
        <p:nvSpPr>
          <p:cNvPr id="259" name="Google Shape;259;p7"/>
          <p:cNvSpPr txBox="1">
            <a:spLocks noGrp="1"/>
          </p:cNvSpPr>
          <p:nvPr>
            <p:ph type="body" idx="2"/>
          </p:nvPr>
        </p:nvSpPr>
        <p:spPr>
          <a:xfrm>
            <a:off x="674260" y="1299153"/>
            <a:ext cx="10928715" cy="44980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lnSpcReduction="10000"/>
          </a:bodyPr>
          <a:lstStyle/>
          <a:p>
            <a:pPr marL="457200" lvl="0" indent="-4572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5EAE"/>
              </a:buClr>
              <a:buSzPts val="2200"/>
              <a:buFont typeface="Calibri"/>
              <a:buAutoNum type="arabicPeriod"/>
            </a:pPr>
            <a:r>
              <a:rPr lang="en-IE" sz="2200" dirty="0" err="1">
                <a:solidFill>
                  <a:srgbClr val="005EAE"/>
                </a:solidFill>
              </a:rPr>
              <a:t>Conas</a:t>
            </a:r>
            <a:r>
              <a:rPr lang="en-IE" sz="2200" dirty="0">
                <a:solidFill>
                  <a:srgbClr val="005EAE"/>
                </a:solidFill>
              </a:rPr>
              <a:t> a </a:t>
            </a:r>
            <a:r>
              <a:rPr lang="en-IE" sz="2200" dirty="0" err="1">
                <a:solidFill>
                  <a:srgbClr val="005EAE"/>
                </a:solidFill>
              </a:rPr>
              <a:t>théann</a:t>
            </a:r>
            <a:r>
              <a:rPr lang="en-IE" sz="2200" dirty="0">
                <a:solidFill>
                  <a:srgbClr val="005EAE"/>
                </a:solidFill>
              </a:rPr>
              <a:t> </a:t>
            </a:r>
            <a:r>
              <a:rPr lang="en-IE" sz="2200" dirty="0" err="1">
                <a:solidFill>
                  <a:srgbClr val="005EAE"/>
                </a:solidFill>
              </a:rPr>
              <a:t>athrú</a:t>
            </a:r>
            <a:r>
              <a:rPr lang="en-IE" sz="2200" dirty="0">
                <a:solidFill>
                  <a:srgbClr val="005EAE"/>
                </a:solidFill>
              </a:rPr>
              <a:t> </a:t>
            </a:r>
            <a:r>
              <a:rPr lang="en-IE" sz="2200" dirty="0" err="1">
                <a:solidFill>
                  <a:srgbClr val="005EAE"/>
                </a:solidFill>
              </a:rPr>
              <a:t>na</a:t>
            </a:r>
            <a:r>
              <a:rPr lang="en-IE" sz="2200" dirty="0">
                <a:solidFill>
                  <a:srgbClr val="005EAE"/>
                </a:solidFill>
              </a:rPr>
              <a:t> </a:t>
            </a:r>
            <a:r>
              <a:rPr lang="en-IE" sz="2200" dirty="0" err="1">
                <a:solidFill>
                  <a:srgbClr val="005EAE"/>
                </a:solidFill>
              </a:rPr>
              <a:t>huimhreach</a:t>
            </a:r>
            <a:r>
              <a:rPr lang="en-IE" sz="2200" dirty="0">
                <a:solidFill>
                  <a:srgbClr val="005EAE"/>
                </a:solidFill>
              </a:rPr>
              <a:t> </a:t>
            </a:r>
            <a:r>
              <a:rPr lang="en-IE" sz="2200" dirty="0" err="1">
                <a:solidFill>
                  <a:srgbClr val="005EAE"/>
                </a:solidFill>
              </a:rPr>
              <a:t>i</a:t>
            </a:r>
            <a:r>
              <a:rPr lang="en-IE" sz="2200" dirty="0">
                <a:solidFill>
                  <a:srgbClr val="005EAE"/>
                </a:solidFill>
              </a:rPr>
              <a:t> </a:t>
            </a:r>
            <a:r>
              <a:rPr lang="en-IE" sz="2200" dirty="0" err="1">
                <a:latin typeface="Courier"/>
                <a:ea typeface="Courier"/>
                <a:cs typeface="Courier"/>
                <a:sym typeface="Courier"/>
              </a:rPr>
              <a:t>self.change_x</a:t>
            </a:r>
            <a:r>
              <a:rPr lang="en-IE" sz="2200" dirty="0">
                <a:latin typeface="Courier"/>
                <a:ea typeface="Courier"/>
                <a:cs typeface="Courier"/>
                <a:sym typeface="Courier"/>
              </a:rPr>
              <a:t> </a:t>
            </a:r>
            <a:r>
              <a:rPr lang="en-IE" sz="2200" dirty="0" err="1">
                <a:solidFill>
                  <a:srgbClr val="005EAE"/>
                </a:solidFill>
              </a:rPr>
              <a:t>i</a:t>
            </a:r>
            <a:r>
              <a:rPr lang="en-IE" sz="2200" dirty="0">
                <a:solidFill>
                  <a:srgbClr val="005EAE"/>
                </a:solidFill>
              </a:rPr>
              <a:t> </a:t>
            </a:r>
            <a:r>
              <a:rPr lang="en-IE" sz="2200" dirty="0" err="1">
                <a:solidFill>
                  <a:srgbClr val="005EAE"/>
                </a:solidFill>
              </a:rPr>
              <a:t>bhfeidhm</a:t>
            </a:r>
            <a:r>
              <a:rPr lang="en-IE" sz="2200" dirty="0">
                <a:solidFill>
                  <a:srgbClr val="005EAE"/>
                </a:solidFill>
              </a:rPr>
              <a:t> </a:t>
            </a:r>
            <a:r>
              <a:rPr lang="en-IE" sz="2200" dirty="0" err="1">
                <a:solidFill>
                  <a:srgbClr val="005EAE"/>
                </a:solidFill>
              </a:rPr>
              <a:t>ar</a:t>
            </a:r>
            <a:r>
              <a:rPr lang="en-IE" sz="2200" dirty="0">
                <a:solidFill>
                  <a:srgbClr val="005EAE"/>
                </a:solidFill>
              </a:rPr>
              <a:t> a </a:t>
            </a:r>
            <a:r>
              <a:rPr lang="en-IE" sz="2200" dirty="0" err="1">
                <a:solidFill>
                  <a:srgbClr val="005EAE"/>
                </a:solidFill>
              </a:rPr>
              <a:t>bhfuil</a:t>
            </a:r>
            <a:r>
              <a:rPr lang="en-IE" sz="2200" dirty="0">
                <a:solidFill>
                  <a:srgbClr val="005EAE"/>
                </a:solidFill>
              </a:rPr>
              <a:t> ag </a:t>
            </a:r>
            <a:r>
              <a:rPr lang="en-IE" sz="2200" dirty="0" err="1">
                <a:solidFill>
                  <a:srgbClr val="005EAE"/>
                </a:solidFill>
              </a:rPr>
              <a:t>tarlú</a:t>
            </a:r>
            <a:r>
              <a:rPr lang="en-IE" sz="2200" dirty="0">
                <a:solidFill>
                  <a:srgbClr val="005EAE"/>
                </a:solidFill>
              </a:rPr>
              <a:t>? Bain </a:t>
            </a:r>
            <a:r>
              <a:rPr lang="en-IE" sz="2200" dirty="0" err="1">
                <a:solidFill>
                  <a:srgbClr val="005EAE"/>
                </a:solidFill>
              </a:rPr>
              <a:t>triail</a:t>
            </a:r>
            <a:r>
              <a:rPr lang="en-IE" sz="2200" dirty="0">
                <a:solidFill>
                  <a:srgbClr val="005EAE"/>
                </a:solidFill>
              </a:rPr>
              <a:t> as : </a:t>
            </a:r>
            <a:r>
              <a:rPr lang="en-IE" sz="2200" dirty="0" err="1">
                <a:solidFill>
                  <a:srgbClr val="005EAE"/>
                </a:solidFill>
              </a:rPr>
              <a:t>uimhreacha</a:t>
            </a:r>
            <a:r>
              <a:rPr lang="en-IE" sz="2200" dirty="0">
                <a:solidFill>
                  <a:srgbClr val="005EAE"/>
                </a:solidFill>
              </a:rPr>
              <a:t> </a:t>
            </a:r>
            <a:r>
              <a:rPr lang="en-IE" sz="2200" dirty="0" err="1">
                <a:solidFill>
                  <a:srgbClr val="005EAE"/>
                </a:solidFill>
              </a:rPr>
              <a:t>dearfacha</a:t>
            </a:r>
            <a:r>
              <a:rPr lang="en-IE" sz="2200" dirty="0">
                <a:solidFill>
                  <a:srgbClr val="005EAE"/>
                </a:solidFill>
              </a:rPr>
              <a:t>, </a:t>
            </a:r>
            <a:r>
              <a:rPr lang="en-IE" sz="2200" dirty="0" err="1">
                <a:solidFill>
                  <a:srgbClr val="005EAE"/>
                </a:solidFill>
              </a:rPr>
              <a:t>uimhreacha</a:t>
            </a:r>
            <a:r>
              <a:rPr lang="en-IE" sz="2200" dirty="0">
                <a:solidFill>
                  <a:srgbClr val="005EAE"/>
                </a:solidFill>
              </a:rPr>
              <a:t> </a:t>
            </a:r>
            <a:r>
              <a:rPr lang="en-IE" sz="2200" dirty="0" err="1">
                <a:solidFill>
                  <a:srgbClr val="005EAE"/>
                </a:solidFill>
              </a:rPr>
              <a:t>diúltacha</a:t>
            </a:r>
            <a:r>
              <a:rPr lang="en-IE" sz="2200" dirty="0">
                <a:solidFill>
                  <a:srgbClr val="005EAE"/>
                </a:solidFill>
              </a:rPr>
              <a:t>, </a:t>
            </a:r>
            <a:r>
              <a:rPr lang="en-IE" sz="2200" dirty="0" err="1">
                <a:solidFill>
                  <a:srgbClr val="005EAE"/>
                </a:solidFill>
              </a:rPr>
              <a:t>uimhreacha</a:t>
            </a:r>
            <a:r>
              <a:rPr lang="en-IE" sz="2200" dirty="0">
                <a:solidFill>
                  <a:srgbClr val="005EAE"/>
                </a:solidFill>
              </a:rPr>
              <a:t> </a:t>
            </a:r>
            <a:r>
              <a:rPr lang="en-IE" sz="2200" dirty="0" err="1">
                <a:solidFill>
                  <a:srgbClr val="005EAE"/>
                </a:solidFill>
              </a:rPr>
              <a:t>móra</a:t>
            </a:r>
            <a:r>
              <a:rPr lang="en-IE" sz="2200" dirty="0">
                <a:solidFill>
                  <a:srgbClr val="005EAE"/>
                </a:solidFill>
              </a:rPr>
              <a:t>, </a:t>
            </a:r>
            <a:r>
              <a:rPr lang="en-IE" sz="2200" dirty="0" err="1">
                <a:solidFill>
                  <a:srgbClr val="005EAE"/>
                </a:solidFill>
              </a:rPr>
              <a:t>uUimhreacha</a:t>
            </a:r>
            <a:r>
              <a:rPr lang="en-IE" sz="2200" dirty="0">
                <a:solidFill>
                  <a:srgbClr val="005EAE"/>
                </a:solidFill>
              </a:rPr>
              <a:t> </a:t>
            </a:r>
            <a:r>
              <a:rPr lang="en-IE" sz="2200" dirty="0" err="1">
                <a:solidFill>
                  <a:srgbClr val="005EAE"/>
                </a:solidFill>
              </a:rPr>
              <a:t>beaga</a:t>
            </a:r>
            <a:r>
              <a:rPr lang="en-IE" sz="2200" dirty="0">
                <a:solidFill>
                  <a:srgbClr val="005EAE"/>
                </a:solidFill>
              </a:rPr>
              <a:t> </a:t>
            </a:r>
            <a:r>
              <a:rPr lang="en-IE" sz="2200" dirty="0" err="1">
                <a:solidFill>
                  <a:srgbClr val="005EAE"/>
                </a:solidFill>
              </a:rPr>
              <a:t>agus</a:t>
            </a:r>
            <a:r>
              <a:rPr lang="en-IE" sz="2200" dirty="0">
                <a:solidFill>
                  <a:srgbClr val="005EAE"/>
                </a:solidFill>
              </a:rPr>
              <a:t> 0. Cad a </a:t>
            </a:r>
            <a:r>
              <a:rPr lang="en-IE" sz="2200" dirty="0" err="1">
                <a:solidFill>
                  <a:srgbClr val="005EAE"/>
                </a:solidFill>
              </a:rPr>
              <a:t>cheapann</a:t>
            </a:r>
            <a:r>
              <a:rPr lang="en-IE" sz="2200" dirty="0">
                <a:solidFill>
                  <a:srgbClr val="005EAE"/>
                </a:solidFill>
              </a:rPr>
              <a:t> </a:t>
            </a:r>
            <a:r>
              <a:rPr lang="en-IE" sz="2200" dirty="0" err="1">
                <a:solidFill>
                  <a:srgbClr val="005EAE"/>
                </a:solidFill>
              </a:rPr>
              <a:t>tú</a:t>
            </a:r>
            <a:r>
              <a:rPr lang="en-IE" sz="2200" dirty="0">
                <a:solidFill>
                  <a:srgbClr val="005EAE"/>
                </a:solidFill>
              </a:rPr>
              <a:t> a </a:t>
            </a:r>
            <a:r>
              <a:rPr lang="en-IE" sz="2200" dirty="0" err="1">
                <a:solidFill>
                  <a:srgbClr val="005EAE"/>
                </a:solidFill>
              </a:rPr>
              <a:t>léiríonn</a:t>
            </a:r>
            <a:r>
              <a:rPr lang="en-IE" sz="2200" dirty="0">
                <a:solidFill>
                  <a:srgbClr val="005EAE"/>
                </a:solidFill>
              </a:rPr>
              <a:t> an </a:t>
            </a:r>
            <a:r>
              <a:rPr lang="en-IE" sz="2200" dirty="0" err="1">
                <a:solidFill>
                  <a:srgbClr val="005EAE"/>
                </a:solidFill>
              </a:rPr>
              <a:t>luach</a:t>
            </a:r>
            <a:r>
              <a:rPr lang="en-IE" sz="2200" dirty="0">
                <a:solidFill>
                  <a:srgbClr val="005EAE"/>
                </a:solidFill>
              </a:rPr>
              <a:t> </a:t>
            </a:r>
            <a:r>
              <a:rPr lang="en-IE" sz="2200" dirty="0" err="1">
                <a:solidFill>
                  <a:srgbClr val="005EAE"/>
                </a:solidFill>
              </a:rPr>
              <a:t>seo</a:t>
            </a:r>
            <a:r>
              <a:rPr lang="en-IE" sz="2200" dirty="0">
                <a:solidFill>
                  <a:srgbClr val="005EAE"/>
                </a:solidFill>
              </a:rPr>
              <a:t>?</a:t>
            </a:r>
            <a:endParaRPr sz="2200" dirty="0"/>
          </a:p>
          <a:p>
            <a:pPr marL="457200" lvl="0" indent="-4572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5EAE"/>
              </a:buClr>
              <a:buSzPts val="2200"/>
              <a:buFont typeface="Calibri"/>
              <a:buAutoNum type="arabicPeriod"/>
            </a:pPr>
            <a:r>
              <a:rPr lang="en-IE" sz="2200" dirty="0">
                <a:solidFill>
                  <a:srgbClr val="005EAE"/>
                </a:solidFill>
              </a:rPr>
              <a:t>Cad a </a:t>
            </a:r>
            <a:r>
              <a:rPr lang="en-IE" sz="2200" dirty="0" err="1">
                <a:solidFill>
                  <a:srgbClr val="005EAE"/>
                </a:solidFill>
              </a:rPr>
              <a:t>tharlaíonn</a:t>
            </a:r>
            <a:r>
              <a:rPr lang="en-IE" sz="2200" dirty="0">
                <a:solidFill>
                  <a:srgbClr val="005EAE"/>
                </a:solidFill>
              </a:rPr>
              <a:t> </a:t>
            </a:r>
            <a:r>
              <a:rPr lang="en-IE" sz="2200" dirty="0" err="1">
                <a:solidFill>
                  <a:srgbClr val="005EAE"/>
                </a:solidFill>
              </a:rPr>
              <a:t>má</a:t>
            </a:r>
            <a:r>
              <a:rPr lang="en-IE" sz="2200" dirty="0">
                <a:solidFill>
                  <a:srgbClr val="005EAE"/>
                </a:solidFill>
              </a:rPr>
              <a:t> </a:t>
            </a:r>
            <a:r>
              <a:rPr lang="en-IE" sz="2200" dirty="0" err="1">
                <a:solidFill>
                  <a:srgbClr val="005EAE"/>
                </a:solidFill>
              </a:rPr>
              <a:t>mhéadaíonn</a:t>
            </a:r>
            <a:r>
              <a:rPr lang="en-IE" sz="2200" dirty="0">
                <a:solidFill>
                  <a:srgbClr val="005EAE"/>
                </a:solidFill>
              </a:rPr>
              <a:t> </a:t>
            </a:r>
            <a:r>
              <a:rPr lang="en-IE" sz="2200" dirty="0" err="1">
                <a:solidFill>
                  <a:srgbClr val="005EAE"/>
                </a:solidFill>
              </a:rPr>
              <a:t>muid</a:t>
            </a:r>
            <a:r>
              <a:rPr lang="en-IE" sz="2200" dirty="0">
                <a:solidFill>
                  <a:srgbClr val="005EAE"/>
                </a:solidFill>
              </a:rPr>
              <a:t> an </a:t>
            </a:r>
            <a:r>
              <a:rPr lang="en-IE" sz="2200" dirty="0" err="1">
                <a:solidFill>
                  <a:srgbClr val="005EAE"/>
                </a:solidFill>
              </a:rPr>
              <a:t>uimhir</a:t>
            </a:r>
            <a:r>
              <a:rPr lang="en-IE" sz="2200" dirty="0">
                <a:solidFill>
                  <a:srgbClr val="005EAE"/>
                </a:solidFill>
              </a:rPr>
              <a:t> </a:t>
            </a:r>
            <a:r>
              <a:rPr lang="en-IE" sz="2200" dirty="0" err="1">
                <a:solidFill>
                  <a:srgbClr val="005EAE"/>
                </a:solidFill>
              </a:rPr>
              <a:t>i</a:t>
            </a:r>
            <a:r>
              <a:rPr lang="en-IE" sz="2200" b="1" dirty="0">
                <a:solidFill>
                  <a:srgbClr val="005EAE"/>
                </a:solidFill>
              </a:rPr>
              <a:t> </a:t>
            </a:r>
            <a:r>
              <a:rPr lang="en-IE" sz="2200" dirty="0" err="1">
                <a:latin typeface="Courier"/>
                <a:ea typeface="Courier"/>
                <a:cs typeface="Courier"/>
                <a:sym typeface="Courier"/>
              </a:rPr>
              <a:t>self.set_size</a:t>
            </a:r>
            <a:r>
              <a:rPr lang="en-IE" sz="2200" dirty="0"/>
              <a:t>? </a:t>
            </a:r>
            <a:r>
              <a:rPr lang="en-IE" sz="2200" dirty="0" err="1">
                <a:solidFill>
                  <a:srgbClr val="005EAE"/>
                </a:solidFill>
              </a:rPr>
              <a:t>Má</a:t>
            </a:r>
            <a:r>
              <a:rPr lang="en-IE" sz="2200" dirty="0">
                <a:solidFill>
                  <a:srgbClr val="005EAE"/>
                </a:solidFill>
              </a:rPr>
              <a:t> </a:t>
            </a:r>
            <a:r>
              <a:rPr lang="en-IE" sz="2200" dirty="0" err="1">
                <a:solidFill>
                  <a:srgbClr val="005EAE"/>
                </a:solidFill>
              </a:rPr>
              <a:t>scríobhann</a:t>
            </a:r>
            <a:r>
              <a:rPr lang="en-IE" sz="2200" dirty="0">
                <a:solidFill>
                  <a:srgbClr val="005EAE"/>
                </a:solidFill>
              </a:rPr>
              <a:t> </a:t>
            </a:r>
            <a:r>
              <a:rPr lang="en-IE" sz="2200" dirty="0" err="1">
                <a:solidFill>
                  <a:srgbClr val="005EAE"/>
                </a:solidFill>
              </a:rPr>
              <a:t>tú</a:t>
            </a:r>
            <a:r>
              <a:rPr lang="en-IE" sz="2200" dirty="0">
                <a:solidFill>
                  <a:srgbClr val="005EAE"/>
                </a:solidFill>
              </a:rPr>
              <a:t> </a:t>
            </a:r>
            <a:r>
              <a:rPr lang="en-IE" sz="2200" dirty="0" err="1">
                <a:latin typeface="Courier"/>
                <a:ea typeface="Courier"/>
                <a:cs typeface="Courier"/>
                <a:sym typeface="Courier"/>
              </a:rPr>
              <a:t>self.set_size</a:t>
            </a:r>
            <a:r>
              <a:rPr lang="en-IE" sz="2200" dirty="0">
                <a:latin typeface="Courier"/>
                <a:ea typeface="Courier"/>
                <a:cs typeface="Courier"/>
                <a:sym typeface="Courier"/>
              </a:rPr>
              <a:t>(1)</a:t>
            </a:r>
            <a:r>
              <a:rPr lang="en-IE" sz="2200" dirty="0" err="1">
                <a:solidFill>
                  <a:srgbClr val="005EAE"/>
                </a:solidFill>
              </a:rPr>
              <a:t>feicfidh</a:t>
            </a:r>
            <a:r>
              <a:rPr lang="en-IE" sz="2200" dirty="0">
                <a:solidFill>
                  <a:srgbClr val="005EAE"/>
                </a:solidFill>
              </a:rPr>
              <a:t> </a:t>
            </a:r>
            <a:r>
              <a:rPr lang="en-IE" sz="2200" dirty="0" err="1">
                <a:solidFill>
                  <a:srgbClr val="005EAE"/>
                </a:solidFill>
              </a:rPr>
              <a:t>tú</a:t>
            </a:r>
            <a:r>
              <a:rPr lang="en-IE" sz="2200" dirty="0">
                <a:solidFill>
                  <a:srgbClr val="005EAE"/>
                </a:solidFill>
              </a:rPr>
              <a:t> </a:t>
            </a:r>
            <a:r>
              <a:rPr lang="en-IE" sz="2200" dirty="0" err="1">
                <a:solidFill>
                  <a:srgbClr val="005EAE"/>
                </a:solidFill>
              </a:rPr>
              <a:t>gnáthmhéid</a:t>
            </a:r>
            <a:r>
              <a:rPr lang="en-IE" sz="2200" dirty="0">
                <a:solidFill>
                  <a:srgbClr val="005EAE"/>
                </a:solidFill>
              </a:rPr>
              <a:t> / </a:t>
            </a:r>
            <a:r>
              <a:rPr lang="en-IE" sz="2200" dirty="0" err="1">
                <a:solidFill>
                  <a:srgbClr val="005EAE"/>
                </a:solidFill>
              </a:rPr>
              <a:t>méid</a:t>
            </a:r>
            <a:r>
              <a:rPr lang="en-IE" sz="2200" dirty="0">
                <a:solidFill>
                  <a:srgbClr val="005EAE"/>
                </a:solidFill>
              </a:rPr>
              <a:t> </a:t>
            </a:r>
            <a:r>
              <a:rPr lang="en-IE" sz="2200" dirty="0" err="1">
                <a:solidFill>
                  <a:srgbClr val="005EAE"/>
                </a:solidFill>
              </a:rPr>
              <a:t>réamhshocraithe</a:t>
            </a:r>
            <a:r>
              <a:rPr lang="en-IE" sz="2200" dirty="0">
                <a:solidFill>
                  <a:srgbClr val="005EAE"/>
                </a:solidFill>
              </a:rPr>
              <a:t> an </a:t>
            </a:r>
            <a:r>
              <a:rPr lang="en-IE" sz="2200" dirty="0" err="1">
                <a:solidFill>
                  <a:srgbClr val="005EAE"/>
                </a:solidFill>
              </a:rPr>
              <a:t>éin</a:t>
            </a:r>
            <a:r>
              <a:rPr lang="en-IE" sz="2200" dirty="0">
                <a:solidFill>
                  <a:srgbClr val="005EAE"/>
                </a:solidFill>
              </a:rPr>
              <a:t> (Bird) </a:t>
            </a:r>
            <a:r>
              <a:rPr lang="en-IE" sz="2200" dirty="0" err="1">
                <a:solidFill>
                  <a:srgbClr val="005EAE"/>
                </a:solidFill>
              </a:rPr>
              <a:t>ar</a:t>
            </a:r>
            <a:r>
              <a:rPr lang="en-IE" sz="2200" dirty="0">
                <a:solidFill>
                  <a:srgbClr val="005EAE"/>
                </a:solidFill>
              </a:rPr>
              <a:t> an </a:t>
            </a:r>
            <a:r>
              <a:rPr lang="en-IE" sz="2200" dirty="0" err="1">
                <a:solidFill>
                  <a:srgbClr val="005EAE"/>
                </a:solidFill>
              </a:rPr>
              <a:t>stáitse</a:t>
            </a:r>
            <a:r>
              <a:rPr lang="en-IE" sz="2200" dirty="0">
                <a:solidFill>
                  <a:srgbClr val="005EAE"/>
                </a:solidFill>
              </a:rPr>
              <a:t> (Stage).</a:t>
            </a:r>
            <a:endParaRPr sz="2200" dirty="0">
              <a:solidFill>
                <a:srgbClr val="005EAE"/>
              </a:solidFill>
            </a:endParaRPr>
          </a:p>
          <a:p>
            <a:pPr marL="800100" lvl="3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5EAE"/>
              </a:buClr>
              <a:buSzPts val="1900"/>
              <a:buChar char="•"/>
            </a:pPr>
            <a:r>
              <a:rPr lang="en-IE" sz="1900" dirty="0">
                <a:solidFill>
                  <a:srgbClr val="005EAE"/>
                </a:solidFill>
              </a:rPr>
              <a:t>Cad </a:t>
            </a:r>
            <a:r>
              <a:rPr lang="en-IE" sz="1900" dirty="0" err="1">
                <a:solidFill>
                  <a:srgbClr val="005EAE"/>
                </a:solidFill>
              </a:rPr>
              <a:t>iad</a:t>
            </a:r>
            <a:r>
              <a:rPr lang="en-IE" sz="1900" dirty="0">
                <a:solidFill>
                  <a:srgbClr val="005EAE"/>
                </a:solidFill>
              </a:rPr>
              <a:t> </a:t>
            </a:r>
            <a:r>
              <a:rPr lang="en-IE" sz="1900" dirty="0" err="1">
                <a:solidFill>
                  <a:srgbClr val="005EAE"/>
                </a:solidFill>
              </a:rPr>
              <a:t>na</a:t>
            </a:r>
            <a:r>
              <a:rPr lang="en-IE" sz="1900" dirty="0">
                <a:solidFill>
                  <a:srgbClr val="005EAE"/>
                </a:solidFill>
              </a:rPr>
              <a:t> </a:t>
            </a:r>
            <a:r>
              <a:rPr lang="en-IE" sz="1900" dirty="0" err="1">
                <a:solidFill>
                  <a:srgbClr val="005EAE"/>
                </a:solidFill>
              </a:rPr>
              <a:t>huimhreacha</a:t>
            </a:r>
            <a:r>
              <a:rPr lang="en-IE" sz="1900" dirty="0">
                <a:solidFill>
                  <a:srgbClr val="005EAE"/>
                </a:solidFill>
              </a:rPr>
              <a:t> a </a:t>
            </a:r>
            <a:r>
              <a:rPr lang="en-IE" sz="1900" dirty="0" err="1">
                <a:solidFill>
                  <a:srgbClr val="005EAE"/>
                </a:solidFill>
              </a:rPr>
              <a:t>d’úsáidfeá</a:t>
            </a:r>
            <a:r>
              <a:rPr lang="en-IE" sz="1900" dirty="0">
                <a:solidFill>
                  <a:srgbClr val="005EAE"/>
                </a:solidFill>
              </a:rPr>
              <a:t> </a:t>
            </a:r>
            <a:r>
              <a:rPr lang="en-IE" sz="1900" dirty="0" err="1">
                <a:solidFill>
                  <a:srgbClr val="005EAE"/>
                </a:solidFill>
              </a:rPr>
              <a:t>chun</a:t>
            </a:r>
            <a:r>
              <a:rPr lang="en-IE" sz="1900" dirty="0">
                <a:solidFill>
                  <a:srgbClr val="005EAE"/>
                </a:solidFill>
              </a:rPr>
              <a:t> é a </a:t>
            </a:r>
            <a:r>
              <a:rPr lang="en-IE" sz="1900" dirty="0" err="1">
                <a:solidFill>
                  <a:srgbClr val="005EAE"/>
                </a:solidFill>
              </a:rPr>
              <a:t>dhéanamh</a:t>
            </a:r>
            <a:r>
              <a:rPr lang="en-IE" sz="1900" dirty="0">
                <a:solidFill>
                  <a:srgbClr val="005EAE"/>
                </a:solidFill>
              </a:rPr>
              <a:t> </a:t>
            </a:r>
            <a:r>
              <a:rPr lang="en-IE" sz="1900" dirty="0" err="1">
                <a:solidFill>
                  <a:srgbClr val="005EAE"/>
                </a:solidFill>
              </a:rPr>
              <a:t>leathmhéid</a:t>
            </a:r>
            <a:r>
              <a:rPr lang="en-IE" sz="1900" dirty="0">
                <a:solidFill>
                  <a:srgbClr val="005EAE"/>
                </a:solidFill>
              </a:rPr>
              <a:t> </a:t>
            </a:r>
            <a:r>
              <a:rPr lang="en-IE" sz="1900" dirty="0" err="1">
                <a:solidFill>
                  <a:srgbClr val="005EAE"/>
                </a:solidFill>
              </a:rPr>
              <a:t>nó</a:t>
            </a:r>
            <a:r>
              <a:rPr lang="en-IE" sz="1900" dirty="0">
                <a:solidFill>
                  <a:srgbClr val="005EAE"/>
                </a:solidFill>
              </a:rPr>
              <a:t> </a:t>
            </a:r>
            <a:r>
              <a:rPr lang="en-IE" sz="1900" dirty="0" err="1">
                <a:solidFill>
                  <a:srgbClr val="005EAE"/>
                </a:solidFill>
              </a:rPr>
              <a:t>dúbailte</a:t>
            </a:r>
            <a:r>
              <a:rPr lang="en-IE" sz="1900" dirty="0">
                <a:solidFill>
                  <a:srgbClr val="005EAE"/>
                </a:solidFill>
              </a:rPr>
              <a:t>? Cad </a:t>
            </a:r>
            <a:r>
              <a:rPr lang="en-IE" sz="1900" dirty="0" err="1">
                <a:solidFill>
                  <a:srgbClr val="005EAE"/>
                </a:solidFill>
              </a:rPr>
              <a:t>iad</a:t>
            </a:r>
            <a:r>
              <a:rPr lang="en-IE" sz="1900" dirty="0">
                <a:solidFill>
                  <a:srgbClr val="005EAE"/>
                </a:solidFill>
              </a:rPr>
              <a:t> </a:t>
            </a:r>
            <a:r>
              <a:rPr lang="en-IE" sz="1900" dirty="0" err="1">
                <a:solidFill>
                  <a:srgbClr val="005EAE"/>
                </a:solidFill>
              </a:rPr>
              <a:t>na</a:t>
            </a:r>
            <a:r>
              <a:rPr lang="en-IE" sz="1900" dirty="0">
                <a:solidFill>
                  <a:srgbClr val="005EAE"/>
                </a:solidFill>
              </a:rPr>
              <a:t> </a:t>
            </a:r>
            <a:r>
              <a:rPr lang="en-IE" sz="1900" dirty="0" err="1">
                <a:solidFill>
                  <a:srgbClr val="005EAE"/>
                </a:solidFill>
              </a:rPr>
              <a:t>huimhreacha</a:t>
            </a:r>
            <a:r>
              <a:rPr lang="en-IE" sz="1900" dirty="0">
                <a:solidFill>
                  <a:srgbClr val="005EAE"/>
                </a:solidFill>
              </a:rPr>
              <a:t> </a:t>
            </a:r>
            <a:r>
              <a:rPr lang="en-IE" sz="1900" dirty="0" err="1">
                <a:solidFill>
                  <a:srgbClr val="005EAE"/>
                </a:solidFill>
              </a:rPr>
              <a:t>eile</a:t>
            </a:r>
            <a:r>
              <a:rPr lang="en-IE" sz="1900" dirty="0">
                <a:solidFill>
                  <a:srgbClr val="005EAE"/>
                </a:solidFill>
              </a:rPr>
              <a:t> a </a:t>
            </a:r>
            <a:r>
              <a:rPr lang="en-IE" sz="1900" dirty="0" err="1">
                <a:solidFill>
                  <a:srgbClr val="005EAE"/>
                </a:solidFill>
              </a:rPr>
              <a:t>oibríonn</a:t>
            </a:r>
            <a:r>
              <a:rPr lang="en-IE" sz="1900" dirty="0">
                <a:solidFill>
                  <a:srgbClr val="005EAE"/>
                </a:solidFill>
              </a:rPr>
              <a:t>?</a:t>
            </a:r>
            <a:endParaRPr dirty="0"/>
          </a:p>
          <a:p>
            <a:pPr marL="800100" lvl="3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5EAE"/>
              </a:buClr>
              <a:buSzPts val="1900"/>
              <a:buChar char="•"/>
            </a:pPr>
            <a:r>
              <a:rPr lang="en-IE" sz="1900" dirty="0">
                <a:solidFill>
                  <a:srgbClr val="005EAE"/>
                </a:solidFill>
              </a:rPr>
              <a:t>Cad a </a:t>
            </a:r>
            <a:r>
              <a:rPr lang="en-IE" sz="1900" dirty="0" err="1">
                <a:solidFill>
                  <a:srgbClr val="005EAE"/>
                </a:solidFill>
              </a:rPr>
              <a:t>cheapann</a:t>
            </a:r>
            <a:r>
              <a:rPr lang="en-IE" sz="1900" dirty="0">
                <a:solidFill>
                  <a:srgbClr val="005EAE"/>
                </a:solidFill>
              </a:rPr>
              <a:t> </a:t>
            </a:r>
            <a:r>
              <a:rPr lang="en-IE" sz="1900" dirty="0" err="1">
                <a:solidFill>
                  <a:srgbClr val="005EAE"/>
                </a:solidFill>
              </a:rPr>
              <a:t>tú</a:t>
            </a:r>
            <a:r>
              <a:rPr lang="en-IE" sz="1900" dirty="0">
                <a:solidFill>
                  <a:srgbClr val="005EAE"/>
                </a:solidFill>
              </a:rPr>
              <a:t> a </a:t>
            </a:r>
            <a:r>
              <a:rPr lang="en-IE" sz="1900" dirty="0" err="1">
                <a:solidFill>
                  <a:srgbClr val="005EAE"/>
                </a:solidFill>
              </a:rPr>
              <a:t>tharlóidh</a:t>
            </a:r>
            <a:r>
              <a:rPr lang="en-IE" sz="1900" dirty="0">
                <a:solidFill>
                  <a:srgbClr val="005EAE"/>
                </a:solidFill>
              </a:rPr>
              <a:t> </a:t>
            </a:r>
            <a:r>
              <a:rPr lang="en-IE" sz="1900" dirty="0" err="1">
                <a:solidFill>
                  <a:srgbClr val="005EAE"/>
                </a:solidFill>
              </a:rPr>
              <a:t>má</a:t>
            </a:r>
            <a:r>
              <a:rPr lang="en-IE" sz="1900" dirty="0">
                <a:solidFill>
                  <a:srgbClr val="005EAE"/>
                </a:solidFill>
              </a:rPr>
              <a:t> </a:t>
            </a:r>
            <a:r>
              <a:rPr lang="en-IE" sz="1900" dirty="0" err="1">
                <a:solidFill>
                  <a:srgbClr val="005EAE"/>
                </a:solidFill>
              </a:rPr>
              <a:t>bhíonn</a:t>
            </a:r>
            <a:r>
              <a:rPr lang="en-IE" sz="1900" dirty="0">
                <a:solidFill>
                  <a:srgbClr val="005EAE"/>
                </a:solidFill>
              </a:rPr>
              <a:t> an </a:t>
            </a:r>
            <a:r>
              <a:rPr lang="en-IE" sz="1900" dirty="0" err="1">
                <a:solidFill>
                  <a:srgbClr val="005EAE"/>
                </a:solidFill>
              </a:rPr>
              <a:t>uimhir</a:t>
            </a:r>
            <a:r>
              <a:rPr lang="en-IE" sz="1900" dirty="0">
                <a:solidFill>
                  <a:srgbClr val="005EAE"/>
                </a:solidFill>
              </a:rPr>
              <a:t> 0?</a:t>
            </a:r>
            <a:endParaRPr sz="1900" dirty="0">
              <a:solidFill>
                <a:srgbClr val="005EAE"/>
              </a:solidFill>
            </a:endParaRPr>
          </a:p>
          <a:p>
            <a:pPr marL="457200" lvl="0" indent="-4572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5EAE"/>
              </a:buClr>
              <a:buSzPts val="2200"/>
              <a:buFont typeface="Calibri"/>
              <a:buAutoNum type="arabicPeriod"/>
            </a:pPr>
            <a:r>
              <a:rPr lang="en-IE" sz="2200" dirty="0" err="1"/>
              <a:t>Má</a:t>
            </a:r>
            <a:r>
              <a:rPr lang="en-IE" sz="2200" dirty="0"/>
              <a:t> </a:t>
            </a:r>
            <a:r>
              <a:rPr lang="en-IE" sz="2200" dirty="0" err="1"/>
              <a:t>chliceálann</a:t>
            </a:r>
            <a:r>
              <a:rPr lang="en-IE" sz="2200" dirty="0"/>
              <a:t> </a:t>
            </a:r>
            <a:r>
              <a:rPr lang="en-IE" sz="2200" dirty="0" err="1"/>
              <a:t>tú</a:t>
            </a:r>
            <a:r>
              <a:rPr lang="en-IE" sz="2200" dirty="0"/>
              <a:t> </a:t>
            </a:r>
            <a:r>
              <a:rPr lang="en-IE" sz="2200" dirty="0" err="1"/>
              <a:t>ar</a:t>
            </a:r>
            <a:r>
              <a:rPr lang="en-IE" sz="2200" dirty="0"/>
              <a:t> an </a:t>
            </a:r>
            <a:r>
              <a:rPr lang="en-IE" sz="2200" dirty="0" err="1"/>
              <a:t>tsaighead</a:t>
            </a:r>
            <a:r>
              <a:rPr lang="en-IE" sz="2200" dirty="0"/>
              <a:t> </a:t>
            </a:r>
            <a:r>
              <a:rPr lang="en-IE" sz="2200" dirty="0" err="1"/>
              <a:t>trí</a:t>
            </a:r>
            <a:r>
              <a:rPr lang="en-IE" sz="2200" dirty="0"/>
              <a:t> </a:t>
            </a:r>
            <a:r>
              <a:rPr lang="en-IE" sz="2200" dirty="0" err="1"/>
              <a:t>phonc</a:t>
            </a:r>
            <a:r>
              <a:rPr lang="en-IE" sz="2200" dirty="0"/>
              <a:t> ag </a:t>
            </a:r>
            <a:r>
              <a:rPr lang="en-IE" sz="2200" dirty="0" err="1"/>
              <a:t>taobh</a:t>
            </a:r>
            <a:r>
              <a:rPr lang="en-IE" sz="2200" dirty="0"/>
              <a:t> </a:t>
            </a:r>
            <a:r>
              <a:rPr lang="en-IE" sz="2200" dirty="0" err="1"/>
              <a:t>scripte</a:t>
            </a:r>
            <a:r>
              <a:rPr lang="en-IE" sz="2200" dirty="0"/>
              <a:t>, is </a:t>
            </a:r>
            <a:r>
              <a:rPr lang="en-IE" sz="2200" dirty="0" err="1"/>
              <a:t>féidir</a:t>
            </a:r>
            <a:r>
              <a:rPr lang="en-IE" sz="2200" dirty="0"/>
              <a:t> </a:t>
            </a:r>
            <a:r>
              <a:rPr lang="en-IE" sz="2200" dirty="0" err="1"/>
              <a:t>leat</a:t>
            </a:r>
            <a:r>
              <a:rPr lang="en-IE" sz="2200" dirty="0"/>
              <a:t> a hat block (bloc </a:t>
            </a:r>
            <a:r>
              <a:rPr lang="en-IE" sz="2200" dirty="0" err="1"/>
              <a:t>hata</a:t>
            </a:r>
            <a:r>
              <a:rPr lang="en-IE" sz="2200" dirty="0"/>
              <a:t>) a </a:t>
            </a:r>
            <a:r>
              <a:rPr lang="en-IE" sz="2200" dirty="0" err="1"/>
              <a:t>athrú</a:t>
            </a:r>
            <a:r>
              <a:rPr lang="en-IE" sz="2200" dirty="0"/>
              <a:t>. Cad a </a:t>
            </a:r>
            <a:r>
              <a:rPr lang="en-IE" sz="2200" dirty="0" err="1"/>
              <a:t>tharlóidh</a:t>
            </a:r>
            <a:r>
              <a:rPr lang="en-IE" sz="2200" dirty="0"/>
              <a:t> </a:t>
            </a:r>
            <a:r>
              <a:rPr lang="en-IE" sz="2200" dirty="0" err="1"/>
              <a:t>má</a:t>
            </a:r>
            <a:r>
              <a:rPr lang="en-IE" sz="2200" dirty="0"/>
              <a:t> </a:t>
            </a:r>
            <a:r>
              <a:rPr lang="en-IE" sz="2200" dirty="0" err="1"/>
              <a:t>athraíonn</a:t>
            </a:r>
            <a:r>
              <a:rPr lang="en-IE" sz="2200" dirty="0"/>
              <a:t> </a:t>
            </a:r>
            <a:r>
              <a:rPr lang="en-IE" sz="2200" dirty="0" err="1"/>
              <a:t>tú</a:t>
            </a:r>
            <a:r>
              <a:rPr lang="en-IE" sz="2200" dirty="0"/>
              <a:t> an “right arrow” hat block (bloc </a:t>
            </a:r>
            <a:r>
              <a:rPr lang="en-IE" sz="2200" dirty="0" err="1"/>
              <a:t>hata</a:t>
            </a:r>
            <a:r>
              <a:rPr lang="en-IE" sz="2200" dirty="0"/>
              <a:t> “</a:t>
            </a:r>
            <a:r>
              <a:rPr lang="en-IE" sz="2200" dirty="0" err="1"/>
              <a:t>saighead</a:t>
            </a:r>
            <a:r>
              <a:rPr lang="en-IE" sz="2200" dirty="0"/>
              <a:t> </a:t>
            </a:r>
            <a:r>
              <a:rPr lang="en-IE" sz="2200" dirty="0" err="1"/>
              <a:t>dheas</a:t>
            </a:r>
            <a:r>
              <a:rPr lang="en-IE" sz="2200" dirty="0"/>
              <a:t>”) go “down arrow” hat block (bloc </a:t>
            </a:r>
            <a:r>
              <a:rPr lang="en-IE" sz="2200" dirty="0" err="1"/>
              <a:t>hata</a:t>
            </a:r>
            <a:r>
              <a:rPr lang="en-IE" sz="2200" dirty="0"/>
              <a:t> “</a:t>
            </a:r>
            <a:r>
              <a:rPr lang="en-IE" sz="2200" dirty="0" err="1"/>
              <a:t>saighead</a:t>
            </a:r>
            <a:r>
              <a:rPr lang="en-IE" sz="2200" dirty="0"/>
              <a:t> </a:t>
            </a:r>
            <a:r>
              <a:rPr lang="en-IE" sz="2200" dirty="0" err="1"/>
              <a:t>síos</a:t>
            </a:r>
            <a:r>
              <a:rPr lang="en-IE" sz="2200" dirty="0"/>
              <a:t>”)?</a:t>
            </a:r>
            <a:endParaRPr sz="2200" dirty="0"/>
          </a:p>
          <a:p>
            <a:pPr marL="457200" lvl="0" indent="-4572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5EAE"/>
              </a:buClr>
              <a:buSzPts val="2200"/>
              <a:buFont typeface="Calibri"/>
              <a:buAutoNum type="arabicPeriod"/>
            </a:pPr>
            <a:r>
              <a:rPr lang="en-IE" sz="2200" dirty="0" err="1">
                <a:solidFill>
                  <a:srgbClr val="005EAE"/>
                </a:solidFill>
              </a:rPr>
              <a:t>Conas</a:t>
            </a:r>
            <a:r>
              <a:rPr lang="en-IE" sz="2200" dirty="0">
                <a:solidFill>
                  <a:srgbClr val="005EAE"/>
                </a:solidFill>
              </a:rPr>
              <a:t> a </a:t>
            </a:r>
            <a:r>
              <a:rPr lang="en-IE" sz="2200" dirty="0" err="1">
                <a:solidFill>
                  <a:srgbClr val="005EAE"/>
                </a:solidFill>
              </a:rPr>
              <a:t>oibríonn</a:t>
            </a:r>
            <a:r>
              <a:rPr lang="en-IE" sz="2200" dirty="0">
                <a:solidFill>
                  <a:srgbClr val="005EAE"/>
                </a:solidFill>
              </a:rPr>
              <a:t> script</a:t>
            </a:r>
            <a:r>
              <a:rPr lang="en-IE" sz="22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IE" sz="2200" dirty="0"/>
              <a:t> </a:t>
            </a:r>
            <a:r>
              <a:rPr lang="en-IE" sz="2200" dirty="0">
                <a:latin typeface="Courier"/>
                <a:ea typeface="Courier"/>
                <a:cs typeface="Courier"/>
                <a:sym typeface="Courier"/>
              </a:rPr>
              <a:t>when-</a:t>
            </a:r>
            <a:r>
              <a:rPr lang="en-IE" sz="2200" i="1" dirty="0">
                <a:latin typeface="Courier"/>
                <a:ea typeface="Courier"/>
                <a:cs typeface="Courier"/>
                <a:sym typeface="Courier"/>
              </a:rPr>
              <a:t>key</a:t>
            </a:r>
            <a:r>
              <a:rPr lang="en-IE" sz="2200" dirty="0">
                <a:latin typeface="Courier"/>
                <a:ea typeface="Courier"/>
                <a:cs typeface="Courier"/>
                <a:sym typeface="Courier"/>
              </a:rPr>
              <a:t>-pressed </a:t>
            </a:r>
            <a:r>
              <a:rPr lang="en-IE" sz="2200" dirty="0" err="1">
                <a:solidFill>
                  <a:srgbClr val="005EAE"/>
                </a:solidFill>
              </a:rPr>
              <a:t>má</a:t>
            </a:r>
            <a:r>
              <a:rPr lang="en-IE" sz="2200" dirty="0">
                <a:solidFill>
                  <a:srgbClr val="005EAE"/>
                </a:solidFill>
              </a:rPr>
              <a:t> </a:t>
            </a:r>
            <a:r>
              <a:rPr lang="en-IE" sz="2200" dirty="0" err="1">
                <a:solidFill>
                  <a:srgbClr val="005EAE"/>
                </a:solidFill>
              </a:rPr>
              <a:t>choinníonn</a:t>
            </a:r>
            <a:r>
              <a:rPr lang="en-IE" sz="2200" dirty="0">
                <a:solidFill>
                  <a:srgbClr val="005EAE"/>
                </a:solidFill>
              </a:rPr>
              <a:t> </a:t>
            </a:r>
            <a:r>
              <a:rPr lang="en-IE" sz="2200" dirty="0" err="1">
                <a:solidFill>
                  <a:srgbClr val="005EAE"/>
                </a:solidFill>
              </a:rPr>
              <a:t>tú</a:t>
            </a:r>
            <a:r>
              <a:rPr lang="en-IE" sz="2200" dirty="0">
                <a:solidFill>
                  <a:srgbClr val="005EAE"/>
                </a:solidFill>
              </a:rPr>
              <a:t> an </a:t>
            </a:r>
            <a:r>
              <a:rPr lang="en-IE" sz="2200" dirty="0" err="1">
                <a:solidFill>
                  <a:srgbClr val="005EAE"/>
                </a:solidFill>
              </a:rPr>
              <a:t>eochair</a:t>
            </a:r>
            <a:r>
              <a:rPr lang="en-IE" sz="2200" dirty="0">
                <a:solidFill>
                  <a:srgbClr val="005EAE"/>
                </a:solidFill>
              </a:rPr>
              <a:t> </a:t>
            </a:r>
            <a:r>
              <a:rPr lang="en-IE" sz="2200" dirty="0" err="1">
                <a:solidFill>
                  <a:srgbClr val="005EAE"/>
                </a:solidFill>
              </a:rPr>
              <a:t>saighead</a:t>
            </a:r>
            <a:r>
              <a:rPr lang="en-IE" sz="2200" dirty="0">
                <a:solidFill>
                  <a:srgbClr val="005EAE"/>
                </a:solidFill>
              </a:rPr>
              <a:t> </a:t>
            </a:r>
            <a:r>
              <a:rPr lang="en-IE" sz="2200" dirty="0" err="1">
                <a:solidFill>
                  <a:srgbClr val="005EAE"/>
                </a:solidFill>
              </a:rPr>
              <a:t>dheas</a:t>
            </a:r>
            <a:r>
              <a:rPr lang="en-IE" sz="2200" dirty="0">
                <a:solidFill>
                  <a:srgbClr val="005EAE"/>
                </a:solidFill>
              </a:rPr>
              <a:t> </a:t>
            </a:r>
            <a:r>
              <a:rPr lang="en-IE" sz="2200" dirty="0" err="1">
                <a:solidFill>
                  <a:srgbClr val="005EAE"/>
                </a:solidFill>
              </a:rPr>
              <a:t>brúite</a:t>
            </a:r>
            <a:r>
              <a:rPr lang="en-IE" sz="2200" dirty="0">
                <a:solidFill>
                  <a:srgbClr val="005EAE"/>
                </a:solidFill>
              </a:rPr>
              <a:t> (right arrow key) </a:t>
            </a:r>
            <a:r>
              <a:rPr lang="en-IE" sz="2200" dirty="0" err="1">
                <a:solidFill>
                  <a:srgbClr val="005EAE"/>
                </a:solidFill>
              </a:rPr>
              <a:t>ar</a:t>
            </a:r>
            <a:r>
              <a:rPr lang="en-IE" sz="2200" dirty="0">
                <a:solidFill>
                  <a:srgbClr val="005EAE"/>
                </a:solidFill>
              </a:rPr>
              <a:t> </a:t>
            </a:r>
            <a:r>
              <a:rPr lang="en-IE" sz="2200" dirty="0" err="1">
                <a:solidFill>
                  <a:srgbClr val="005EAE"/>
                </a:solidFill>
              </a:rPr>
              <a:t>feadh</a:t>
            </a:r>
            <a:r>
              <a:rPr lang="en-IE" sz="2200" dirty="0">
                <a:solidFill>
                  <a:srgbClr val="005EAE"/>
                </a:solidFill>
              </a:rPr>
              <a:t> </a:t>
            </a:r>
            <a:r>
              <a:rPr lang="en-IE" sz="2200" dirty="0" err="1">
                <a:solidFill>
                  <a:srgbClr val="005EAE"/>
                </a:solidFill>
              </a:rPr>
              <a:t>tamaill</a:t>
            </a:r>
            <a:r>
              <a:rPr lang="en-IE" sz="2200" dirty="0">
                <a:solidFill>
                  <a:srgbClr val="005EAE"/>
                </a:solidFill>
              </a:rPr>
              <a:t> </a:t>
            </a:r>
            <a:r>
              <a:rPr lang="en-IE" sz="2200" dirty="0"/>
              <a:t>(key repeat)? </a:t>
            </a:r>
            <a:endParaRPr sz="2200" b="1" dirty="0">
              <a:latin typeface="Courier"/>
              <a:ea typeface="Courier"/>
              <a:cs typeface="Courier"/>
              <a:sym typeface="Courier"/>
            </a:endParaRPr>
          </a:p>
        </p:txBody>
      </p:sp>
      <p:sp>
        <p:nvSpPr>
          <p:cNvPr id="264" name="Google Shape;264;p7"/>
          <p:cNvSpPr txBox="1"/>
          <p:nvPr/>
        </p:nvSpPr>
        <p:spPr>
          <a:xfrm>
            <a:off x="5766128" y="5410835"/>
            <a:ext cx="6665108" cy="5232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en-IE" sz="2800" b="0" i="0" u="sng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https://pytch.org/app/lesson/sbys/2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0" name="Google Shape;270;p8"/>
          <p:cNvSpPr txBox="1">
            <a:spLocks noGrp="1"/>
          </p:cNvSpPr>
          <p:nvPr>
            <p:ph type="title"/>
          </p:nvPr>
        </p:nvSpPr>
        <p:spPr>
          <a:xfrm>
            <a:off x="809626" y="85634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IE"/>
              <a:t>Tascanna– Bileog Oibre 3</a:t>
            </a:r>
            <a:endParaRPr/>
          </a:p>
        </p:txBody>
      </p:sp>
      <p:sp>
        <p:nvSpPr>
          <p:cNvPr id="271" name="Google Shape;271;p8"/>
          <p:cNvSpPr txBox="1">
            <a:spLocks noGrp="1"/>
          </p:cNvSpPr>
          <p:nvPr>
            <p:ph type="body" idx="2"/>
          </p:nvPr>
        </p:nvSpPr>
        <p:spPr>
          <a:xfrm>
            <a:off x="813874" y="1271689"/>
            <a:ext cx="9739826" cy="29664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92500" lnSpcReduction="20000"/>
          </a:bodyPr>
          <a:lstStyle/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en-IE" sz="2100" dirty="0" err="1"/>
              <a:t>Oibrigh</a:t>
            </a:r>
            <a:r>
              <a:rPr lang="en-IE" sz="2100" dirty="0"/>
              <a:t> </a:t>
            </a:r>
            <a:r>
              <a:rPr lang="en-IE" sz="2100" dirty="0" err="1"/>
              <a:t>i</a:t>
            </a:r>
            <a:r>
              <a:rPr lang="en-IE" sz="2100" dirty="0"/>
              <a:t> </a:t>
            </a:r>
            <a:r>
              <a:rPr lang="en-IE" sz="2100" dirty="0" err="1"/>
              <a:t>bpéirí</a:t>
            </a:r>
            <a:r>
              <a:rPr lang="en-IE" sz="2100" dirty="0"/>
              <a:t> </a:t>
            </a:r>
            <a:r>
              <a:rPr lang="en-IE" sz="2100" dirty="0" err="1"/>
              <a:t>ar</a:t>
            </a:r>
            <a:r>
              <a:rPr lang="en-IE" sz="2100" dirty="0"/>
              <a:t> an </a:t>
            </a:r>
            <a:r>
              <a:rPr lang="en-IE" sz="2100" dirty="0" err="1"/>
              <a:t>trí</a:t>
            </a:r>
            <a:r>
              <a:rPr lang="en-IE" sz="2100" dirty="0"/>
              <a:t> </a:t>
            </a:r>
            <a:r>
              <a:rPr lang="en-IE" sz="2100" dirty="0" err="1"/>
              <a:t>ghníomhaíocht</a:t>
            </a:r>
            <a:r>
              <a:rPr lang="en-IE" sz="2100" dirty="0"/>
              <a:t> </a:t>
            </a:r>
            <a:r>
              <a:rPr lang="en-IE" sz="2100" dirty="0" err="1"/>
              <a:t>seo</a:t>
            </a:r>
            <a:r>
              <a:rPr lang="en-IE" sz="2100" dirty="0"/>
              <a:t>:</a:t>
            </a:r>
            <a:endParaRPr sz="2100" dirty="0"/>
          </a:p>
          <a:p>
            <a:pPr marL="457200" lvl="0" indent="-457200" algn="l" rtl="0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rgbClr val="005EAE"/>
              </a:buClr>
              <a:buSzPts val="2100"/>
              <a:buFont typeface="Calibri"/>
              <a:buAutoNum type="arabicPeriod"/>
            </a:pPr>
            <a:r>
              <a:rPr lang="en-IE" sz="2100" dirty="0" err="1"/>
              <a:t>Athraigh</a:t>
            </a:r>
            <a:r>
              <a:rPr lang="en-IE" sz="2100" dirty="0"/>
              <a:t> an </a:t>
            </a:r>
            <a:r>
              <a:rPr lang="en-IE" sz="2100" dirty="0" err="1"/>
              <a:t>clár</a:t>
            </a:r>
            <a:r>
              <a:rPr lang="en-IE" sz="2100" dirty="0"/>
              <a:t> </a:t>
            </a:r>
            <a:r>
              <a:rPr lang="en-IE" sz="2100" dirty="0" err="1"/>
              <a:t>ionas</a:t>
            </a:r>
            <a:r>
              <a:rPr lang="en-IE" sz="2100" dirty="0"/>
              <a:t> gur </a:t>
            </a:r>
            <a:r>
              <a:rPr lang="en-IE" sz="2100" dirty="0" err="1"/>
              <a:t>féidir</a:t>
            </a:r>
            <a:r>
              <a:rPr lang="en-IE" sz="2100" dirty="0"/>
              <a:t> leis an Bird (</a:t>
            </a:r>
            <a:r>
              <a:rPr lang="en-IE" sz="2100" dirty="0" err="1"/>
              <a:t>Éan</a:t>
            </a:r>
            <a:r>
              <a:rPr lang="en-IE" sz="2100" dirty="0"/>
              <a:t>) </a:t>
            </a:r>
            <a:r>
              <a:rPr lang="en-IE" sz="2100" dirty="0" err="1"/>
              <a:t>bogadh</a:t>
            </a:r>
            <a:r>
              <a:rPr lang="en-IE" sz="2100" dirty="0"/>
              <a:t> </a:t>
            </a:r>
            <a:r>
              <a:rPr lang="en-IE" sz="2100" dirty="0" err="1"/>
              <a:t>sna</a:t>
            </a:r>
            <a:r>
              <a:rPr lang="en-IE" sz="2100" dirty="0"/>
              <a:t> </a:t>
            </a:r>
            <a:r>
              <a:rPr lang="en-IE" sz="2100" dirty="0" err="1"/>
              <a:t>ceithre</a:t>
            </a:r>
            <a:r>
              <a:rPr lang="en-IE" sz="2100" dirty="0"/>
              <a:t> </a:t>
            </a:r>
            <a:r>
              <a:rPr lang="en-IE" sz="2100" dirty="0" err="1"/>
              <a:t>threo</a:t>
            </a:r>
            <a:r>
              <a:rPr lang="en-IE" sz="2100" dirty="0"/>
              <a:t> </a:t>
            </a:r>
            <a:r>
              <a:rPr lang="en-IE" sz="2100" dirty="0" err="1"/>
              <a:t>gluaiseachta</a:t>
            </a:r>
            <a:r>
              <a:rPr lang="en-IE" sz="2100" dirty="0"/>
              <a:t> go </a:t>
            </a:r>
            <a:r>
              <a:rPr lang="en-IE" sz="2100" dirty="0" err="1"/>
              <a:t>léir</a:t>
            </a:r>
            <a:r>
              <a:rPr lang="en-IE" sz="2100" dirty="0"/>
              <a:t>. </a:t>
            </a:r>
            <a:endParaRPr sz="2100" dirty="0"/>
          </a:p>
          <a:p>
            <a:pPr marL="457200" lvl="0" indent="-4572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5EAE"/>
              </a:buClr>
              <a:buSzPts val="2100"/>
              <a:buFont typeface="Calibri"/>
              <a:buAutoNum type="arabicPeriod"/>
            </a:pPr>
            <a:r>
              <a:rPr lang="en-IE" sz="2100" dirty="0" err="1"/>
              <a:t>Tá</a:t>
            </a:r>
            <a:r>
              <a:rPr lang="en-IE" sz="2100" dirty="0"/>
              <a:t> </a:t>
            </a:r>
            <a:r>
              <a:rPr lang="en-IE" sz="2100" dirty="0" err="1"/>
              <a:t>beagán</a:t>
            </a:r>
            <a:r>
              <a:rPr lang="en-IE" sz="2100" dirty="0"/>
              <a:t> </a:t>
            </a:r>
            <a:r>
              <a:rPr lang="en-IE" sz="2100" dirty="0" err="1"/>
              <a:t>níos</a:t>
            </a:r>
            <a:r>
              <a:rPr lang="en-IE" sz="2100" dirty="0"/>
              <a:t> </a:t>
            </a:r>
            <a:r>
              <a:rPr lang="en-IE" sz="2100" dirty="0" err="1"/>
              <a:t>mó</a:t>
            </a:r>
            <a:r>
              <a:rPr lang="en-IE" sz="2100" dirty="0"/>
              <a:t> </a:t>
            </a:r>
            <a:r>
              <a:rPr lang="en-IE" sz="2100" dirty="0" err="1"/>
              <a:t>dúshláin</a:t>
            </a:r>
            <a:r>
              <a:rPr lang="en-IE" sz="2100" dirty="0"/>
              <a:t> </a:t>
            </a:r>
            <a:r>
              <a:rPr lang="en-IE" sz="2100" dirty="0" err="1"/>
              <a:t>i</a:t>
            </a:r>
            <a:r>
              <a:rPr lang="en-IE" sz="2100" dirty="0"/>
              <a:t> </a:t>
            </a:r>
            <a:r>
              <a:rPr lang="en-IE" sz="2100" dirty="0" err="1"/>
              <a:t>gceist</a:t>
            </a:r>
            <a:r>
              <a:rPr lang="en-IE" sz="2100" dirty="0"/>
              <a:t> </a:t>
            </a:r>
            <a:r>
              <a:rPr lang="en-IE" sz="2100" dirty="0" err="1"/>
              <a:t>anseo</a:t>
            </a:r>
            <a:r>
              <a:rPr lang="en-IE" sz="2100" dirty="0"/>
              <a:t>: </a:t>
            </a:r>
            <a:r>
              <a:rPr lang="en-IE" sz="2100" dirty="0" err="1"/>
              <a:t>cuir</a:t>
            </a:r>
            <a:r>
              <a:rPr lang="en-IE" sz="2100" dirty="0"/>
              <a:t> script leis a </a:t>
            </a:r>
            <a:r>
              <a:rPr lang="en-IE" sz="2100" dirty="0" err="1"/>
              <a:t>ligeann</a:t>
            </a:r>
            <a:r>
              <a:rPr lang="en-IE" sz="2100" dirty="0"/>
              <a:t> don </a:t>
            </a:r>
            <a:r>
              <a:rPr lang="en-IE" sz="2100" dirty="0" err="1"/>
              <a:t>éan</a:t>
            </a:r>
            <a:r>
              <a:rPr lang="en-IE" sz="2100" dirty="0"/>
              <a:t> (bird) </a:t>
            </a:r>
            <a:r>
              <a:rPr lang="en-IE" sz="2100" dirty="0" err="1"/>
              <a:t>bogadh</a:t>
            </a:r>
            <a:r>
              <a:rPr lang="en-IE" sz="2100" dirty="0"/>
              <a:t> go </a:t>
            </a:r>
            <a:r>
              <a:rPr lang="en-IE" sz="2100" dirty="0" err="1"/>
              <a:t>trasnánach</a:t>
            </a:r>
            <a:r>
              <a:rPr lang="en-IE" sz="2100" dirty="0"/>
              <a:t> </a:t>
            </a:r>
            <a:r>
              <a:rPr lang="en-IE" sz="2100" dirty="0" err="1"/>
              <a:t>nuair</a:t>
            </a:r>
            <a:r>
              <a:rPr lang="en-IE" sz="2100" dirty="0"/>
              <a:t> a </a:t>
            </a:r>
            <a:r>
              <a:rPr lang="en-IE" sz="2100" dirty="0" err="1"/>
              <a:t>bhrúitear</a:t>
            </a:r>
            <a:r>
              <a:rPr lang="en-IE" sz="2100" dirty="0"/>
              <a:t> </a:t>
            </a:r>
            <a:r>
              <a:rPr lang="en-IE" sz="2100" dirty="0" err="1"/>
              <a:t>eochair</a:t>
            </a:r>
            <a:r>
              <a:rPr lang="en-IE" sz="2100" dirty="0"/>
              <a:t>. Bain </a:t>
            </a:r>
            <a:r>
              <a:rPr lang="en-IE" sz="2100" dirty="0" err="1"/>
              <a:t>triail</a:t>
            </a:r>
            <a:r>
              <a:rPr lang="en-IE" sz="2100" dirty="0"/>
              <a:t> as </a:t>
            </a:r>
            <a:r>
              <a:rPr lang="en-IE" sz="2100" dirty="0" err="1"/>
              <a:t>na</a:t>
            </a:r>
            <a:r>
              <a:rPr lang="en-IE" sz="2100" dirty="0"/>
              <a:t> </a:t>
            </a:r>
            <a:r>
              <a:rPr lang="en-IE" sz="2100" dirty="0" err="1"/>
              <a:t>horduithe</a:t>
            </a:r>
            <a:r>
              <a:rPr lang="en-IE" sz="2100" dirty="0"/>
              <a:t> </a:t>
            </a:r>
            <a:r>
              <a:rPr lang="en-IE" sz="2100" dirty="0" err="1"/>
              <a:t>atá</a:t>
            </a:r>
            <a:r>
              <a:rPr lang="en-IE" sz="2100" dirty="0"/>
              <a:t> </a:t>
            </a:r>
            <a:r>
              <a:rPr lang="en-IE" sz="2100" dirty="0" err="1"/>
              <a:t>ar</a:t>
            </a:r>
            <a:r>
              <a:rPr lang="en-IE" sz="2100" dirty="0"/>
              <a:t> </a:t>
            </a:r>
            <a:r>
              <a:rPr lang="en-IE" sz="2100" dirty="0" err="1"/>
              <a:t>eolas</a:t>
            </a:r>
            <a:r>
              <a:rPr lang="en-IE" sz="2100" dirty="0"/>
              <a:t> </a:t>
            </a:r>
            <a:r>
              <a:rPr lang="en-IE" sz="2100" dirty="0" err="1"/>
              <a:t>agat</a:t>
            </a:r>
            <a:r>
              <a:rPr lang="en-IE" sz="2100" dirty="0"/>
              <a:t> a chur le </a:t>
            </a:r>
            <a:r>
              <a:rPr lang="en-IE" sz="2100" dirty="0" err="1"/>
              <a:t>chéile</a:t>
            </a:r>
            <a:r>
              <a:rPr lang="en-IE" sz="2100" dirty="0"/>
              <a:t> </a:t>
            </a:r>
            <a:r>
              <a:rPr lang="en-IE" sz="2100" dirty="0" err="1"/>
              <a:t>chun</a:t>
            </a:r>
            <a:r>
              <a:rPr lang="en-IE" sz="2100" dirty="0"/>
              <a:t> an t-</a:t>
            </a:r>
            <a:r>
              <a:rPr lang="en-IE" sz="2100" dirty="0" err="1"/>
              <a:t>éan</a:t>
            </a:r>
            <a:r>
              <a:rPr lang="en-IE" sz="2100" dirty="0"/>
              <a:t> (bird) a </a:t>
            </a:r>
            <a:r>
              <a:rPr lang="en-IE" sz="2100" dirty="0" err="1"/>
              <a:t>bhogadh</a:t>
            </a:r>
            <a:r>
              <a:rPr lang="en-IE" sz="2100" dirty="0"/>
              <a:t> </a:t>
            </a:r>
            <a:r>
              <a:rPr lang="en-IE" sz="2100" dirty="0" err="1"/>
              <a:t>suas</a:t>
            </a:r>
            <a:r>
              <a:rPr lang="en-IE" sz="2100" dirty="0"/>
              <a:t> </a:t>
            </a:r>
            <a:r>
              <a:rPr lang="en-IE" sz="2100" dirty="0" err="1"/>
              <a:t>agus</a:t>
            </a:r>
            <a:r>
              <a:rPr lang="en-IE" sz="2100" dirty="0"/>
              <a:t> </a:t>
            </a:r>
            <a:r>
              <a:rPr lang="en-IE" sz="2100" dirty="0" err="1"/>
              <a:t>ar</a:t>
            </a:r>
            <a:r>
              <a:rPr lang="en-IE" sz="2100" dirty="0"/>
              <a:t> </a:t>
            </a:r>
            <a:r>
              <a:rPr lang="en-IE" sz="2100" dirty="0" err="1"/>
              <a:t>dheis</a:t>
            </a:r>
            <a:r>
              <a:rPr lang="en-IE" sz="2100" dirty="0"/>
              <a:t> go </a:t>
            </a:r>
            <a:r>
              <a:rPr lang="en-IE" sz="2100" dirty="0" err="1"/>
              <a:t>trasnánach</a:t>
            </a:r>
            <a:r>
              <a:rPr lang="en-IE" sz="2100" dirty="0"/>
              <a:t>. (Más </a:t>
            </a:r>
            <a:r>
              <a:rPr lang="en-IE" sz="2100" dirty="0" err="1"/>
              <a:t>mian</a:t>
            </a:r>
            <a:r>
              <a:rPr lang="en-IE" sz="2100" dirty="0"/>
              <a:t> </a:t>
            </a:r>
            <a:r>
              <a:rPr lang="en-IE" sz="2100" dirty="0" err="1"/>
              <a:t>leat</a:t>
            </a:r>
            <a:r>
              <a:rPr lang="en-IE" sz="2100" dirty="0"/>
              <a:t>, is </a:t>
            </a:r>
            <a:r>
              <a:rPr lang="en-IE" sz="2100" dirty="0" err="1"/>
              <a:t>féidir</a:t>
            </a:r>
            <a:r>
              <a:rPr lang="en-IE" sz="2100" dirty="0"/>
              <a:t> </a:t>
            </a:r>
            <a:r>
              <a:rPr lang="en-IE" sz="2100" dirty="0" err="1"/>
              <a:t>leat</a:t>
            </a:r>
            <a:r>
              <a:rPr lang="en-IE" sz="2100" dirty="0"/>
              <a:t> </a:t>
            </a:r>
            <a:r>
              <a:rPr lang="en-IE" sz="2100" dirty="0" err="1"/>
              <a:t>níos</a:t>
            </a:r>
            <a:r>
              <a:rPr lang="en-IE" sz="2100" dirty="0"/>
              <a:t> </a:t>
            </a:r>
            <a:r>
              <a:rPr lang="en-IE" sz="2100" dirty="0" err="1"/>
              <a:t>mó</a:t>
            </a:r>
            <a:r>
              <a:rPr lang="en-IE" sz="2100" dirty="0"/>
              <a:t> </a:t>
            </a:r>
            <a:r>
              <a:rPr lang="en-IE" sz="2100" dirty="0" err="1"/>
              <a:t>scripteanna</a:t>
            </a:r>
            <a:r>
              <a:rPr lang="en-IE" sz="2100" dirty="0"/>
              <a:t> a chur leis do </a:t>
            </a:r>
            <a:r>
              <a:rPr lang="en-IE" sz="2100" dirty="0" err="1"/>
              <a:t>na</a:t>
            </a:r>
            <a:r>
              <a:rPr lang="en-IE" sz="2100" dirty="0"/>
              <a:t> </a:t>
            </a:r>
            <a:r>
              <a:rPr lang="en-IE" sz="2100" dirty="0" err="1"/>
              <a:t>treonna</a:t>
            </a:r>
            <a:r>
              <a:rPr lang="en-IE" sz="2100" dirty="0"/>
              <a:t> </a:t>
            </a:r>
            <a:r>
              <a:rPr lang="en-IE" sz="2100" dirty="0" err="1"/>
              <a:t>trasnánacha</a:t>
            </a:r>
            <a:r>
              <a:rPr lang="en-IE" sz="2100" dirty="0"/>
              <a:t> </a:t>
            </a:r>
            <a:r>
              <a:rPr lang="en-IE" sz="2100" dirty="0" err="1"/>
              <a:t>eile</a:t>
            </a:r>
            <a:r>
              <a:rPr lang="en-IE" sz="2100" dirty="0"/>
              <a:t> </a:t>
            </a:r>
            <a:r>
              <a:rPr lang="en-IE" sz="2100" dirty="0" err="1"/>
              <a:t>nuair</a:t>
            </a:r>
            <a:r>
              <a:rPr lang="en-IE" sz="2100" dirty="0"/>
              <a:t> a </a:t>
            </a:r>
            <a:r>
              <a:rPr lang="en-IE" sz="2100" dirty="0" err="1"/>
              <a:t>oibríonn</a:t>
            </a:r>
            <a:r>
              <a:rPr lang="en-IE" sz="2100" dirty="0"/>
              <a:t> </a:t>
            </a:r>
            <a:r>
              <a:rPr lang="en-IE" sz="2100" dirty="0" err="1"/>
              <a:t>sé</a:t>
            </a:r>
            <a:r>
              <a:rPr lang="en-IE" sz="2100" dirty="0"/>
              <a:t> sin.)</a:t>
            </a:r>
            <a:endParaRPr sz="2100" dirty="0"/>
          </a:p>
          <a:p>
            <a:pPr marL="457200" lvl="0" indent="-4572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5EAE"/>
              </a:buClr>
              <a:buSzPts val="2100"/>
              <a:buFont typeface="Calibri"/>
              <a:buAutoNum type="arabicPeriod"/>
            </a:pPr>
            <a:r>
              <a:rPr lang="en-IE" dirty="0"/>
              <a:t>An </a:t>
            </a:r>
            <a:r>
              <a:rPr lang="en-IE" dirty="0" err="1"/>
              <a:t>féidir</a:t>
            </a:r>
            <a:r>
              <a:rPr lang="en-IE" dirty="0"/>
              <a:t> </a:t>
            </a:r>
            <a:r>
              <a:rPr lang="en-IE" dirty="0" err="1"/>
              <a:t>leat</a:t>
            </a:r>
            <a:r>
              <a:rPr lang="en-IE" dirty="0"/>
              <a:t> </a:t>
            </a:r>
            <a:r>
              <a:rPr lang="en-IE" dirty="0" err="1"/>
              <a:t>luas</a:t>
            </a:r>
            <a:r>
              <a:rPr lang="en-IE" dirty="0"/>
              <a:t> an </a:t>
            </a:r>
            <a:r>
              <a:rPr lang="en-IE" dirty="0" err="1"/>
              <a:t>éin</a:t>
            </a:r>
            <a:r>
              <a:rPr lang="en-IE" dirty="0"/>
              <a:t> (Bird) a </a:t>
            </a:r>
            <a:r>
              <a:rPr lang="en-IE" dirty="0" err="1"/>
              <a:t>athrú</a:t>
            </a:r>
            <a:r>
              <a:rPr lang="en-IE" dirty="0"/>
              <a:t> </a:t>
            </a:r>
            <a:r>
              <a:rPr lang="en-IE" dirty="0" err="1"/>
              <a:t>ionas</a:t>
            </a:r>
            <a:r>
              <a:rPr lang="en-IE" dirty="0"/>
              <a:t> go </a:t>
            </a:r>
            <a:r>
              <a:rPr lang="en-IE" dirty="0" err="1"/>
              <a:t>mbeidh</a:t>
            </a:r>
            <a:r>
              <a:rPr lang="en-IE" dirty="0"/>
              <a:t> </a:t>
            </a:r>
            <a:r>
              <a:rPr lang="en-IE" dirty="0" err="1"/>
              <a:t>gluaiseacht</a:t>
            </a:r>
            <a:r>
              <a:rPr lang="en-IE" dirty="0"/>
              <a:t> </a:t>
            </a:r>
            <a:r>
              <a:rPr lang="en-IE" dirty="0" err="1"/>
              <a:t>taobh</a:t>
            </a:r>
            <a:r>
              <a:rPr lang="en-IE" dirty="0"/>
              <a:t> le </a:t>
            </a:r>
            <a:r>
              <a:rPr lang="en-IE" dirty="0" err="1"/>
              <a:t>taobh</a:t>
            </a:r>
            <a:r>
              <a:rPr lang="en-IE" dirty="0"/>
              <a:t> </a:t>
            </a:r>
            <a:r>
              <a:rPr lang="en-IE" dirty="0" err="1"/>
              <a:t>níos</a:t>
            </a:r>
            <a:r>
              <a:rPr lang="en-IE" dirty="0"/>
              <a:t> </a:t>
            </a:r>
            <a:r>
              <a:rPr lang="en-IE" dirty="0" err="1"/>
              <a:t>tapúla</a:t>
            </a:r>
            <a:r>
              <a:rPr lang="en-IE" dirty="0"/>
              <a:t> </a:t>
            </a:r>
            <a:r>
              <a:rPr lang="en-IE" dirty="0" err="1"/>
              <a:t>ná</a:t>
            </a:r>
            <a:r>
              <a:rPr lang="en-IE" dirty="0"/>
              <a:t> </a:t>
            </a:r>
            <a:r>
              <a:rPr lang="en-IE" dirty="0" err="1"/>
              <a:t>gluaiseacht</a:t>
            </a:r>
            <a:r>
              <a:rPr lang="en-IE" dirty="0"/>
              <a:t> </a:t>
            </a:r>
            <a:r>
              <a:rPr lang="en-IE" dirty="0" err="1"/>
              <a:t>suas</a:t>
            </a:r>
            <a:r>
              <a:rPr lang="en-IE" dirty="0"/>
              <a:t> </a:t>
            </a:r>
            <a:r>
              <a:rPr lang="en-IE" dirty="0" err="1"/>
              <a:t>agus</a:t>
            </a:r>
            <a:r>
              <a:rPr lang="en-IE" dirty="0"/>
              <a:t> </a:t>
            </a:r>
            <a:r>
              <a:rPr lang="en-IE" dirty="0" err="1"/>
              <a:t>síos</a:t>
            </a:r>
            <a:r>
              <a:rPr lang="en-IE" dirty="0"/>
              <a:t>?</a:t>
            </a:r>
            <a:endParaRPr dirty="0"/>
          </a:p>
        </p:txBody>
      </p:sp>
      <p:sp>
        <p:nvSpPr>
          <p:cNvPr id="272" name="Google Shape;272;p8"/>
          <p:cNvSpPr txBox="1"/>
          <p:nvPr/>
        </p:nvSpPr>
        <p:spPr>
          <a:xfrm>
            <a:off x="809625" y="4238169"/>
            <a:ext cx="10515600" cy="5497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 fontScale="92500" lnSpcReduction="20000"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alibri"/>
              <a:buNone/>
            </a:pPr>
            <a:r>
              <a:rPr lang="en-IE" sz="4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Síneadh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3" name="Google Shape;273;p8"/>
          <p:cNvSpPr txBox="1"/>
          <p:nvPr/>
        </p:nvSpPr>
        <p:spPr>
          <a:xfrm>
            <a:off x="851975" y="4787977"/>
            <a:ext cx="11063400" cy="126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70000" lnSpcReduction="20000"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5EAE"/>
              </a:buClr>
              <a:buSzPct val="82608"/>
              <a:buFont typeface="Arial"/>
              <a:buNone/>
            </a:pPr>
            <a:r>
              <a:rPr lang="en-IE" sz="2300" dirty="0" err="1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Críochnaithe</a:t>
            </a:r>
            <a:r>
              <a:rPr lang="en-IE" sz="2300" dirty="0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 go </a:t>
            </a:r>
            <a:r>
              <a:rPr lang="en-IE" sz="2300" dirty="0" err="1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luath</a:t>
            </a:r>
            <a:r>
              <a:rPr lang="en-IE" sz="2300" dirty="0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? An </a:t>
            </a:r>
            <a:r>
              <a:rPr lang="en-IE" sz="2300" dirty="0" err="1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féidir</a:t>
            </a:r>
            <a:r>
              <a:rPr lang="en-IE" sz="2300" dirty="0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2300" dirty="0" err="1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leat</a:t>
            </a:r>
            <a:r>
              <a:rPr lang="en-IE" sz="2300" dirty="0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 an </a:t>
            </a:r>
            <a:r>
              <a:rPr lang="en-IE" sz="2300" b="1" dirty="0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Sky</a:t>
            </a:r>
            <a:r>
              <a:rPr lang="en-IE" sz="2300" dirty="0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 (</a:t>
            </a:r>
            <a:r>
              <a:rPr lang="en-IE" sz="2300" dirty="0" err="1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Spéir</a:t>
            </a:r>
            <a:r>
              <a:rPr lang="en-IE" sz="2300" dirty="0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) a </a:t>
            </a:r>
            <a:r>
              <a:rPr lang="en-IE" sz="2300" dirty="0" err="1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athrú</a:t>
            </a:r>
            <a:r>
              <a:rPr lang="en-IE" sz="2300" dirty="0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2300" dirty="0" err="1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ionas</a:t>
            </a:r>
            <a:r>
              <a:rPr lang="en-IE" sz="2300" dirty="0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 go </a:t>
            </a:r>
            <a:r>
              <a:rPr lang="en-IE" sz="2300" dirty="0" err="1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mbeidh</a:t>
            </a:r>
            <a:r>
              <a:rPr lang="en-IE" sz="2300" dirty="0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2300" dirty="0" err="1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cuma</a:t>
            </a:r>
            <a:r>
              <a:rPr lang="en-IE" sz="2300" dirty="0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2300" dirty="0" err="1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dhifriúil</a:t>
            </a:r>
            <a:r>
              <a:rPr lang="en-IE" sz="2300" dirty="0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 air </a:t>
            </a:r>
            <a:r>
              <a:rPr lang="en-IE" sz="2300" dirty="0" err="1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nuair</a:t>
            </a:r>
            <a:r>
              <a:rPr lang="en-IE" sz="2300" dirty="0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 a </a:t>
            </a:r>
            <a:r>
              <a:rPr lang="en-IE" sz="2300" dirty="0" err="1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bhrúitear</a:t>
            </a:r>
            <a:r>
              <a:rPr lang="en-IE" sz="2300" dirty="0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2300" dirty="0" err="1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eochair</a:t>
            </a:r>
            <a:r>
              <a:rPr lang="en-IE" sz="2300" dirty="0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2300" dirty="0" err="1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ar</a:t>
            </a:r>
            <a:r>
              <a:rPr lang="en-IE" sz="2300" dirty="0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2300" dirty="0" err="1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leith</a:t>
            </a:r>
            <a:r>
              <a:rPr lang="en-IE" sz="2300" dirty="0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?</a:t>
            </a:r>
            <a:endParaRPr sz="2300" i="0" u="none" strike="noStrike" cap="none" dirty="0">
              <a:solidFill>
                <a:srgbClr val="005EAE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5EAE"/>
              </a:buClr>
              <a:buSzPct val="82608"/>
              <a:buFont typeface="Arial"/>
              <a:buNone/>
            </a:pPr>
            <a:r>
              <a:rPr lang="en-IE" sz="2300" i="0" u="none" strike="noStrike" cap="none" dirty="0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	- </a:t>
            </a:r>
            <a:r>
              <a:rPr lang="en-IE" sz="2300" dirty="0" err="1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Beidh</a:t>
            </a:r>
            <a:r>
              <a:rPr lang="en-IE" sz="2300" dirty="0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 ort backdrop (</a:t>
            </a:r>
            <a:r>
              <a:rPr lang="en-IE" sz="2300" dirty="0" err="1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cúlra</a:t>
            </a:r>
            <a:r>
              <a:rPr lang="en-IE" sz="2300" dirty="0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) </a:t>
            </a:r>
            <a:r>
              <a:rPr lang="en-IE" sz="2300" dirty="0" err="1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nua</a:t>
            </a:r>
            <a:r>
              <a:rPr lang="en-IE" sz="2300" dirty="0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 a chur leis — </a:t>
            </a:r>
            <a:r>
              <a:rPr lang="en-IE" sz="2300" dirty="0" err="1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roghnaigh</a:t>
            </a:r>
            <a:r>
              <a:rPr lang="en-IE" sz="2300" dirty="0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2300" dirty="0" err="1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íomhá</a:t>
            </a:r>
            <a:r>
              <a:rPr lang="en-IE" sz="2300" dirty="0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 is </a:t>
            </a:r>
            <a:r>
              <a:rPr lang="en-IE" sz="2300" dirty="0" err="1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maith</a:t>
            </a:r>
            <a:r>
              <a:rPr lang="en-IE" sz="2300" dirty="0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2300" dirty="0" err="1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leat</a:t>
            </a:r>
            <a:r>
              <a:rPr lang="en-IE" sz="2300" dirty="0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2300" dirty="0" err="1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ón</a:t>
            </a:r>
            <a:r>
              <a:rPr lang="en-IE" sz="2300" dirty="0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2300" dirty="0" err="1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leabharlann</a:t>
            </a:r>
            <a:r>
              <a:rPr lang="en-IE" sz="2300" dirty="0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2300" dirty="0" err="1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meán</a:t>
            </a:r>
            <a:r>
              <a:rPr lang="en-IE" sz="2300" dirty="0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.</a:t>
            </a:r>
            <a:endParaRPr sz="2300" i="0" u="none" strike="noStrike" cap="none" dirty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5EAE"/>
              </a:buClr>
              <a:buSzPct val="82608"/>
              <a:buFont typeface="Arial"/>
              <a:buNone/>
            </a:pPr>
            <a:r>
              <a:rPr lang="en-IE" sz="2300" i="0" u="none" strike="noStrike" cap="none" dirty="0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	- </a:t>
            </a:r>
            <a:r>
              <a:rPr lang="en-IE" sz="2300" dirty="0" err="1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Déan</a:t>
            </a:r>
            <a:r>
              <a:rPr lang="en-IE" sz="2300" dirty="0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2300" dirty="0" err="1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iniúchadh</a:t>
            </a:r>
            <a:r>
              <a:rPr lang="en-IE" sz="2300" dirty="0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2300" dirty="0" err="1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ar</a:t>
            </a:r>
            <a:r>
              <a:rPr lang="en-IE" sz="2300" dirty="0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 an </a:t>
            </a:r>
            <a:r>
              <a:rPr lang="en-IE" sz="2300" dirty="0" err="1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bpainéal</a:t>
            </a:r>
            <a:r>
              <a:rPr lang="en-IE" sz="2300" dirty="0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2300" dirty="0" err="1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cabhrach</a:t>
            </a:r>
            <a:r>
              <a:rPr lang="en-IE" sz="2300" dirty="0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2300" dirty="0" err="1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ar</a:t>
            </a:r>
            <a:r>
              <a:rPr lang="en-IE" sz="2300" dirty="0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2300" dirty="0" err="1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chlé</a:t>
            </a:r>
            <a:r>
              <a:rPr lang="en-IE" sz="2300" dirty="0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2300" dirty="0" err="1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chun</a:t>
            </a:r>
            <a:r>
              <a:rPr lang="en-IE" sz="2300" dirty="0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 a </a:t>
            </a:r>
            <a:r>
              <a:rPr lang="en-IE" sz="2300" dirty="0" err="1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fháil</a:t>
            </a:r>
            <a:r>
              <a:rPr lang="en-IE" sz="2300" dirty="0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2300" dirty="0" err="1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amach</a:t>
            </a:r>
            <a:r>
              <a:rPr lang="en-IE" sz="2300" dirty="0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2300" dirty="0" err="1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cén</a:t>
            </a:r>
            <a:r>
              <a:rPr lang="en-IE" sz="2300" dirty="0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2300" dirty="0" err="1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modh</a:t>
            </a:r>
            <a:r>
              <a:rPr lang="en-IE" sz="2300" dirty="0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2300" dirty="0" err="1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Pytch</a:t>
            </a:r>
            <a:r>
              <a:rPr lang="en-IE" sz="2300" dirty="0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 is </a:t>
            </a:r>
            <a:r>
              <a:rPr lang="en-IE" sz="2300" dirty="0" err="1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féidir</a:t>
            </a:r>
            <a:r>
              <a:rPr lang="en-IE" sz="2300" dirty="0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2300" dirty="0" err="1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leat</a:t>
            </a:r>
            <a:r>
              <a:rPr lang="en-IE" sz="2300" dirty="0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 a </a:t>
            </a:r>
            <a:r>
              <a:rPr lang="en-IE" sz="2300" dirty="0" err="1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úsáid</a:t>
            </a:r>
            <a:r>
              <a:rPr lang="en-IE" sz="2300" dirty="0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2300" dirty="0" err="1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chun</a:t>
            </a:r>
            <a:r>
              <a:rPr lang="en-IE" sz="2300" dirty="0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 an Stage backdrop[ (</a:t>
            </a:r>
            <a:r>
              <a:rPr lang="en-IE" sz="2300" dirty="0" err="1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cúlra</a:t>
            </a:r>
            <a:r>
              <a:rPr lang="en-IE" sz="2300" dirty="0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 an   </a:t>
            </a:r>
            <a:r>
              <a:rPr lang="en-IE" sz="2300" dirty="0" err="1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Stáitse</a:t>
            </a:r>
            <a:r>
              <a:rPr lang="en-IE" sz="2300" dirty="0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) a </a:t>
            </a:r>
            <a:r>
              <a:rPr lang="en-IE" sz="2300" dirty="0" err="1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athrú</a:t>
            </a:r>
            <a:r>
              <a:rPr lang="en-IE" sz="2300" dirty="0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.</a:t>
            </a:r>
            <a:endParaRPr sz="2300" i="0" u="none" strike="noStrike" cap="none" dirty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5EAE"/>
              </a:buClr>
              <a:buSzPct val="100000"/>
              <a:buFont typeface="Arial"/>
              <a:buNone/>
            </a:pPr>
            <a:endParaRPr sz="2133" b="0" i="0" u="none" strike="noStrike" cap="none" dirty="0">
              <a:solidFill>
                <a:srgbClr val="005EAE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74" name="Google Shape;274;p8" descr="Lights On with solid fill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69451" y="5008608"/>
            <a:ext cx="638940" cy="63894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75" name="Google Shape;275;p8"/>
          <p:cNvGrpSpPr/>
          <p:nvPr/>
        </p:nvGrpSpPr>
        <p:grpSpPr>
          <a:xfrm>
            <a:off x="10233498" y="0"/>
            <a:ext cx="1958502" cy="657901"/>
            <a:chOff x="10233498" y="0"/>
            <a:chExt cx="1958502" cy="657901"/>
          </a:xfrm>
        </p:grpSpPr>
        <p:sp>
          <p:nvSpPr>
            <p:cNvPr id="276" name="Google Shape;276;p8"/>
            <p:cNvSpPr/>
            <p:nvPr/>
          </p:nvSpPr>
          <p:spPr>
            <a:xfrm>
              <a:off x="10233498" y="0"/>
              <a:ext cx="1958502" cy="657901"/>
            </a:xfrm>
            <a:prstGeom prst="rect">
              <a:avLst/>
            </a:prstGeom>
            <a:solidFill>
              <a:srgbClr val="FFF79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pic>
          <p:nvPicPr>
            <p:cNvPr id="277" name="Google Shape;277;p8" descr="A blue and white clock&#10;&#10;Description automatically generated"/>
            <p:cNvPicPr preferRelativeResize="0"/>
            <p:nvPr/>
          </p:nvPicPr>
          <p:blipFill rotWithShape="1">
            <a:blip r:embed="rId4">
              <a:alphaModFix/>
            </a:blip>
            <a:srcRect/>
            <a:stretch/>
          </p:blipFill>
          <p:spPr>
            <a:xfrm>
              <a:off x="10369684" y="60267"/>
              <a:ext cx="531779" cy="532213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78" name="Google Shape;278;p8"/>
            <p:cNvSpPr txBox="1"/>
            <p:nvPr/>
          </p:nvSpPr>
          <p:spPr>
            <a:xfrm>
              <a:off x="10880549" y="141700"/>
              <a:ext cx="1311300" cy="369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lang="en-IE" sz="1800" b="1" i="0" u="none" strike="noStrike" cap="none">
                  <a:solidFill>
                    <a:srgbClr val="005EAE"/>
                  </a:solidFill>
                  <a:latin typeface="Calibri"/>
                  <a:ea typeface="Calibri"/>
                  <a:cs typeface="Calibri"/>
                  <a:sym typeface="Calibri"/>
                </a:rPr>
                <a:t>9 </a:t>
              </a:r>
              <a:r>
                <a:rPr lang="en-IE" sz="1800" b="1">
                  <a:solidFill>
                    <a:srgbClr val="005EAE"/>
                  </a:solidFill>
                  <a:latin typeface="Calibri"/>
                  <a:ea typeface="Calibri"/>
                  <a:cs typeface="Calibri"/>
                  <a:sym typeface="Calibri"/>
                </a:rPr>
                <a:t>nóiméad</a:t>
              </a:r>
              <a:endParaRPr sz="1800" b="0" i="0" u="none" strike="noStrike" cap="none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4" name="Google Shape;284;p9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IE" dirty="0" err="1"/>
              <a:t>Achoimre</a:t>
            </a:r>
            <a:endParaRPr dirty="0">
              <a:highlight>
                <a:srgbClr val="FFFF00"/>
              </a:highlight>
            </a:endParaRPr>
          </a:p>
        </p:txBody>
      </p:sp>
      <p:sp>
        <p:nvSpPr>
          <p:cNvPr id="285" name="Google Shape;285;p9"/>
          <p:cNvSpPr txBox="1">
            <a:spLocks noGrp="1"/>
          </p:cNvSpPr>
          <p:nvPr>
            <p:ph type="body" idx="2"/>
          </p:nvPr>
        </p:nvSpPr>
        <p:spPr>
          <a:xfrm>
            <a:off x="880547" y="1556551"/>
            <a:ext cx="10473253" cy="335541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IE" sz="2250" dirty="0" err="1">
                <a:solidFill>
                  <a:srgbClr val="005EAE"/>
                </a:solidFill>
              </a:rPr>
              <a:t>Inniu</a:t>
            </a:r>
            <a:r>
              <a:rPr lang="en-IE" sz="2250" dirty="0">
                <a:solidFill>
                  <a:srgbClr val="005EAE"/>
                </a:solidFill>
              </a:rPr>
              <a:t> </a:t>
            </a:r>
            <a:r>
              <a:rPr lang="en-IE" sz="2250" dirty="0" err="1">
                <a:solidFill>
                  <a:srgbClr val="005EAE"/>
                </a:solidFill>
              </a:rPr>
              <a:t>táimid</a:t>
            </a:r>
            <a:r>
              <a:rPr lang="en-IE" sz="2250" dirty="0">
                <a:solidFill>
                  <a:srgbClr val="005EAE"/>
                </a:solidFill>
              </a:rPr>
              <a:t> tar </a:t>
            </a:r>
            <a:r>
              <a:rPr lang="en-IE" sz="2250" dirty="0" err="1">
                <a:solidFill>
                  <a:srgbClr val="005EAE"/>
                </a:solidFill>
              </a:rPr>
              <a:t>éis</a:t>
            </a:r>
            <a:r>
              <a:rPr lang="en-IE" sz="2250" dirty="0">
                <a:solidFill>
                  <a:srgbClr val="005EAE"/>
                </a:solidFill>
              </a:rPr>
              <a:t>:</a:t>
            </a:r>
            <a:endParaRPr sz="2250" dirty="0">
              <a:solidFill>
                <a:srgbClr val="005EAE"/>
              </a:solidFill>
            </a:endParaRPr>
          </a:p>
          <a:p>
            <a:pPr marL="457200" lvl="0" indent="-371475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rgbClr val="005EAE"/>
              </a:buClr>
              <a:buSzPts val="2250"/>
              <a:buFont typeface="Calibri"/>
              <a:buAutoNum type="arabicPeriod"/>
            </a:pPr>
            <a:r>
              <a:rPr lang="en-IE" sz="2250" dirty="0" err="1">
                <a:solidFill>
                  <a:srgbClr val="005EAE"/>
                </a:solidFill>
              </a:rPr>
              <a:t>Foghlaim</a:t>
            </a:r>
            <a:r>
              <a:rPr lang="en-IE" sz="2250" dirty="0">
                <a:solidFill>
                  <a:srgbClr val="005EAE"/>
                </a:solidFill>
              </a:rPr>
              <a:t> </a:t>
            </a:r>
            <a:r>
              <a:rPr lang="en-IE" sz="2250" dirty="0" err="1">
                <a:solidFill>
                  <a:srgbClr val="005EAE"/>
                </a:solidFill>
              </a:rPr>
              <a:t>faoin</a:t>
            </a:r>
            <a:r>
              <a:rPr lang="en-IE" sz="2250" dirty="0">
                <a:solidFill>
                  <a:srgbClr val="005EAE"/>
                </a:solidFill>
              </a:rPr>
              <a:t> </a:t>
            </a:r>
            <a:r>
              <a:rPr lang="en-IE" sz="2250" dirty="0" err="1">
                <a:solidFill>
                  <a:srgbClr val="005EAE"/>
                </a:solidFill>
              </a:rPr>
              <a:t>Pytch</a:t>
            </a:r>
            <a:r>
              <a:rPr lang="en-IE" sz="2250" dirty="0">
                <a:solidFill>
                  <a:srgbClr val="005EAE"/>
                </a:solidFill>
              </a:rPr>
              <a:t> Stage (</a:t>
            </a:r>
            <a:r>
              <a:rPr lang="en-IE" sz="2250" dirty="0" err="1">
                <a:solidFill>
                  <a:srgbClr val="005EAE"/>
                </a:solidFill>
              </a:rPr>
              <a:t>Stáitse</a:t>
            </a:r>
            <a:r>
              <a:rPr lang="en-IE" sz="2250" dirty="0">
                <a:solidFill>
                  <a:srgbClr val="005EAE"/>
                </a:solidFill>
              </a:rPr>
              <a:t> </a:t>
            </a:r>
            <a:r>
              <a:rPr lang="en-IE" sz="2250" dirty="0" err="1">
                <a:solidFill>
                  <a:srgbClr val="005EAE"/>
                </a:solidFill>
              </a:rPr>
              <a:t>Pytch</a:t>
            </a:r>
            <a:r>
              <a:rPr lang="en-IE" sz="2250" dirty="0">
                <a:solidFill>
                  <a:srgbClr val="005EAE"/>
                </a:solidFill>
              </a:rPr>
              <a:t>) </a:t>
            </a:r>
            <a:endParaRPr sz="2250" dirty="0">
              <a:solidFill>
                <a:srgbClr val="005EAE"/>
              </a:solidFill>
            </a:endParaRPr>
          </a:p>
          <a:p>
            <a:pPr marL="457200" lvl="0" indent="-371475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5EAE"/>
              </a:buClr>
              <a:buSzPts val="2250"/>
              <a:buFont typeface="Calibri"/>
              <a:buAutoNum type="arabicPeriod"/>
            </a:pPr>
            <a:r>
              <a:rPr lang="en-IE" sz="2250" dirty="0" err="1">
                <a:solidFill>
                  <a:srgbClr val="005EAE"/>
                </a:solidFill>
              </a:rPr>
              <a:t>Foghlaim</a:t>
            </a:r>
            <a:r>
              <a:rPr lang="en-IE" sz="2250" dirty="0">
                <a:solidFill>
                  <a:srgbClr val="005EAE"/>
                </a:solidFill>
              </a:rPr>
              <a:t> </a:t>
            </a:r>
            <a:r>
              <a:rPr lang="en-IE" sz="2250" dirty="0" err="1">
                <a:solidFill>
                  <a:srgbClr val="005EAE"/>
                </a:solidFill>
              </a:rPr>
              <a:t>conas</a:t>
            </a:r>
            <a:r>
              <a:rPr lang="en-IE" sz="2250" dirty="0">
                <a:solidFill>
                  <a:srgbClr val="005EAE"/>
                </a:solidFill>
              </a:rPr>
              <a:t> </a:t>
            </a:r>
            <a:r>
              <a:rPr lang="en-IE" sz="2250" dirty="0" err="1">
                <a:solidFill>
                  <a:srgbClr val="005EAE"/>
                </a:solidFill>
              </a:rPr>
              <a:t>clár</a:t>
            </a:r>
            <a:r>
              <a:rPr lang="en-IE" sz="2250" dirty="0">
                <a:solidFill>
                  <a:srgbClr val="005EAE"/>
                </a:solidFill>
              </a:rPr>
              <a:t> a chur ag </a:t>
            </a:r>
            <a:r>
              <a:rPr lang="en-IE" sz="2250" dirty="0" err="1">
                <a:solidFill>
                  <a:srgbClr val="005EAE"/>
                </a:solidFill>
              </a:rPr>
              <a:t>freagairt</a:t>
            </a:r>
            <a:r>
              <a:rPr lang="en-IE" sz="2250" dirty="0">
                <a:solidFill>
                  <a:srgbClr val="005EAE"/>
                </a:solidFill>
              </a:rPr>
              <a:t> do </a:t>
            </a:r>
            <a:r>
              <a:rPr lang="en-IE" sz="2250" dirty="0" err="1">
                <a:solidFill>
                  <a:srgbClr val="005EAE"/>
                </a:solidFill>
              </a:rPr>
              <a:t>chineálacha</a:t>
            </a:r>
            <a:r>
              <a:rPr lang="en-IE" sz="2250" dirty="0">
                <a:solidFill>
                  <a:srgbClr val="005EAE"/>
                </a:solidFill>
              </a:rPr>
              <a:t> </a:t>
            </a:r>
            <a:r>
              <a:rPr lang="en-IE" sz="2250" dirty="0" err="1">
                <a:solidFill>
                  <a:srgbClr val="005EAE"/>
                </a:solidFill>
              </a:rPr>
              <a:t>éagsúla</a:t>
            </a:r>
            <a:r>
              <a:rPr lang="en-IE" sz="2250" dirty="0">
                <a:solidFill>
                  <a:srgbClr val="005EAE"/>
                </a:solidFill>
              </a:rPr>
              <a:t> </a:t>
            </a:r>
            <a:r>
              <a:rPr lang="en-IE" sz="2250" dirty="0" err="1">
                <a:solidFill>
                  <a:srgbClr val="005EAE"/>
                </a:solidFill>
              </a:rPr>
              <a:t>imeachtaí</a:t>
            </a:r>
            <a:endParaRPr sz="2250" dirty="0">
              <a:solidFill>
                <a:srgbClr val="005EAE"/>
              </a:solidFill>
            </a:endParaRPr>
          </a:p>
          <a:p>
            <a:pPr marL="457200" lvl="0" indent="-371475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5EAE"/>
              </a:buClr>
              <a:buSzPts val="2250"/>
              <a:buFont typeface="Calibri"/>
              <a:buAutoNum type="arabicPeriod"/>
            </a:pPr>
            <a:r>
              <a:rPr lang="en-IE" sz="2250" dirty="0" err="1">
                <a:solidFill>
                  <a:srgbClr val="005EAE"/>
                </a:solidFill>
              </a:rPr>
              <a:t>Foghlaim</a:t>
            </a:r>
            <a:r>
              <a:rPr lang="en-IE" sz="2250" dirty="0">
                <a:solidFill>
                  <a:srgbClr val="005EAE"/>
                </a:solidFill>
              </a:rPr>
              <a:t> </a:t>
            </a:r>
            <a:r>
              <a:rPr lang="en-IE" sz="2250" dirty="0" err="1">
                <a:solidFill>
                  <a:srgbClr val="005EAE"/>
                </a:solidFill>
              </a:rPr>
              <a:t>conas</a:t>
            </a:r>
            <a:r>
              <a:rPr lang="en-IE" sz="2250" dirty="0">
                <a:solidFill>
                  <a:srgbClr val="005EAE"/>
                </a:solidFill>
              </a:rPr>
              <a:t> Sprites (</a:t>
            </a:r>
            <a:r>
              <a:rPr lang="en-IE" sz="2250" dirty="0" err="1">
                <a:solidFill>
                  <a:srgbClr val="005EAE"/>
                </a:solidFill>
              </a:rPr>
              <a:t>sprideanna</a:t>
            </a:r>
            <a:r>
              <a:rPr lang="en-IE" sz="2250" dirty="0">
                <a:solidFill>
                  <a:srgbClr val="005EAE"/>
                </a:solidFill>
              </a:rPr>
              <a:t>) a </a:t>
            </a:r>
            <a:r>
              <a:rPr lang="en-IE" sz="2250" dirty="0" err="1">
                <a:solidFill>
                  <a:srgbClr val="005EAE"/>
                </a:solidFill>
              </a:rPr>
              <a:t>bhogadh</a:t>
            </a:r>
            <a:r>
              <a:rPr lang="en-IE" sz="2250" dirty="0">
                <a:solidFill>
                  <a:srgbClr val="005EAE"/>
                </a:solidFill>
              </a:rPr>
              <a:t> </a:t>
            </a:r>
            <a:r>
              <a:rPr lang="en-IE" sz="2250" dirty="0" err="1">
                <a:solidFill>
                  <a:srgbClr val="005EAE"/>
                </a:solidFill>
              </a:rPr>
              <a:t>timpeall</a:t>
            </a:r>
            <a:r>
              <a:rPr lang="en-IE" sz="2250" dirty="0">
                <a:solidFill>
                  <a:srgbClr val="005EAE"/>
                </a:solidFill>
              </a:rPr>
              <a:t> </a:t>
            </a:r>
            <a:r>
              <a:rPr lang="en-IE" sz="2250" dirty="0" err="1">
                <a:solidFill>
                  <a:srgbClr val="005EAE"/>
                </a:solidFill>
              </a:rPr>
              <a:t>ar</a:t>
            </a:r>
            <a:r>
              <a:rPr lang="en-IE" sz="2250" dirty="0">
                <a:solidFill>
                  <a:srgbClr val="005EAE"/>
                </a:solidFill>
              </a:rPr>
              <a:t> an stage (</a:t>
            </a:r>
            <a:r>
              <a:rPr lang="en-IE" sz="2250" dirty="0" err="1">
                <a:solidFill>
                  <a:srgbClr val="005EAE"/>
                </a:solidFill>
              </a:rPr>
              <a:t>stáitse</a:t>
            </a:r>
            <a:r>
              <a:rPr lang="en-IE" sz="2250" dirty="0">
                <a:solidFill>
                  <a:srgbClr val="005EAE"/>
                </a:solidFill>
              </a:rPr>
              <a:t>)</a:t>
            </a:r>
            <a:br>
              <a:rPr lang="en-IE" sz="2250" dirty="0">
                <a:solidFill>
                  <a:srgbClr val="005EAE"/>
                </a:solidFill>
              </a:rPr>
            </a:br>
            <a:endParaRPr sz="2250" dirty="0">
              <a:solidFill>
                <a:srgbClr val="005EAE"/>
              </a:solidFill>
            </a:endParaRPr>
          </a:p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IE" sz="2250" dirty="0">
                <a:solidFill>
                  <a:srgbClr val="005EAE"/>
                </a:solidFill>
              </a:rPr>
              <a:t>Sa </a:t>
            </a:r>
            <a:r>
              <a:rPr lang="en-IE" sz="2250" dirty="0" err="1">
                <a:solidFill>
                  <a:srgbClr val="005EAE"/>
                </a:solidFill>
              </a:rPr>
              <a:t>chéad</a:t>
            </a:r>
            <a:r>
              <a:rPr lang="en-IE" sz="2250" dirty="0">
                <a:solidFill>
                  <a:srgbClr val="005EAE"/>
                </a:solidFill>
              </a:rPr>
              <a:t> </a:t>
            </a:r>
            <a:r>
              <a:rPr lang="en-IE" sz="2250" dirty="0" err="1">
                <a:solidFill>
                  <a:srgbClr val="005EAE"/>
                </a:solidFill>
              </a:rPr>
              <a:t>cheacht</a:t>
            </a:r>
            <a:r>
              <a:rPr lang="en-IE" sz="2250" dirty="0">
                <a:solidFill>
                  <a:srgbClr val="005EAE"/>
                </a:solidFill>
              </a:rPr>
              <a:t> </a:t>
            </a:r>
            <a:r>
              <a:rPr lang="en-IE" sz="2250" dirty="0" err="1">
                <a:solidFill>
                  <a:srgbClr val="005EAE"/>
                </a:solidFill>
              </a:rPr>
              <a:t>eile</a:t>
            </a:r>
            <a:r>
              <a:rPr lang="en-IE" sz="2250" dirty="0">
                <a:solidFill>
                  <a:srgbClr val="005EAE"/>
                </a:solidFill>
              </a:rPr>
              <a:t> </a:t>
            </a:r>
            <a:r>
              <a:rPr lang="en-IE" sz="2250" dirty="0" err="1">
                <a:solidFill>
                  <a:srgbClr val="005EAE"/>
                </a:solidFill>
              </a:rPr>
              <a:t>foghlaimeoimid</a:t>
            </a:r>
            <a:r>
              <a:rPr lang="en-IE" sz="2250" dirty="0">
                <a:solidFill>
                  <a:srgbClr val="005EAE"/>
                </a:solidFill>
              </a:rPr>
              <a:t> </a:t>
            </a:r>
            <a:r>
              <a:rPr lang="en-IE" sz="2250" dirty="0" err="1">
                <a:solidFill>
                  <a:srgbClr val="005EAE"/>
                </a:solidFill>
              </a:rPr>
              <a:t>níos</a:t>
            </a:r>
            <a:r>
              <a:rPr lang="en-IE" sz="2250" dirty="0">
                <a:solidFill>
                  <a:srgbClr val="005EAE"/>
                </a:solidFill>
              </a:rPr>
              <a:t> </a:t>
            </a:r>
            <a:r>
              <a:rPr lang="en-IE" sz="2250" dirty="0" err="1">
                <a:solidFill>
                  <a:srgbClr val="005EAE"/>
                </a:solidFill>
              </a:rPr>
              <a:t>mó</a:t>
            </a:r>
            <a:r>
              <a:rPr lang="en-IE" sz="2250" dirty="0">
                <a:solidFill>
                  <a:srgbClr val="005EAE"/>
                </a:solidFill>
              </a:rPr>
              <a:t> </a:t>
            </a:r>
            <a:r>
              <a:rPr lang="en-IE" sz="2250" dirty="0" err="1">
                <a:solidFill>
                  <a:srgbClr val="005EAE"/>
                </a:solidFill>
              </a:rPr>
              <a:t>faoi</a:t>
            </a:r>
            <a:r>
              <a:rPr lang="en-IE" sz="2250" dirty="0">
                <a:solidFill>
                  <a:srgbClr val="005EAE"/>
                </a:solidFill>
              </a:rPr>
              <a:t> Python </a:t>
            </a:r>
            <a:r>
              <a:rPr lang="en-IE" sz="2250" dirty="0" err="1">
                <a:solidFill>
                  <a:srgbClr val="005EAE"/>
                </a:solidFill>
              </a:rPr>
              <a:t>agus</a:t>
            </a:r>
            <a:r>
              <a:rPr lang="en-IE" sz="2250" dirty="0">
                <a:solidFill>
                  <a:srgbClr val="005EAE"/>
                </a:solidFill>
              </a:rPr>
              <a:t> </a:t>
            </a:r>
            <a:r>
              <a:rPr lang="en-IE" sz="2250" dirty="0" err="1">
                <a:solidFill>
                  <a:srgbClr val="005EAE"/>
                </a:solidFill>
              </a:rPr>
              <a:t>Pytch</a:t>
            </a:r>
            <a:r>
              <a:rPr lang="en-IE" sz="2250" dirty="0">
                <a:solidFill>
                  <a:srgbClr val="005EAE"/>
                </a:solidFill>
              </a:rPr>
              <a:t> </a:t>
            </a:r>
            <a:r>
              <a:rPr lang="en-IE" sz="2250" dirty="0" err="1">
                <a:solidFill>
                  <a:srgbClr val="005EAE"/>
                </a:solidFill>
              </a:rPr>
              <a:t>agus</a:t>
            </a:r>
            <a:r>
              <a:rPr lang="en-IE" sz="2250" dirty="0">
                <a:solidFill>
                  <a:srgbClr val="005EAE"/>
                </a:solidFill>
              </a:rPr>
              <a:t> </a:t>
            </a:r>
            <a:r>
              <a:rPr lang="en-IE" sz="2250" dirty="0" err="1">
                <a:solidFill>
                  <a:srgbClr val="005EAE"/>
                </a:solidFill>
              </a:rPr>
              <a:t>leanfaimid</a:t>
            </a:r>
            <a:r>
              <a:rPr lang="en-IE" sz="2250" dirty="0">
                <a:solidFill>
                  <a:srgbClr val="005EAE"/>
                </a:solidFill>
              </a:rPr>
              <a:t> </a:t>
            </a:r>
            <a:r>
              <a:rPr lang="en-IE" sz="2250" dirty="0" err="1">
                <a:solidFill>
                  <a:srgbClr val="005EAE"/>
                </a:solidFill>
              </a:rPr>
              <a:t>ar</a:t>
            </a:r>
            <a:r>
              <a:rPr lang="en-IE" sz="2250" dirty="0">
                <a:solidFill>
                  <a:srgbClr val="005EAE"/>
                </a:solidFill>
              </a:rPr>
              <a:t> </a:t>
            </a:r>
            <a:r>
              <a:rPr lang="en-IE" sz="2250" dirty="0" err="1">
                <a:solidFill>
                  <a:srgbClr val="005EAE"/>
                </a:solidFill>
              </a:rPr>
              <a:t>aghaidh</a:t>
            </a:r>
            <a:r>
              <a:rPr lang="en-IE" sz="2250" dirty="0">
                <a:solidFill>
                  <a:srgbClr val="005EAE"/>
                </a:solidFill>
              </a:rPr>
              <a:t> ag </a:t>
            </a:r>
            <a:r>
              <a:rPr lang="en-IE" sz="2250" dirty="0" err="1">
                <a:solidFill>
                  <a:srgbClr val="005EAE"/>
                </a:solidFill>
              </a:rPr>
              <a:t>forbairt</a:t>
            </a:r>
            <a:r>
              <a:rPr lang="en-IE" sz="2250" dirty="0">
                <a:solidFill>
                  <a:srgbClr val="005EAE"/>
                </a:solidFill>
              </a:rPr>
              <a:t> </a:t>
            </a:r>
            <a:r>
              <a:rPr lang="en-IE" sz="2250" dirty="0" err="1">
                <a:solidFill>
                  <a:srgbClr val="005EAE"/>
                </a:solidFill>
              </a:rPr>
              <a:t>ár</a:t>
            </a:r>
            <a:r>
              <a:rPr lang="en-IE" sz="2250" dirty="0">
                <a:solidFill>
                  <a:srgbClr val="005EAE"/>
                </a:solidFill>
              </a:rPr>
              <a:t> </a:t>
            </a:r>
            <a:r>
              <a:rPr lang="en-IE" sz="2250" dirty="0" err="1">
                <a:solidFill>
                  <a:srgbClr val="005EAE"/>
                </a:solidFill>
              </a:rPr>
              <a:t>dtionscadail</a:t>
            </a:r>
            <a:r>
              <a:rPr lang="en-IE" sz="2250" dirty="0">
                <a:solidFill>
                  <a:srgbClr val="005EAE"/>
                </a:solidFill>
              </a:rPr>
              <a:t> </a:t>
            </a:r>
            <a:r>
              <a:rPr lang="en-IE" sz="2250" b="1" dirty="0">
                <a:solidFill>
                  <a:srgbClr val="005EAE"/>
                </a:solidFill>
              </a:rPr>
              <a:t>“Chase Game”</a:t>
            </a:r>
            <a:r>
              <a:rPr lang="en-IE" sz="2250" dirty="0">
                <a:solidFill>
                  <a:srgbClr val="005EAE"/>
                </a:solidFill>
              </a:rPr>
              <a:t>.</a:t>
            </a:r>
            <a:endParaRPr sz="2250" dirty="0">
              <a:solidFill>
                <a:srgbClr val="005EAE"/>
              </a:solidFill>
            </a:endParaRPr>
          </a:p>
          <a:p>
            <a:pPr marL="0" lvl="0" indent="0" algn="l" rtl="0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rgbClr val="005EAE"/>
              </a:buClr>
              <a:buSzPts val="2100"/>
              <a:buNone/>
            </a:pPr>
            <a:endParaRPr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9067B9E6A74DF449C3B061A05CC32B2" ma:contentTypeVersion="17" ma:contentTypeDescription="Create a new document." ma:contentTypeScope="" ma:versionID="5ff88d9bbdcaf93512dd18fd937815ab">
  <xsd:schema xmlns:xsd="http://www.w3.org/2001/XMLSchema" xmlns:xs="http://www.w3.org/2001/XMLSchema" xmlns:p="http://schemas.microsoft.com/office/2006/metadata/properties" xmlns:ns2="efcb0734-e8c9-4514-b3c2-081ae4e043c7" xmlns:ns3="5b9f464e-49fe-4c36-aa9b-ff899366bd41" targetNamespace="http://schemas.microsoft.com/office/2006/metadata/properties" ma:root="true" ma:fieldsID="9e5f3f306ea7c69f89720814953eab60" ns2:_="" ns3:_="">
    <xsd:import namespace="efcb0734-e8c9-4514-b3c2-081ae4e043c7"/>
    <xsd:import namespace="5b9f464e-49fe-4c36-aa9b-ff899366bd4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GenerationTime" minOccurs="0"/>
                <xsd:element ref="ns2:MediaServiceEventHashCode" minOccurs="0"/>
                <xsd:element ref="ns3:SharedWithUsers" minOccurs="0"/>
                <xsd:element ref="ns3:SharedWithDetails" minOccurs="0"/>
                <xsd:element ref="ns2:MediaServiceOCR" minOccurs="0"/>
                <xsd:element ref="ns2:MediaServiceObjectDetectorVersions" minOccurs="0"/>
                <xsd:element ref="ns2:MediaServiceLocation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fcb0734-e8c9-4514-b3c2-081ae4e043c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3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5" nillable="true" ma:taxonomy="true" ma:internalName="lcf76f155ced4ddcb4097134ff3c332f" ma:taxonomyFieldName="MediaServiceImageTags" ma:displayName="Image Tags" ma:readOnly="false" ma:fieldId="{5cf76f15-5ced-4ddc-b409-7134ff3c332f}" ma:taxonomyMulti="true" ma:sspId="ed9b36d8-e8b0-4d46-88aa-db730269cdb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2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ObjectDetectorVersions" ma:index="22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Location" ma:index="23" nillable="true" ma:displayName="Location" ma:indexed="true" ma:internalName="MediaServiceLocation" ma:readOnly="true">
      <xsd:simpleType>
        <xsd:restriction base="dms:Text"/>
      </xsd:simpleType>
    </xsd:element>
    <xsd:element name="MediaServiceSearchProperties" ma:index="24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b9f464e-49fe-4c36-aa9b-ff899366bd41" elementFormDefault="qualified">
    <xsd:import namespace="http://schemas.microsoft.com/office/2006/documentManagement/types"/>
    <xsd:import namespace="http://schemas.microsoft.com/office/infopath/2007/PartnerControls"/>
    <xsd:element name="TaxCatchAll" ma:index="16" nillable="true" ma:displayName="Taxonomy Catch All Column" ma:hidden="true" ma:list="{cf27b87a-077d-437c-8c5e-3eae08d8810f}" ma:internalName="TaxCatchAll" ma:showField="CatchAllData" ma:web="5b9f464e-49fe-4c36-aa9b-ff899366bd41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9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efcb0734-e8c9-4514-b3c2-081ae4e043c7">
      <Terms xmlns="http://schemas.microsoft.com/office/infopath/2007/PartnerControls"/>
    </lcf76f155ced4ddcb4097134ff3c332f>
    <TaxCatchAll xmlns="5b9f464e-49fe-4c36-aa9b-ff899366bd41" xsi:nil="true"/>
  </documentManagement>
</p:properties>
</file>

<file path=customXml/itemProps1.xml><?xml version="1.0" encoding="utf-8"?>
<ds:datastoreItem xmlns:ds="http://schemas.openxmlformats.org/officeDocument/2006/customXml" ds:itemID="{2ED3947F-A64C-40DA-8C06-7A0FC5BDCB25}"/>
</file>

<file path=customXml/itemProps2.xml><?xml version="1.0" encoding="utf-8"?>
<ds:datastoreItem xmlns:ds="http://schemas.openxmlformats.org/officeDocument/2006/customXml" ds:itemID="{7A2608EA-EB9E-47D0-87EB-01FF0424C129}"/>
</file>

<file path=customXml/itemProps3.xml><?xml version="1.0" encoding="utf-8"?>
<ds:datastoreItem xmlns:ds="http://schemas.openxmlformats.org/officeDocument/2006/customXml" ds:itemID="{4476C6A1-4898-4BF7-9E66-1FF926379EE6}"/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2962</Words>
  <Application>Microsoft Office PowerPoint</Application>
  <PresentationFormat>Widescreen</PresentationFormat>
  <Paragraphs>134</Paragraphs>
  <Slides>9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5" baseType="lpstr">
      <vt:lpstr>Arial</vt:lpstr>
      <vt:lpstr>Calibri</vt:lpstr>
      <vt:lpstr>Courier</vt:lpstr>
      <vt:lpstr>EB Garamond</vt:lpstr>
      <vt:lpstr>Noto Sans Symbols</vt:lpstr>
      <vt:lpstr>Office Theme</vt:lpstr>
      <vt:lpstr>Ceacht 2</vt:lpstr>
      <vt:lpstr>Pytch Stage (Stáitse Pytch) agus imeachtaí</vt:lpstr>
      <vt:lpstr>Comhordanáidí Pytch Stage</vt:lpstr>
      <vt:lpstr>Bileog Oibre 1 – cuid 1</vt:lpstr>
      <vt:lpstr>Bileog Oibre 1 – cuid 1</vt:lpstr>
      <vt:lpstr>Bain triail as</vt:lpstr>
      <vt:lpstr>Ceisteanna le déanamh i bpéirí – Worksheet 2</vt:lpstr>
      <vt:lpstr>Tascanna– Bileog Oibre 3</vt:lpstr>
      <vt:lpstr>Achoimre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Glenn Strong</dc:creator>
  <cp:lastModifiedBy>Shannagh Rowland</cp:lastModifiedBy>
  <cp:revision>2</cp:revision>
  <dcterms:created xsi:type="dcterms:W3CDTF">2023-06-19T09:20:43Z</dcterms:created>
  <dcterms:modified xsi:type="dcterms:W3CDTF">2026-02-20T16:09:26Z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ediaServiceImageTags">
    <vt:lpwstr/>
  </property>
  <property fmtid="{D5CDD505-2E9C-101B-9397-08002B2CF9AE}" pid="3" name="ContentTypeId">
    <vt:lpwstr>0x010100E9067B9E6A74DF449C3B061A05CC32B2</vt:lpwstr>
  </property>
</Properties>
</file>