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Masters/slideMaster1.xml" ContentType="application/vnd.openxmlformats-officedocument.presentationml.slideMaster+xml"/>
  <Override PartName="/ppt/slideLayouts/slideLayout13.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notesSlides/notesSlide5.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5" roundtripDataSignature="AMtx7mitO1nsmPzoCsRZK7rp+3VdGx4S7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501" y="4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8"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customXml" Target="../customXml/item2.xml"/><Relationship Id="rId7" Type="http://schemas.openxmlformats.org/officeDocument/2006/relationships/slide" Target="slides/slide6.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customschemas.google.com/relationships/presentationmetadata" Target="metadata"/><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22"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IE"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IE"/>
              <a:t>Dia daoibh agus fáilte ar ais. Sa cheacht seo cuirfidh sibh críoch leis an chase game a bhfuilimid ag obair air. Is é an t-am é cód a scríobh a ghabhfaidh an réalta sin!</a:t>
            </a:r>
            <a:endParaRPr/>
          </a:p>
        </p:txBody>
      </p:sp>
      <p:sp>
        <p:nvSpPr>
          <p:cNvPr id="149" name="Google Shape;149;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1</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 name="Google Shape;15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Chun labhairt faoi sprioc a ghabháil, teastaíonn bealach uainn chun labhairt faoin chóincheap seo- an bhfuil rudaí fíor nó bréagach – go háirithe, ba mhaith linn a fhiafraí: “has the bird caught up with the star</a:t>
            </a:r>
            <a:r>
              <a:rPr lang="en-IE" sz="1100" i="1">
                <a:latin typeface="Arial"/>
                <a:ea typeface="Arial"/>
                <a:cs typeface="Arial"/>
                <a:sym typeface="Arial"/>
              </a:rPr>
              <a:t>” (“an bhfuil an t-éan tar éis teacht suas leis an réalta?”)</a:t>
            </a:r>
            <a:endParaRPr sz="1100" i="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Sa chódú, úsáidimid smaoineamh a cruthaíodh i bhfad sular tháinig ríomhairí ar an bhfód ar chor ar bith.</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Sa bhliain 1847, cheap matamaiticeoir Sasanach a tháinig ag obair i gColáiste na Banríona, Corcaigh, sraith rialacha chun déileáil le rudaí Fíor agus Bréagach.</a:t>
            </a:r>
            <a:endParaRPr sz="1100">
              <a:latin typeface="Arial"/>
              <a:ea typeface="Arial"/>
              <a:cs typeface="Arial"/>
              <a:sym typeface="Arial"/>
            </a:endParaRPr>
          </a:p>
          <a:p>
            <a:pPr marL="0" lvl="0" indent="0" algn="l" rtl="0">
              <a:lnSpc>
                <a:spcPct val="115000"/>
              </a:lnSpc>
              <a:spcBef>
                <a:spcPts val="1200"/>
              </a:spcBef>
              <a:spcAft>
                <a:spcPts val="0"/>
              </a:spcAft>
              <a:buSzPts val="1100"/>
              <a:buNone/>
            </a:pPr>
            <a:r>
              <a:rPr lang="en-IE" sz="1100">
                <a:latin typeface="Arial"/>
                <a:ea typeface="Arial"/>
                <a:cs typeface="Arial"/>
                <a:sym typeface="Arial"/>
              </a:rPr>
              <a:t> </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b="1">
                <a:latin typeface="Arial"/>
                <a:ea typeface="Arial"/>
                <a:cs typeface="Arial"/>
                <a:sym typeface="Arial"/>
              </a:rPr>
              <a:t>[An chéad bheochan eile]</a:t>
            </a:r>
            <a:r>
              <a:rPr lang="en-IE" sz="1100">
                <a:latin typeface="Arial"/>
                <a:ea typeface="Arial"/>
                <a:cs typeface="Arial"/>
                <a:sym typeface="Arial"/>
              </a:rPr>
              <a:t> / </a:t>
            </a:r>
            <a:r>
              <a:rPr lang="en-IE" sz="1100" b="1">
                <a:latin typeface="Arial"/>
                <a:ea typeface="Arial"/>
                <a:cs typeface="Arial"/>
                <a:sym typeface="Arial"/>
              </a:rPr>
              <a:t>[Next animation]</a:t>
            </a:r>
            <a:endParaRPr sz="1100" b="1">
              <a:latin typeface="Arial"/>
              <a:ea typeface="Arial"/>
              <a:cs typeface="Arial"/>
              <a:sym typeface="Arial"/>
            </a:endParaRPr>
          </a:p>
          <a:p>
            <a:pPr marL="0" lvl="0" indent="0" algn="l" rtl="0">
              <a:lnSpc>
                <a:spcPct val="115000"/>
              </a:lnSpc>
              <a:spcBef>
                <a:spcPts val="1200"/>
              </a:spcBef>
              <a:spcAft>
                <a:spcPts val="0"/>
              </a:spcAft>
              <a:buSzPts val="1100"/>
              <a:buNone/>
            </a:pPr>
            <a:r>
              <a:rPr lang="en-IE" sz="1100">
                <a:latin typeface="Arial"/>
                <a:ea typeface="Arial"/>
                <a:cs typeface="Arial"/>
                <a:sym typeface="Arial"/>
              </a:rPr>
              <a:t>George Boole an t-ainm a bhí air, agus mar sin úsáidimid an téarma Boolean chun cur síos a dhéanamh ar na rudaí True (Fíor) agus Bréagach (False) seo.</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br>
              <a:rPr lang="en-IE" sz="1100">
                <a:latin typeface="Arial"/>
                <a:ea typeface="Arial"/>
                <a:cs typeface="Arial"/>
                <a:sym typeface="Arial"/>
              </a:rPr>
            </a:br>
            <a:r>
              <a:rPr lang="en-IE" sz="1100">
                <a:latin typeface="Arial"/>
                <a:ea typeface="Arial"/>
                <a:cs typeface="Arial"/>
                <a:sym typeface="Arial"/>
              </a:rPr>
              <a:t>D’úsáideamar True cheana féin, más cuimhin leat, nuair a chruthaíomar lúb gan deireadh agus muid ag scríobh while True.</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Is féidir le luach Boole dhá luach speisialta a bheith aige: False nó True. (Bréagach nó Fíor)</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 </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b="1">
                <a:latin typeface="Arial"/>
                <a:ea typeface="Arial"/>
                <a:cs typeface="Arial"/>
                <a:sym typeface="Arial"/>
              </a:rPr>
              <a:t>[An chéad bheochan eile]</a:t>
            </a:r>
            <a:r>
              <a:rPr lang="en-IE" sz="1100">
                <a:latin typeface="Arial"/>
                <a:ea typeface="Arial"/>
                <a:cs typeface="Arial"/>
                <a:sym typeface="Arial"/>
              </a:rPr>
              <a:t> / </a:t>
            </a:r>
            <a:r>
              <a:rPr lang="en-IE" sz="1100" b="1">
                <a:latin typeface="Arial"/>
                <a:ea typeface="Arial"/>
                <a:cs typeface="Arial"/>
                <a:sym typeface="Arial"/>
              </a:rPr>
              <a:t>[Next animation]</a:t>
            </a:r>
            <a:endParaRPr sz="1100" b="1">
              <a:latin typeface="Arial"/>
              <a:ea typeface="Arial"/>
              <a:cs typeface="Arial"/>
              <a:sym typeface="Arial"/>
            </a:endParaRPr>
          </a:p>
          <a:p>
            <a:pPr marL="0" lvl="0" indent="0" algn="l" rtl="0">
              <a:lnSpc>
                <a:spcPct val="115000"/>
              </a:lnSpc>
              <a:spcBef>
                <a:spcPts val="1200"/>
              </a:spcBef>
              <a:spcAft>
                <a:spcPts val="0"/>
              </a:spcAft>
              <a:buSzPts val="1100"/>
              <a:buNone/>
            </a:pPr>
            <a:r>
              <a:rPr lang="en-IE" sz="1100">
                <a:latin typeface="Arial"/>
                <a:ea typeface="Arial"/>
                <a:cs typeface="Arial"/>
                <a:sym typeface="Arial"/>
              </a:rPr>
              <a:t>An uair dheireanach chonaiceamar conas athróga a dhéanamh chun uimhreacha nó teaghráin a stóráil. Is cineál eile luacha é luach Boole ar féidir é a stóráil in athróg freisin.</a:t>
            </a:r>
            <a:br>
              <a:rPr lang="en-IE" sz="1100">
                <a:latin typeface="Arial"/>
                <a:ea typeface="Arial"/>
                <a:cs typeface="Arial"/>
                <a:sym typeface="Arial"/>
              </a:rPr>
            </a:br>
            <a:br>
              <a:rPr lang="en-IE" sz="1100">
                <a:latin typeface="Arial"/>
                <a:ea typeface="Arial"/>
                <a:cs typeface="Arial"/>
                <a:sym typeface="Arial"/>
              </a:rPr>
            </a:br>
            <a:r>
              <a:rPr lang="en-IE" sz="1100">
                <a:latin typeface="Arial"/>
                <a:ea typeface="Arial"/>
                <a:cs typeface="Arial"/>
                <a:sym typeface="Arial"/>
              </a:rPr>
              <a:t>Chun athróg Boole a shainiú i Python, is féidir leat scríobh: my_variable = True</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Tabhair faoi deara nach bhfuil comharthaí athfhriotail timpeall ar </a:t>
            </a:r>
            <a:r>
              <a:rPr lang="en-IE" sz="1100" b="1">
                <a:latin typeface="Arial"/>
                <a:ea typeface="Arial"/>
                <a:cs typeface="Arial"/>
                <a:sym typeface="Arial"/>
              </a:rPr>
              <a:t>True</a:t>
            </a:r>
            <a:r>
              <a:rPr lang="en-IE" sz="1100">
                <a:latin typeface="Arial"/>
                <a:ea typeface="Arial"/>
                <a:cs typeface="Arial"/>
                <a:sym typeface="Arial"/>
              </a:rPr>
              <a:t> – ní teaghrán é!</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 </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b="1">
                <a:latin typeface="Arial"/>
                <a:ea typeface="Arial"/>
                <a:cs typeface="Arial"/>
                <a:sym typeface="Arial"/>
              </a:rPr>
              <a:t>[An chéad bheochan eile]</a:t>
            </a:r>
            <a:r>
              <a:rPr lang="en-IE" sz="1100">
                <a:latin typeface="Arial"/>
                <a:ea typeface="Arial"/>
                <a:cs typeface="Arial"/>
                <a:sym typeface="Arial"/>
              </a:rPr>
              <a:t> / </a:t>
            </a:r>
            <a:r>
              <a:rPr lang="en-IE" sz="1100" b="1">
                <a:latin typeface="Arial"/>
                <a:ea typeface="Arial"/>
                <a:cs typeface="Arial"/>
                <a:sym typeface="Arial"/>
              </a:rPr>
              <a:t>[Next animation]</a:t>
            </a:r>
            <a:endParaRPr sz="1100" b="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Cén fáth a bhfuil beochana Boole tábhachtach i bPytch? Toisc go dteastaíonn uainn ar Python roghanna a dhéanamh agus iompar éagsúil a chur i bhfeidhm nuair atá coinníoll áirithe fíor nó bréagach…</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 </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b="1">
                <a:latin typeface="Arial"/>
                <a:ea typeface="Arial"/>
                <a:cs typeface="Arial"/>
                <a:sym typeface="Arial"/>
              </a:rPr>
              <a:t>[An chéad bheochan eile]</a:t>
            </a:r>
            <a:r>
              <a:rPr lang="en-IE" sz="1100">
                <a:latin typeface="Arial"/>
                <a:ea typeface="Arial"/>
                <a:cs typeface="Arial"/>
                <a:sym typeface="Arial"/>
              </a:rPr>
              <a:t> / </a:t>
            </a:r>
            <a:r>
              <a:rPr lang="en-IE" sz="1100" b="1">
                <a:latin typeface="Arial"/>
                <a:ea typeface="Arial"/>
                <a:cs typeface="Arial"/>
                <a:sym typeface="Arial"/>
              </a:rPr>
              <a:t>[Next animation]</a:t>
            </a:r>
            <a:endParaRPr sz="1100" b="1">
              <a:latin typeface="Arial"/>
              <a:ea typeface="Arial"/>
              <a:cs typeface="Arial"/>
              <a:sym typeface="Arial"/>
            </a:endParaRPr>
          </a:p>
          <a:p>
            <a:pPr marL="0" lvl="0" indent="0" algn="l" rtl="0">
              <a:lnSpc>
                <a:spcPct val="115000"/>
              </a:lnSpc>
              <a:spcBef>
                <a:spcPts val="1200"/>
              </a:spcBef>
              <a:spcAft>
                <a:spcPts val="1200"/>
              </a:spcAft>
              <a:buSzPts val="1100"/>
              <a:buNone/>
            </a:pPr>
            <a:r>
              <a:rPr lang="en-IE" sz="1100">
                <a:latin typeface="Arial"/>
                <a:ea typeface="Arial"/>
                <a:cs typeface="Arial"/>
                <a:sym typeface="Arial"/>
              </a:rPr>
              <a:t>Mar shampla, is féidir linn a fhiafraí an bhfuil sé fíor nó bréagach go bhfuil an Bird (an t-éan) ag teagmháil leis an Star (réalta). Ansin d’fhéadfaimis rudaí éagsúla a dhéanamh ag brath ar an bhfreagra.</a:t>
            </a:r>
            <a:endParaRPr/>
          </a:p>
        </p:txBody>
      </p:sp>
      <p:sp>
        <p:nvSpPr>
          <p:cNvPr id="158" name="Google Shape;158;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IE"/>
              <a:t>Beidh dhá rud de dhíth orainn chun an chase game a chur ag obair. Is é an chéad cheann bealach chun beochan Boole </a:t>
            </a:r>
            <a:r>
              <a:rPr lang="en-IE" i="1"/>
              <a:t>a fháil</a:t>
            </a:r>
            <a:r>
              <a:rPr lang="en-IE"/>
              <a:t> mar fhreagra ar cheist.</a:t>
            </a:r>
            <a:endParaRPr/>
          </a:p>
          <a:p>
            <a:pPr marL="0" lvl="0" indent="0" algn="l" rtl="0">
              <a:lnSpc>
                <a:spcPct val="115000"/>
              </a:lnSpc>
              <a:spcBef>
                <a:spcPts val="1200"/>
              </a:spcBef>
              <a:spcAft>
                <a:spcPts val="0"/>
              </a:spcAft>
              <a:buClr>
                <a:schemeClr val="dk1"/>
              </a:buClr>
              <a:buSzPts val="1100"/>
              <a:buFont typeface="Arial"/>
              <a:buNone/>
            </a:pPr>
            <a:r>
              <a:rPr lang="en-IE"/>
              <a:t>Tá roinnt oibríochtaí ionsuite ag Pytch a fhreagraíonn ceisteanna Fíor/Bréagach, agus fiafraíonn ceann acu: “is this sprite (the one asking the question) touching some other sprite </a:t>
            </a:r>
            <a:r>
              <a:rPr lang="en-IE" i="1"/>
              <a:t>right now</a:t>
            </a:r>
            <a:r>
              <a:rPr lang="en-IE"/>
              <a:t>” (</a:t>
            </a:r>
            <a:r>
              <a:rPr lang="en-IE" i="1"/>
              <a:t>“an bhfuil an sprid seo (an ceann atá ag cur na ceiste) ag teagmháil le sprid eile faoi láthair?”</a:t>
            </a:r>
            <a:r>
              <a:rPr lang="en-IE"/>
              <a:t> Ceann eile, a úsáidfimid i gceacht eile amach anseo, is ea - an bhfuil eochair áirithe brúite.</a:t>
            </a:r>
            <a:endParaRPr/>
          </a:p>
          <a:p>
            <a:pPr marL="0" lvl="0" indent="0" algn="l" rtl="0">
              <a:lnSpc>
                <a:spcPct val="115000"/>
              </a:lnSpc>
              <a:spcBef>
                <a:spcPts val="1200"/>
              </a:spcBef>
              <a:spcAft>
                <a:spcPts val="0"/>
              </a:spcAft>
              <a:buClr>
                <a:schemeClr val="dk1"/>
              </a:buClr>
              <a:buSzPts val="1100"/>
              <a:buFont typeface="Arial"/>
              <a:buNone/>
            </a:pPr>
            <a:endParaRPr/>
          </a:p>
          <a:p>
            <a:pPr marL="0" lvl="0" indent="0" algn="l" rtl="0">
              <a:lnSpc>
                <a:spcPct val="115000"/>
              </a:lnSpc>
              <a:spcBef>
                <a:spcPts val="1200"/>
              </a:spcBef>
              <a:spcAft>
                <a:spcPts val="0"/>
              </a:spcAft>
              <a:buClr>
                <a:schemeClr val="dk1"/>
              </a:buClr>
              <a:buSzPts val="1100"/>
              <a:buFont typeface="Arial"/>
              <a:buNone/>
            </a:pPr>
            <a:r>
              <a:rPr lang="en-IE" b="1"/>
              <a:t>[An chéad bheochan eile]</a:t>
            </a:r>
            <a:r>
              <a:rPr lang="en-IE"/>
              <a:t> / </a:t>
            </a:r>
            <a:r>
              <a:rPr lang="en-IE" b="1"/>
              <a:t>[Next animation]</a:t>
            </a:r>
            <a:endParaRPr/>
          </a:p>
          <a:p>
            <a:pPr marL="0" lvl="0" indent="0" algn="l" rtl="0">
              <a:lnSpc>
                <a:spcPct val="115000"/>
              </a:lnSpc>
              <a:spcBef>
                <a:spcPts val="1200"/>
              </a:spcBef>
              <a:spcAft>
                <a:spcPts val="0"/>
              </a:spcAft>
              <a:buClr>
                <a:schemeClr val="dk1"/>
              </a:buClr>
              <a:buSzPts val="1100"/>
              <a:buFont typeface="Arial"/>
              <a:buNone/>
            </a:pPr>
            <a:r>
              <a:rPr lang="en-IE"/>
              <a:t>Is féidir leat é seo a scríobh i do chlár Pytch chun True nó False a ríomh. Deirimid “ríomh” mar tá sé cosúil le ríomh a dhéanamh chun uimhir a chruthú – ní ordú iomlán é leis féin, ach rud is féidir linn a úsáid chun True nó False a fháil.</a:t>
            </a:r>
            <a:br>
              <a:rPr lang="en-IE"/>
            </a:br>
            <a:r>
              <a:rPr lang="en-IE"/>
              <a:t>Is féidir linn a  fhiafraí: an bhfuil an sprite (sprid) seo – an Nathair – ag teagmháil leis an sprite  (sprid) Úll?</a:t>
            </a:r>
            <a:endParaRPr/>
          </a:p>
          <a:p>
            <a:pPr marL="0" lvl="0" indent="0" algn="l" rtl="0">
              <a:lnSpc>
                <a:spcPct val="115000"/>
              </a:lnSpc>
              <a:spcBef>
                <a:spcPts val="1200"/>
              </a:spcBef>
              <a:spcAft>
                <a:spcPts val="0"/>
              </a:spcAft>
              <a:buClr>
                <a:schemeClr val="dk1"/>
              </a:buClr>
              <a:buSzPts val="1100"/>
              <a:buFont typeface="Arial"/>
              <a:buNone/>
            </a:pPr>
            <a:r>
              <a:rPr lang="en-IE"/>
              <a:t> </a:t>
            </a:r>
            <a:endParaRPr/>
          </a:p>
          <a:p>
            <a:pPr marL="0" lvl="0" indent="0" algn="l" rtl="0">
              <a:lnSpc>
                <a:spcPct val="115000"/>
              </a:lnSpc>
              <a:spcBef>
                <a:spcPts val="1200"/>
              </a:spcBef>
              <a:spcAft>
                <a:spcPts val="0"/>
              </a:spcAft>
              <a:buClr>
                <a:schemeClr val="dk1"/>
              </a:buClr>
              <a:buSzPts val="1100"/>
              <a:buFont typeface="Arial"/>
              <a:buNone/>
            </a:pPr>
            <a:r>
              <a:rPr lang="en-IE" b="1"/>
              <a:t>[An chéad bheochan eile]</a:t>
            </a:r>
            <a:r>
              <a:rPr lang="en-IE"/>
              <a:t> / </a:t>
            </a:r>
            <a:r>
              <a:rPr lang="en-IE" b="1"/>
              <a:t>[Next animation]</a:t>
            </a:r>
            <a:endParaRPr b="1"/>
          </a:p>
          <a:p>
            <a:pPr marL="0" lvl="0" indent="0" algn="l" rtl="0">
              <a:lnSpc>
                <a:spcPct val="115000"/>
              </a:lnSpc>
              <a:spcBef>
                <a:spcPts val="1200"/>
              </a:spcBef>
              <a:spcAft>
                <a:spcPts val="0"/>
              </a:spcAft>
              <a:buClr>
                <a:schemeClr val="dk1"/>
              </a:buClr>
              <a:buSzPts val="1100"/>
              <a:buFont typeface="Arial"/>
              <a:buNone/>
            </a:pPr>
            <a:r>
              <a:rPr lang="en-IE"/>
              <a:t>Má tá an Nathair ag forluí leis an Úll ag an nóiméad a dhéantar an ríomh seo, oibreoidh sé amach go True</a:t>
            </a:r>
            <a:r>
              <a:rPr lang="en-IE" b="1"/>
              <a:t>.</a:t>
            </a:r>
            <a:endParaRPr b="1"/>
          </a:p>
          <a:p>
            <a:pPr marL="0" lvl="0" indent="0" algn="l" rtl="0">
              <a:lnSpc>
                <a:spcPct val="100000"/>
              </a:lnSpc>
              <a:spcBef>
                <a:spcPts val="1200"/>
              </a:spcBef>
              <a:spcAft>
                <a:spcPts val="0"/>
              </a:spcAft>
              <a:buSzPts val="1400"/>
              <a:buNone/>
            </a:pPr>
            <a:endParaRPr/>
          </a:p>
          <a:p>
            <a:pPr marL="0" lvl="0" indent="0" algn="l" rtl="0">
              <a:lnSpc>
                <a:spcPct val="115000"/>
              </a:lnSpc>
              <a:spcBef>
                <a:spcPts val="1200"/>
              </a:spcBef>
              <a:spcAft>
                <a:spcPts val="0"/>
              </a:spcAft>
              <a:buClr>
                <a:schemeClr val="dk1"/>
              </a:buClr>
              <a:buSzPts val="1100"/>
              <a:buFont typeface="Arial"/>
              <a:buNone/>
            </a:pPr>
            <a:r>
              <a:rPr lang="en-IE" b="1"/>
              <a:t>[An chéad bheochan eile]</a:t>
            </a:r>
            <a:r>
              <a:rPr lang="en-IE"/>
              <a:t> / </a:t>
            </a:r>
            <a:r>
              <a:rPr lang="en-IE" b="1"/>
              <a:t>[Next animation]</a:t>
            </a:r>
            <a:endParaRPr/>
          </a:p>
          <a:p>
            <a:pPr marL="0" lvl="0" indent="0" algn="l" rtl="0">
              <a:lnSpc>
                <a:spcPct val="100000"/>
              </a:lnSpc>
              <a:spcBef>
                <a:spcPts val="1200"/>
              </a:spcBef>
              <a:spcAft>
                <a:spcPts val="0"/>
              </a:spcAft>
              <a:buSzPts val="1400"/>
              <a:buNone/>
            </a:pPr>
            <a:br>
              <a:rPr lang="en-IE"/>
            </a:br>
            <a:r>
              <a:rPr lang="en-IE"/>
              <a:t>Agus mura bhfuil, oibrítear amach gur </a:t>
            </a:r>
            <a:r>
              <a:rPr lang="en-IE" b="1"/>
              <a:t>False</a:t>
            </a:r>
            <a:r>
              <a:rPr lang="en-IE"/>
              <a:t> é.</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IE"/>
              <a:t>Is tábhachtach an rud a dhéanaimid leis an </a:t>
            </a:r>
            <a:r>
              <a:rPr lang="en-IE" b="1"/>
              <a:t>True</a:t>
            </a:r>
            <a:r>
              <a:rPr lang="en-IE"/>
              <a:t> nó </a:t>
            </a:r>
            <a:r>
              <a:rPr lang="en-IE" b="1"/>
              <a:t>False</a:t>
            </a:r>
            <a:r>
              <a:rPr lang="en-IE"/>
              <a:t> sin — d’fhéadfaimis é a chur in athróg chun é a úsáid níos déanaí, nó d’fhéadfaimis é a úsáid chun cinneadh a dhéanamh.</a:t>
            </a:r>
            <a:endParaRPr/>
          </a:p>
        </p:txBody>
      </p:sp>
      <p:sp>
        <p:nvSpPr>
          <p:cNvPr id="166" name="Google Shape;166;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 name="Google Shape;185;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Is é an dara rud atá de dhíth orainn ná bealach chun an beochan Boole sin a úsáid chun cinneadh a dhéanamh.</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I Python, is féidir linn “if” a úsáid chun ordú a rith má tá beochan Boole fíor (agus é a scipeáil mura bhfuil).</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Scríobhtar é mar seo: an focal if, ansin (san áit a bhfuil na lúibíní uillinne) cuireann tú rud Booleach ann. D’fhéadfadh sé sin a bheith ina athróg ina bhfuil beochan Boole, nó ina ríomh a chruthaíonn beochan Boole. Ina dhiaidh sin cuireann tú leathstad (an dá phonc). Léiríonn sé sin deireadh an choinníll. Cuirtear na horduithe is mian leat a rith má tá an coinníoll fíor isteach faoi indentáil taobh istigh den if.</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 </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b="1">
                <a:latin typeface="Arial"/>
                <a:ea typeface="Arial"/>
                <a:cs typeface="Arial"/>
                <a:sym typeface="Arial"/>
              </a:rPr>
              <a:t>[An chéad bheochan eile]</a:t>
            </a:r>
            <a:r>
              <a:rPr lang="en-IE" sz="1100">
                <a:latin typeface="Arial"/>
                <a:ea typeface="Arial"/>
                <a:cs typeface="Arial"/>
                <a:sym typeface="Arial"/>
              </a:rPr>
              <a:t> / </a:t>
            </a:r>
            <a:r>
              <a:rPr lang="en-IE" sz="1100" b="1">
                <a:latin typeface="Arial"/>
                <a:ea typeface="Arial"/>
                <a:cs typeface="Arial"/>
                <a:sym typeface="Arial"/>
              </a:rPr>
              <a:t>[Next animation</a:t>
            </a:r>
            <a:endParaRPr sz="1100" b="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Seo sampla: ba mhaith liom a sheiceáil an bhfuil an sprite (sprid) ina bhfuil an cód seo ag teagmháil leis an Apple (Úll). Nuair a ritheann an t-ordú if, seiceálann Pytch an bhfuil siad ag teagmháil. Má tá, tá an coinníoll True agus ritheann an sprite (sprid) an dá ordú atá taobh istigh den if. Mura bhfuil siad ag teagmháil, tá an coinníoll False agus scipeáiltear an dá ordú sin.</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Nuair a chríochnaíonn an if, cibé acu a ritheadh na horduithe nó nár ritheadh, leanann an script ar aghaidh leis na horduithe eile atá níos faide thíos. Tá a fhios ag Python cá háit le dul mar léiríonn an indentáil cá gcríochnaíonn na horduithe atá le scipeáil.</a:t>
            </a:r>
            <a:endParaRPr sz="1100">
              <a:latin typeface="Arial"/>
              <a:ea typeface="Arial"/>
              <a:cs typeface="Arial"/>
              <a:sym typeface="Arial"/>
            </a:endParaRPr>
          </a:p>
          <a:p>
            <a:pPr marL="0" lvl="0" indent="0" algn="l" rtl="0">
              <a:lnSpc>
                <a:spcPct val="100000"/>
              </a:lnSpc>
              <a:spcBef>
                <a:spcPts val="1200"/>
              </a:spcBef>
              <a:spcAft>
                <a:spcPts val="0"/>
              </a:spcAft>
              <a:buSzPts val="1400"/>
              <a:buNone/>
            </a:pPr>
            <a:endParaRPr/>
          </a:p>
        </p:txBody>
      </p:sp>
      <p:sp>
        <p:nvSpPr>
          <p:cNvPr id="186" name="Google Shape;186;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8" name="Google Shape;198;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Déanaimis iniúchadh ar shampla beagán níos mó. Seo dhá script nua a d’fhéadfaimis a chur lenár ‘chase game’</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Úsáideann gach ceann acu if chun rud éigin a sheiceáil.</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Léigh na scripteanna seo, pléigh cad a cheapann sibh a dhéanann siad agus cathain. Scríobh d’fhreagraí ar Bhileog Oibre 1.</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Cuirfidh mé sos anseo chun am a thabhairt daoibh chun smaoineamh air.</a:t>
            </a:r>
            <a:endParaRPr sz="1100">
              <a:latin typeface="Arial"/>
              <a:ea typeface="Arial"/>
              <a:cs typeface="Arial"/>
              <a:sym typeface="Arial"/>
            </a:endParaRPr>
          </a:p>
          <a:p>
            <a:pPr marL="0" lvl="0" indent="0" algn="l" rtl="0">
              <a:lnSpc>
                <a:spcPct val="100000"/>
              </a:lnSpc>
              <a:spcBef>
                <a:spcPts val="1200"/>
              </a:spcBef>
              <a:spcAft>
                <a:spcPts val="0"/>
              </a:spcAft>
              <a:buSzPts val="1400"/>
              <a:buNone/>
            </a:pPr>
            <a:endParaRPr/>
          </a:p>
          <a:p>
            <a:pPr marL="0" lvl="0" indent="0" algn="l" rtl="0">
              <a:lnSpc>
                <a:spcPct val="100000"/>
              </a:lnSpc>
              <a:spcBef>
                <a:spcPts val="0"/>
              </a:spcBef>
              <a:spcAft>
                <a:spcPts val="0"/>
              </a:spcAft>
              <a:buSzPts val="1400"/>
              <a:buNone/>
            </a:pPr>
            <a:endParaRPr b="0"/>
          </a:p>
        </p:txBody>
      </p:sp>
      <p:sp>
        <p:nvSpPr>
          <p:cNvPr id="199" name="Google Shape;199;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6" name="Google Shape;216;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IE"/>
              <a:t>Anois tá sé in am an clár a thriail agus a fheiceáil cad a dhéanann sé i ndáiríre. Mar is gnách, seo nasc a thabharfaidh leagan oibre daoibh. Luchtaigh é agus bain triail as, agus féach an ndéanann sé an méid a raibh súil agaibh leis. Déan nóta d’aon difríocht idir an méid a cheap sibh agus an méid a tharla.</a:t>
            </a:r>
            <a:endParaRPr/>
          </a:p>
          <a:p>
            <a:pPr marL="0" lvl="0" indent="0" algn="l" rtl="0">
              <a:lnSpc>
                <a:spcPct val="115000"/>
              </a:lnSpc>
              <a:spcBef>
                <a:spcPts val="1200"/>
              </a:spcBef>
              <a:spcAft>
                <a:spcPts val="0"/>
              </a:spcAft>
              <a:buClr>
                <a:schemeClr val="dk1"/>
              </a:buClr>
              <a:buSzPts val="1100"/>
              <a:buFont typeface="Arial"/>
              <a:buNone/>
            </a:pPr>
            <a:r>
              <a:rPr lang="en-IE"/>
              <a:t>Cuirfidh mé sos anseo chun am a thabhairt daoibh é seo a thriail.</a:t>
            </a:r>
            <a:endParaRPr/>
          </a:p>
          <a:p>
            <a:pPr marL="0" marR="0" lvl="0" indent="0" algn="l" rtl="0">
              <a:lnSpc>
                <a:spcPct val="100000"/>
              </a:lnSpc>
              <a:spcBef>
                <a:spcPts val="1200"/>
              </a:spcBef>
              <a:spcAft>
                <a:spcPts val="0"/>
              </a:spcAft>
              <a:buClr>
                <a:schemeClr val="dk1"/>
              </a:buClr>
              <a:buSzPts val="1200"/>
              <a:buFont typeface="Calibri"/>
              <a:buNone/>
            </a:pP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217" name="Google Shape;217;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IE"/>
              <a:t>Anois déanfaimis iniúchadh níos mine. Seo roinnt ceisteanna le comhlánú ar Bhileog Oibre 2.</a:t>
            </a:r>
            <a:endParaRPr/>
          </a:p>
          <a:p>
            <a:pPr marL="0" lvl="0" indent="0" algn="l" rtl="0">
              <a:lnSpc>
                <a:spcPct val="115000"/>
              </a:lnSpc>
              <a:spcBef>
                <a:spcPts val="1200"/>
              </a:spcBef>
              <a:spcAft>
                <a:spcPts val="0"/>
              </a:spcAft>
              <a:buClr>
                <a:schemeClr val="dk1"/>
              </a:buClr>
              <a:buSzPts val="1100"/>
              <a:buFont typeface="Arial"/>
              <a:buNone/>
            </a:pPr>
            <a:r>
              <a:rPr lang="en-IE"/>
              <a:t>Bain triail as na ceisteanna ar Bhileog Oibre 2. Oibrigh i bpéirí, labhair faoi gach ceist, smaoinigh ar cad a cheapann sibh a tharlóidh, agus déan turgnamh le cód an chláir. Cuimhnigh gur féidir libh filleadh ar an gcód bunaidh i gcónaí tríd an nasc sin a oscailt arís agus cóip úr a fháil.</a:t>
            </a:r>
            <a:endParaRPr/>
          </a:p>
          <a:p>
            <a:pPr marL="0" lvl="0" indent="0" algn="l" rtl="0">
              <a:lnSpc>
                <a:spcPct val="115000"/>
              </a:lnSpc>
              <a:spcBef>
                <a:spcPts val="1200"/>
              </a:spcBef>
              <a:spcAft>
                <a:spcPts val="0"/>
              </a:spcAft>
              <a:buClr>
                <a:schemeClr val="dk1"/>
              </a:buClr>
              <a:buSzPts val="1100"/>
              <a:buFont typeface="Arial"/>
              <a:buNone/>
            </a:pPr>
            <a:r>
              <a:rPr lang="en-IE"/>
              <a:t>Tógfaidh mé sos anseo agus sibh ag plé na gceisteanna seo.</a:t>
            </a:r>
            <a:endParaRPr/>
          </a:p>
          <a:p>
            <a:pPr marL="0" lvl="0" indent="0" algn="l" rtl="0">
              <a:lnSpc>
                <a:spcPct val="100000"/>
              </a:lnSpc>
              <a:spcBef>
                <a:spcPts val="1200"/>
              </a:spcBef>
              <a:spcAft>
                <a:spcPts val="0"/>
              </a:spcAft>
              <a:buSzPts val="1400"/>
              <a:buNone/>
            </a:pPr>
            <a:endParaRPr/>
          </a:p>
          <a:p>
            <a:pPr marL="0" lvl="0" indent="0" algn="l" rtl="0">
              <a:lnSpc>
                <a:spcPct val="100000"/>
              </a:lnSpc>
              <a:spcBef>
                <a:spcPts val="0"/>
              </a:spcBef>
              <a:spcAft>
                <a:spcPts val="0"/>
              </a:spcAft>
              <a:buSzPts val="1400"/>
              <a:buNone/>
            </a:pPr>
            <a:endParaRPr b="0"/>
          </a:p>
          <a:p>
            <a:pPr marL="0" lvl="0" indent="0" algn="l" rtl="0">
              <a:lnSpc>
                <a:spcPct val="100000"/>
              </a:lnSpc>
              <a:spcBef>
                <a:spcPts val="0"/>
              </a:spcBef>
              <a:spcAft>
                <a:spcPts val="0"/>
              </a:spcAft>
              <a:buSzPts val="1400"/>
              <a:buNone/>
            </a:pPr>
            <a:endParaRPr/>
          </a:p>
        </p:txBody>
      </p:sp>
      <p:sp>
        <p:nvSpPr>
          <p:cNvPr id="229" name="Google Shape;229;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Bhuel, tá go leor cód agaibh anois do chluiche inimeartha – maith sibh! Ach tá rudaí fós is féidir linn a dhéanamh chun é a dhéanamh níos spraíúla fós.</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b="1">
                <a:latin typeface="Arial"/>
                <a:ea typeface="Arial"/>
                <a:cs typeface="Arial"/>
                <a:sym typeface="Arial"/>
              </a:rPr>
              <a:t>[An chéad bheochan eile] / [Next animation]</a:t>
            </a:r>
            <a:endParaRPr sz="1100" b="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Agus sibh ag obair air seo, b’fhéidir go mbeidh ort fadhbanna sa chlár a aimsiú agus a cheartú (tugaimid dífhabhtú</a:t>
            </a:r>
            <a:r>
              <a:rPr lang="en-IE" sz="1100" b="1">
                <a:latin typeface="Arial"/>
                <a:ea typeface="Arial"/>
                <a:cs typeface="Arial"/>
                <a:sym typeface="Arial"/>
              </a:rPr>
              <a:t> </a:t>
            </a:r>
            <a:r>
              <a:rPr lang="en-IE" sz="1100">
                <a:latin typeface="Arial"/>
                <a:ea typeface="Arial"/>
                <a:cs typeface="Arial"/>
                <a:sym typeface="Arial"/>
              </a:rPr>
              <a:t>air seo).</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Rud a dhéanann códálaithe go minic chun cabhrú leo fadhbanna a aimsiú ná go n-iarrann siad ar an gclár a thaispeáint dóibh cad atá istigh na hathróga ag pointí éagsúla. Chonaiceamar gur féidir linn say_for_seconds a úsáid chuige seo, ach ós rud é go gcuireann sé sin sos ar an gclár, d’fhéadfadh sé a bheith beagán míchaoithiúil uaireanta.</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Mar rogha eile – seo bealach eile chun dífhabhtú a dhéanamh. Úsáid an t-ordú print (gan self) – taispeánfaidh sé seo an méid atá in athróg san fhuinneog aschuir i bPytch (faoi bhun an Stage (stáitse) – b’fhéidir go mbeidh ort an táb output (aschur) a roghnú).</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Ní chuireann sé sos ar an gcluiche, agus cuirtear rudaí nua leis an aschur in áit iad a athsholáthar, ionas gur féidir leat scrolla de gach rud a phriontáil tú a fheiceáil. Tá sé seo an-áisiúil chun athruithe a leanúint. Bain triail as! Má úsáideann tú é taobh istigh de while True, gheobhaidh tú go leor aschuir; ach má úsáideann tú é i script a ritheann nuair a bhrúnn tú eochair (cosúil le script gluaiseachta (movement script)), ní bheidh an oiread sin “spam” ann.</a:t>
            </a:r>
            <a:endParaRPr sz="1100">
              <a:latin typeface="Arial"/>
              <a:ea typeface="Arial"/>
              <a:cs typeface="Arial"/>
              <a:sym typeface="Arial"/>
            </a:endParaRPr>
          </a:p>
          <a:p>
            <a:pPr marL="0" lvl="0" indent="0" algn="l" rtl="0">
              <a:lnSpc>
                <a:spcPct val="100000"/>
              </a:lnSpc>
              <a:spcBef>
                <a:spcPts val="1200"/>
              </a:spcBef>
              <a:spcAft>
                <a:spcPts val="0"/>
              </a:spcAft>
              <a:buSzPts val="1400"/>
              <a:buNone/>
            </a:pPr>
            <a:endParaRPr/>
          </a:p>
        </p:txBody>
      </p:sp>
      <p:sp>
        <p:nvSpPr>
          <p:cNvPr id="241" name="Google Shape;241;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Google Shape;256;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Mar fhocal scoir, cuimhnímis ar a bhfuil déanta againn.</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D’fhoghlaimíomar faoi luachanna Booleacha – True agus False, agus conas iad a úsáid chun cinntí a dhéanamh. Chríochnaíomar freisin cluiche a chruthú, agus tá súil agam gur chuir sibh roinnt gnéithe spraíúla leis!</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Cuimhnigh gur féidir libh bhur gcluiche a shábháil i gcomhad zip nó chuig Google Drive ón roghchlár trí phonc os cionn an Stage (stáitse.)</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An chéad uair eile cuirfimid tús le tionscadal nua agus féachfimid ar smaointe nua.</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Go raibh maith agaibh </a:t>
            </a:r>
            <a:endParaRPr sz="1100">
              <a:latin typeface="Arial"/>
              <a:ea typeface="Arial"/>
              <a:cs typeface="Arial"/>
              <a:sym typeface="Arial"/>
            </a:endParaRPr>
          </a:p>
          <a:p>
            <a:pPr marL="0" lvl="0" indent="0" algn="l" rtl="0">
              <a:lnSpc>
                <a:spcPct val="100000"/>
              </a:lnSpc>
              <a:spcBef>
                <a:spcPts val="1200"/>
              </a:spcBef>
              <a:spcAft>
                <a:spcPts val="0"/>
              </a:spcAft>
              <a:buSzPts val="1400"/>
              <a:buNone/>
            </a:pPr>
            <a:endParaRPr/>
          </a:p>
          <a:p>
            <a:pPr marL="0" lvl="0" indent="0" algn="l" rtl="0">
              <a:lnSpc>
                <a:spcPct val="100000"/>
              </a:lnSpc>
              <a:spcBef>
                <a:spcPts val="0"/>
              </a:spcBef>
              <a:spcAft>
                <a:spcPts val="0"/>
              </a:spcAft>
              <a:buSzPts val="1400"/>
              <a:buNone/>
            </a:pPr>
            <a:endParaRPr b="0"/>
          </a:p>
        </p:txBody>
      </p:sp>
      <p:sp>
        <p:nvSpPr>
          <p:cNvPr id="257" name="Google Shape;257;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1_Title Slide">
  <p:cSld name="1_Title Slide">
    <p:spTree>
      <p:nvGrpSpPr>
        <p:cNvPr id="1" name="Shape 15"/>
        <p:cNvGrpSpPr/>
        <p:nvPr/>
      </p:nvGrpSpPr>
      <p:grpSpPr>
        <a:xfrm>
          <a:off x="0" y="0"/>
          <a:ext cx="0" cy="0"/>
          <a:chOff x="0" y="0"/>
          <a:chExt cx="0" cy="0"/>
        </a:xfrm>
      </p:grpSpPr>
      <p:sp>
        <p:nvSpPr>
          <p:cNvPr id="16" name="Google Shape;16;p11"/>
          <p:cNvSpPr/>
          <p:nvPr/>
        </p:nvSpPr>
        <p:spPr>
          <a:xfrm>
            <a:off x="0" y="0"/>
            <a:ext cx="12192000" cy="2096447"/>
          </a:xfrm>
          <a:prstGeom prst="rect">
            <a:avLst/>
          </a:prstGeom>
          <a:solidFill>
            <a:srgbClr val="005EA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Calibri"/>
              <a:ea typeface="Calibri"/>
              <a:cs typeface="Calibri"/>
              <a:sym typeface="Calibri"/>
            </a:endParaRPr>
          </a:p>
        </p:txBody>
      </p:sp>
      <p:sp>
        <p:nvSpPr>
          <p:cNvPr id="17" name="Google Shape;17;p11"/>
          <p:cNvSpPr txBox="1">
            <a:spLocks noGrp="1"/>
          </p:cNvSpPr>
          <p:nvPr>
            <p:ph type="ctrTitle"/>
          </p:nvPr>
        </p:nvSpPr>
        <p:spPr>
          <a:xfrm>
            <a:off x="3878580" y="3417983"/>
            <a:ext cx="4389120" cy="55485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2"/>
              </a:buClr>
              <a:buSzPts val="4400"/>
              <a:buFont typeface="Calibri"/>
              <a:buNone/>
              <a:defRPr>
                <a:solidFill>
                  <a:schemeClr val="accen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11"/>
          <p:cNvSpPr txBox="1">
            <a:spLocks noGrp="1"/>
          </p:cNvSpPr>
          <p:nvPr>
            <p:ph type="subTitle" idx="1"/>
          </p:nvPr>
        </p:nvSpPr>
        <p:spPr>
          <a:xfrm>
            <a:off x="3878580" y="4142394"/>
            <a:ext cx="4155440" cy="3618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accent2"/>
              </a:buClr>
              <a:buSzPts val="2133"/>
              <a:buNone/>
              <a:defRPr sz="2133" b="0">
                <a:solidFill>
                  <a:schemeClr val="accent2"/>
                </a:solidFill>
              </a:defRPr>
            </a:lvl1pPr>
            <a:lvl2pPr lvl="1" algn="ctr">
              <a:lnSpc>
                <a:spcPct val="90000"/>
              </a:lnSpc>
              <a:spcBef>
                <a:spcPts val="500"/>
              </a:spcBef>
              <a:spcAft>
                <a:spcPts val="0"/>
              </a:spcAft>
              <a:buClr>
                <a:srgbClr val="888888"/>
              </a:buClr>
              <a:buSzPts val="2400"/>
              <a:buNone/>
              <a:defRPr>
                <a:solidFill>
                  <a:srgbClr val="888888"/>
                </a:solidFill>
              </a:defRPr>
            </a:lvl2pPr>
            <a:lvl3pPr lvl="2" algn="ctr">
              <a:lnSpc>
                <a:spcPct val="90000"/>
              </a:lnSpc>
              <a:spcBef>
                <a:spcPts val="500"/>
              </a:spcBef>
              <a:spcAft>
                <a:spcPts val="0"/>
              </a:spcAft>
              <a:buClr>
                <a:srgbClr val="888888"/>
              </a:buClr>
              <a:buSzPts val="2000"/>
              <a:buNone/>
              <a:defRPr>
                <a:solidFill>
                  <a:srgbClr val="888888"/>
                </a:solidFill>
              </a:defRPr>
            </a:lvl3pPr>
            <a:lvl4pPr lvl="3" algn="ctr">
              <a:lnSpc>
                <a:spcPct val="90000"/>
              </a:lnSpc>
              <a:spcBef>
                <a:spcPts val="500"/>
              </a:spcBef>
              <a:spcAft>
                <a:spcPts val="0"/>
              </a:spcAft>
              <a:buClr>
                <a:srgbClr val="888888"/>
              </a:buClr>
              <a:buSzPts val="1800"/>
              <a:buNone/>
              <a:defRPr>
                <a:solidFill>
                  <a:srgbClr val="888888"/>
                </a:solidFill>
              </a:defRPr>
            </a:lvl4pPr>
            <a:lvl5pPr lvl="4" algn="ctr">
              <a:lnSpc>
                <a:spcPct val="90000"/>
              </a:lnSpc>
              <a:spcBef>
                <a:spcPts val="500"/>
              </a:spcBef>
              <a:spcAft>
                <a:spcPts val="0"/>
              </a:spcAft>
              <a:buClr>
                <a:srgbClr val="888888"/>
              </a:buClr>
              <a:buSzPts val="1800"/>
              <a:buNone/>
              <a:defRPr>
                <a:solidFill>
                  <a:srgbClr val="888888"/>
                </a:solidFill>
              </a:defRPr>
            </a:lvl5pPr>
            <a:lvl6pPr lvl="5" algn="ctr">
              <a:lnSpc>
                <a:spcPct val="90000"/>
              </a:lnSpc>
              <a:spcBef>
                <a:spcPts val="500"/>
              </a:spcBef>
              <a:spcAft>
                <a:spcPts val="0"/>
              </a:spcAft>
              <a:buClr>
                <a:srgbClr val="888888"/>
              </a:buClr>
              <a:buSzPts val="1800"/>
              <a:buNone/>
              <a:defRPr>
                <a:solidFill>
                  <a:srgbClr val="888888"/>
                </a:solidFill>
              </a:defRPr>
            </a:lvl6pPr>
            <a:lvl7pPr lvl="6" algn="ctr">
              <a:lnSpc>
                <a:spcPct val="90000"/>
              </a:lnSpc>
              <a:spcBef>
                <a:spcPts val="500"/>
              </a:spcBef>
              <a:spcAft>
                <a:spcPts val="0"/>
              </a:spcAft>
              <a:buClr>
                <a:srgbClr val="888888"/>
              </a:buClr>
              <a:buSzPts val="1800"/>
              <a:buNone/>
              <a:defRPr>
                <a:solidFill>
                  <a:srgbClr val="888888"/>
                </a:solidFill>
              </a:defRPr>
            </a:lvl7pPr>
            <a:lvl8pPr lvl="7" algn="ctr">
              <a:lnSpc>
                <a:spcPct val="90000"/>
              </a:lnSpc>
              <a:spcBef>
                <a:spcPts val="500"/>
              </a:spcBef>
              <a:spcAft>
                <a:spcPts val="0"/>
              </a:spcAft>
              <a:buClr>
                <a:srgbClr val="888888"/>
              </a:buClr>
              <a:buSzPts val="1800"/>
              <a:buNone/>
              <a:defRPr>
                <a:solidFill>
                  <a:srgbClr val="888888"/>
                </a:solidFill>
              </a:defRPr>
            </a:lvl8pPr>
            <a:lvl9pPr lvl="8" algn="ctr">
              <a:lnSpc>
                <a:spcPct val="90000"/>
              </a:lnSpc>
              <a:spcBef>
                <a:spcPts val="500"/>
              </a:spcBef>
              <a:spcAft>
                <a:spcPts val="0"/>
              </a:spcAft>
              <a:buClr>
                <a:srgbClr val="888888"/>
              </a:buClr>
              <a:buSzPts val="1800"/>
              <a:buNone/>
              <a:defRPr>
                <a:solidFill>
                  <a:srgbClr val="888888"/>
                </a:solidFill>
              </a:defRPr>
            </a:lvl9pPr>
          </a:lstStyle>
          <a:p>
            <a:endParaRPr/>
          </a:p>
        </p:txBody>
      </p:sp>
      <p:sp>
        <p:nvSpPr>
          <p:cNvPr id="19" name="Google Shape;19;p11"/>
          <p:cNvSpPr txBox="1">
            <a:spLocks noGrp="1"/>
          </p:cNvSpPr>
          <p:nvPr>
            <p:ph type="body" idx="2"/>
          </p:nvPr>
        </p:nvSpPr>
        <p:spPr>
          <a:xfrm>
            <a:off x="9408161" y="5281192"/>
            <a:ext cx="2367280" cy="951128"/>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0"/>
              </a:spcBef>
              <a:spcAft>
                <a:spcPts val="0"/>
              </a:spcAft>
              <a:buClr>
                <a:srgbClr val="005EAE"/>
              </a:buClr>
              <a:buSzPts val="1600"/>
              <a:buNone/>
              <a:defRPr sz="1600">
                <a:solidFill>
                  <a:srgbClr val="005EAE"/>
                </a:solidFill>
              </a:defRPr>
            </a:lvl1pPr>
            <a:lvl2pPr marL="914400" lvl="1" indent="-228600" algn="l">
              <a:lnSpc>
                <a:spcPct val="90000"/>
              </a:lnSpc>
              <a:spcBef>
                <a:spcPts val="0"/>
              </a:spcBef>
              <a:spcAft>
                <a:spcPts val="0"/>
              </a:spcAft>
              <a:buClr>
                <a:schemeClr val="accent2"/>
              </a:buClr>
              <a:buSzPts val="1600"/>
              <a:buNone/>
              <a:defRPr sz="1600">
                <a:solidFill>
                  <a:schemeClr val="accent2"/>
                </a:solidFill>
              </a:defRPr>
            </a:lvl2pPr>
            <a:lvl3pPr marL="1371600" lvl="2" indent="-228600" algn="l">
              <a:lnSpc>
                <a:spcPct val="90000"/>
              </a:lnSpc>
              <a:spcBef>
                <a:spcPts val="756"/>
              </a:spcBef>
              <a:spcAft>
                <a:spcPts val="0"/>
              </a:spcAft>
              <a:buClr>
                <a:schemeClr val="accent2"/>
              </a:buClr>
              <a:buSzPts val="1600"/>
              <a:buNone/>
              <a:defRPr sz="1600">
                <a:solidFill>
                  <a:schemeClr val="accent2"/>
                </a:solidFill>
              </a:defRPr>
            </a:lvl3pPr>
            <a:lvl4pPr marL="1828800" lvl="3" indent="-347154" algn="l">
              <a:lnSpc>
                <a:spcPct val="90000"/>
              </a:lnSpc>
              <a:spcBef>
                <a:spcPts val="0"/>
              </a:spcBef>
              <a:spcAft>
                <a:spcPts val="0"/>
              </a:spcAft>
              <a:buClr>
                <a:schemeClr val="lt1"/>
              </a:buClr>
              <a:buSzPts val="1867"/>
              <a:buChar char="•"/>
              <a:defRPr sz="1867">
                <a:solidFill>
                  <a:schemeClr val="lt1"/>
                </a:solidFill>
              </a:defRPr>
            </a:lvl4pPr>
            <a:lvl5pPr marL="2286000" lvl="4" indent="-347154" algn="l">
              <a:lnSpc>
                <a:spcPct val="90000"/>
              </a:lnSpc>
              <a:spcBef>
                <a:spcPts val="0"/>
              </a:spcBef>
              <a:spcAft>
                <a:spcPts val="0"/>
              </a:spcAft>
              <a:buClr>
                <a:schemeClr val="lt1"/>
              </a:buClr>
              <a:buSzPts val="1867"/>
              <a:buChar char="•"/>
              <a:defRPr sz="1867">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11"/>
          <p:cNvSpPr/>
          <p:nvPr/>
        </p:nvSpPr>
        <p:spPr>
          <a:xfrm>
            <a:off x="0" y="6498000"/>
            <a:ext cx="12192000" cy="360000"/>
          </a:xfrm>
          <a:prstGeom prst="rect">
            <a:avLst/>
          </a:prstGeom>
          <a:solidFill>
            <a:srgbClr val="005EAE"/>
          </a:solidFill>
          <a:ln>
            <a:noFill/>
          </a:ln>
        </p:spPr>
        <p:txBody>
          <a:bodyPr spcFirstLastPara="1" wrap="square" lIns="91425" tIns="45700" rIns="91425" bIns="45700" anchor="t" anchorCtr="0">
            <a:noAutofit/>
          </a:bodyPr>
          <a:lstStyle/>
          <a:p>
            <a:pPr marL="969409" marR="0" lvl="0" indent="0" algn="l" rtl="0">
              <a:lnSpc>
                <a:spcPct val="100000"/>
              </a:lnSpc>
              <a:spcBef>
                <a:spcPts val="0"/>
              </a:spcBef>
              <a:spcAft>
                <a:spcPts val="0"/>
              </a:spcAft>
              <a:buClr>
                <a:srgbClr val="000000"/>
              </a:buClr>
              <a:buSzPts val="1333"/>
              <a:buFont typeface="Arial"/>
              <a:buNone/>
            </a:pPr>
            <a:endParaRPr sz="1333" b="0" i="0" u="none" strike="noStrike" cap="none">
              <a:solidFill>
                <a:schemeClr val="lt1"/>
              </a:solidFill>
              <a:latin typeface="Calibri"/>
              <a:ea typeface="Calibri"/>
              <a:cs typeface="Calibri"/>
              <a:sym typeface="Calibri"/>
            </a:endParaRPr>
          </a:p>
        </p:txBody>
      </p:sp>
      <p:pic>
        <p:nvPicPr>
          <p:cNvPr id="21" name="Google Shape;21;p11"/>
          <p:cNvPicPr preferRelativeResize="0"/>
          <p:nvPr/>
        </p:nvPicPr>
        <p:blipFill rotWithShape="1">
          <a:blip r:embed="rId2">
            <a:alphaModFix/>
          </a:blip>
          <a:srcRect/>
          <a:stretch/>
        </p:blipFill>
        <p:spPr>
          <a:xfrm>
            <a:off x="3007360" y="2914462"/>
            <a:ext cx="828040" cy="3005214"/>
          </a:xfrm>
          <a:prstGeom prst="rect">
            <a:avLst/>
          </a:prstGeom>
          <a:noFill/>
          <a:ln>
            <a:noFill/>
          </a:ln>
        </p:spPr>
      </p:pic>
      <p:pic>
        <p:nvPicPr>
          <p:cNvPr id="22" name="Google Shape;22;p11"/>
          <p:cNvPicPr preferRelativeResize="0"/>
          <p:nvPr/>
        </p:nvPicPr>
        <p:blipFill rotWithShape="1">
          <a:blip r:embed="rId3">
            <a:alphaModFix/>
          </a:blip>
          <a:srcRect/>
          <a:stretch/>
        </p:blipFill>
        <p:spPr>
          <a:xfrm>
            <a:off x="7853680" y="2902844"/>
            <a:ext cx="828040" cy="3005214"/>
          </a:xfrm>
          <a:prstGeom prst="rect">
            <a:avLst/>
          </a:prstGeom>
          <a:noFill/>
          <a:ln>
            <a:noFill/>
          </a:ln>
        </p:spPr>
      </p:pic>
      <p:pic>
        <p:nvPicPr>
          <p:cNvPr id="23" name="Google Shape;23;p11" descr="TCD_White.png"/>
          <p:cNvPicPr preferRelativeResize="0"/>
          <p:nvPr/>
        </p:nvPicPr>
        <p:blipFill rotWithShape="1">
          <a:blip r:embed="rId4">
            <a:alphaModFix/>
          </a:blip>
          <a:srcRect/>
          <a:stretch/>
        </p:blipFill>
        <p:spPr>
          <a:xfrm>
            <a:off x="716280" y="279105"/>
            <a:ext cx="3039743" cy="819370"/>
          </a:xfrm>
          <a:prstGeom prst="rect">
            <a:avLst/>
          </a:prstGeom>
          <a:noFill/>
          <a:ln>
            <a:noFill/>
          </a:ln>
        </p:spPr>
      </p:pic>
      <p:pic>
        <p:nvPicPr>
          <p:cNvPr id="24" name="Google Shape;24;p11"/>
          <p:cNvPicPr preferRelativeResize="0"/>
          <p:nvPr/>
        </p:nvPicPr>
        <p:blipFill>
          <a:blip r:embed="rId5">
            <a:alphaModFix/>
          </a:blip>
          <a:srcRect/>
          <a:stretch/>
        </p:blipFill>
        <p:spPr>
          <a:xfrm>
            <a:off x="251308" y="5740837"/>
            <a:ext cx="2503486" cy="514023"/>
          </a:xfrm>
          <a:prstGeom prst="rect">
            <a:avLst/>
          </a:prstGeom>
          <a:noFill/>
          <a:ln>
            <a:noFill/>
          </a:ln>
        </p:spPr>
      </p:pic>
      <p:pic>
        <p:nvPicPr>
          <p:cNvPr id="25" name="Google Shape;25;p11" descr="A black background with white text&#10;&#10;Description automatically generated"/>
          <p:cNvPicPr preferRelativeResize="0"/>
          <p:nvPr/>
        </p:nvPicPr>
        <p:blipFill rotWithShape="1">
          <a:blip r:embed="rId6">
            <a:alphaModFix/>
          </a:blip>
          <a:srcRect/>
          <a:stretch/>
        </p:blipFill>
        <p:spPr>
          <a:xfrm>
            <a:off x="9867949" y="104590"/>
            <a:ext cx="1854327" cy="1168400"/>
          </a:xfrm>
          <a:prstGeom prst="rect">
            <a:avLst/>
          </a:prstGeom>
          <a:noFill/>
          <a:ln>
            <a:noFill/>
          </a:ln>
        </p:spPr>
      </p:pic>
      <p:pic>
        <p:nvPicPr>
          <p:cNvPr id="26" name="Google Shape;26;p11" descr="A white arrow with blue text&#10;&#10;Description automatically generated"/>
          <p:cNvPicPr preferRelativeResize="0"/>
          <p:nvPr/>
        </p:nvPicPr>
        <p:blipFill rotWithShape="1">
          <a:blip r:embed="rId7">
            <a:alphaModFix/>
          </a:blip>
          <a:srcRect t="28326" b="29247"/>
          <a:stretch/>
        </p:blipFill>
        <p:spPr>
          <a:xfrm>
            <a:off x="4245760" y="220333"/>
            <a:ext cx="5454068" cy="1636530"/>
          </a:xfrm>
          <a:prstGeom prst="rect">
            <a:avLst/>
          </a:prstGeom>
          <a:noFill/>
          <a:ln>
            <a:noFill/>
          </a:ln>
        </p:spPr>
      </p:pic>
    </p:spTree>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77"/>
        <p:cNvGrpSpPr/>
        <p:nvPr/>
      </p:nvGrpSpPr>
      <p:grpSpPr>
        <a:xfrm>
          <a:off x="0" y="0"/>
          <a:ext cx="0" cy="0"/>
          <a:chOff x="0" y="0"/>
          <a:chExt cx="0" cy="0"/>
        </a:xfrm>
      </p:grpSpPr>
      <p:sp>
        <p:nvSpPr>
          <p:cNvPr id="78" name="Google Shape;78;p20"/>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20"/>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80" name="Google Shape;80;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 name="Google Shape;81;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83"/>
        <p:cNvGrpSpPr/>
        <p:nvPr/>
      </p:nvGrpSpPr>
      <p:grpSpPr>
        <a:xfrm>
          <a:off x="0" y="0"/>
          <a:ext cx="0" cy="0"/>
          <a:chOff x="0" y="0"/>
          <a:chExt cx="0" cy="0"/>
        </a:xfrm>
      </p:grpSpPr>
      <p:sp>
        <p:nvSpPr>
          <p:cNvPr id="84" name="Google Shape;84;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 name="Google Shape;85;p2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6" name="Google Shape;86;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89"/>
        <p:cNvGrpSpPr/>
        <p:nvPr/>
      </p:nvGrpSpPr>
      <p:grpSpPr>
        <a:xfrm>
          <a:off x="0" y="0"/>
          <a:ext cx="0" cy="0"/>
          <a:chOff x="0" y="0"/>
          <a:chExt cx="0" cy="0"/>
        </a:xfrm>
      </p:grpSpPr>
      <p:sp>
        <p:nvSpPr>
          <p:cNvPr id="90" name="Google Shape;90;p22"/>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 name="Google Shape;91;p22"/>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92" name="Google Shape;92;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4" name="Google Shape;94;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95"/>
        <p:cNvGrpSpPr/>
        <p:nvPr/>
      </p:nvGrpSpPr>
      <p:grpSpPr>
        <a:xfrm>
          <a:off x="0" y="0"/>
          <a:ext cx="0" cy="0"/>
          <a:chOff x="0" y="0"/>
          <a:chExt cx="0" cy="0"/>
        </a:xfrm>
      </p:grpSpPr>
      <p:sp>
        <p:nvSpPr>
          <p:cNvPr id="96" name="Google Shape;96;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7" name="Google Shape;97;p23"/>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 name="Google Shape;98;p23"/>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9" name="Google Shape;99;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0" name="Google Shape;100;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 name="Google Shape;101;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02"/>
        <p:cNvGrpSpPr/>
        <p:nvPr/>
      </p:nvGrpSpPr>
      <p:grpSpPr>
        <a:xfrm>
          <a:off x="0" y="0"/>
          <a:ext cx="0" cy="0"/>
          <a:chOff x="0" y="0"/>
          <a:chExt cx="0" cy="0"/>
        </a:xfrm>
      </p:grpSpPr>
      <p:sp>
        <p:nvSpPr>
          <p:cNvPr id="103" name="Google Shape;103;p24"/>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4" name="Google Shape;104;p24"/>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05" name="Google Shape;105;p24"/>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 name="Google Shape;106;p24"/>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07" name="Google Shape;107;p24"/>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 name="Google Shape;108;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9" name="Google Shape;109;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11"/>
        <p:cNvGrpSpPr/>
        <p:nvPr/>
      </p:nvGrpSpPr>
      <p:grpSpPr>
        <a:xfrm>
          <a:off x="0" y="0"/>
          <a:ext cx="0" cy="0"/>
          <a:chOff x="0" y="0"/>
          <a:chExt cx="0" cy="0"/>
        </a:xfrm>
      </p:grpSpPr>
      <p:sp>
        <p:nvSpPr>
          <p:cNvPr id="112" name="Google Shape;112;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3" name="Google Shape;113;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4" name="Google Shape;114;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5" name="Google Shape;115;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6"/>
        <p:cNvGrpSpPr/>
        <p:nvPr/>
      </p:nvGrpSpPr>
      <p:grpSpPr>
        <a:xfrm>
          <a:off x="0" y="0"/>
          <a:ext cx="0" cy="0"/>
          <a:chOff x="0" y="0"/>
          <a:chExt cx="0" cy="0"/>
        </a:xfrm>
      </p:grpSpPr>
      <p:sp>
        <p:nvSpPr>
          <p:cNvPr id="117" name="Google Shape;117;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8" name="Google Shape;118;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9" name="Google Shape;119;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20"/>
        <p:cNvGrpSpPr/>
        <p:nvPr/>
      </p:nvGrpSpPr>
      <p:grpSpPr>
        <a:xfrm>
          <a:off x="0" y="0"/>
          <a:ext cx="0" cy="0"/>
          <a:chOff x="0" y="0"/>
          <a:chExt cx="0" cy="0"/>
        </a:xfrm>
      </p:grpSpPr>
      <p:sp>
        <p:nvSpPr>
          <p:cNvPr id="121" name="Google Shape;121;p2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2" name="Google Shape;122;p27"/>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23" name="Google Shape;123;p27"/>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24" name="Google Shape;124;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6" name="Google Shape;126;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27"/>
        <p:cNvGrpSpPr/>
        <p:nvPr/>
      </p:nvGrpSpPr>
      <p:grpSpPr>
        <a:xfrm>
          <a:off x="0" y="0"/>
          <a:ext cx="0" cy="0"/>
          <a:chOff x="0" y="0"/>
          <a:chExt cx="0" cy="0"/>
        </a:xfrm>
      </p:grpSpPr>
      <p:sp>
        <p:nvSpPr>
          <p:cNvPr id="128" name="Google Shape;128;p2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9" name="Google Shape;129;p28"/>
          <p:cNvSpPr>
            <a:spLocks noGrp="1"/>
          </p:cNvSpPr>
          <p:nvPr>
            <p:ph type="pic" idx="2"/>
          </p:nvPr>
        </p:nvSpPr>
        <p:spPr>
          <a:xfrm>
            <a:off x="5183188" y="987425"/>
            <a:ext cx="6172200" cy="4873625"/>
          </a:xfrm>
          <a:prstGeom prst="rect">
            <a:avLst/>
          </a:prstGeom>
          <a:noFill/>
          <a:ln>
            <a:noFill/>
          </a:ln>
        </p:spPr>
      </p:sp>
      <p:sp>
        <p:nvSpPr>
          <p:cNvPr id="130" name="Google Shape;130;p28"/>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31" name="Google Shape;131;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2" name="Google Shape;132;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3" name="Google Shape;133;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34"/>
        <p:cNvGrpSpPr/>
        <p:nvPr/>
      </p:nvGrpSpPr>
      <p:grpSpPr>
        <a:xfrm>
          <a:off x="0" y="0"/>
          <a:ext cx="0" cy="0"/>
          <a:chOff x="0" y="0"/>
          <a:chExt cx="0" cy="0"/>
        </a:xfrm>
      </p:grpSpPr>
      <p:sp>
        <p:nvSpPr>
          <p:cNvPr id="135" name="Google Shape;135;p2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6" name="Google Shape;136;p29"/>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7" name="Google Shape;137;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8" name="Google Shape;138;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9" name="Google Shape;139;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1_Title &amp; 2 Column Content 20pt">
  <p:cSld name="1_Title &amp; 2 Column Content 20pt">
    <p:spTree>
      <p:nvGrpSpPr>
        <p:cNvPr id="1" name="Shape 27"/>
        <p:cNvGrpSpPr/>
        <p:nvPr/>
      </p:nvGrpSpPr>
      <p:grpSpPr>
        <a:xfrm>
          <a:off x="0" y="0"/>
          <a:ext cx="0" cy="0"/>
          <a:chOff x="0" y="0"/>
          <a:chExt cx="0" cy="0"/>
        </a:xfrm>
      </p:grpSpPr>
      <p:sp>
        <p:nvSpPr>
          <p:cNvPr id="28" name="Google Shape;28;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12"/>
          <p:cNvSpPr txBox="1">
            <a:spLocks noGrp="1"/>
          </p:cNvSpPr>
          <p:nvPr>
            <p:ph type="body" idx="1"/>
          </p:nvPr>
        </p:nvSpPr>
        <p:spPr>
          <a:xfrm>
            <a:off x="1104901" y="1881080"/>
            <a:ext cx="10037232" cy="36434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200"/>
              </a:spcBef>
              <a:spcAft>
                <a:spcPts val="0"/>
              </a:spcAft>
              <a:buClr>
                <a:schemeClr val="dk2"/>
              </a:buClr>
              <a:buSzPts val="2000"/>
              <a:buFont typeface="Arial"/>
              <a:buNone/>
              <a:defRPr sz="2667" b="1"/>
            </a:lvl1pPr>
            <a:lvl2pPr marL="914400" lvl="1" indent="-355600" algn="l">
              <a:lnSpc>
                <a:spcPct val="90000"/>
              </a:lnSpc>
              <a:spcBef>
                <a:spcPts val="500"/>
              </a:spcBef>
              <a:spcAft>
                <a:spcPts val="0"/>
              </a:spcAft>
              <a:buClr>
                <a:schemeClr val="dk1"/>
              </a:buClr>
              <a:buSzPts val="2000"/>
              <a:buFont typeface="EB Garamond"/>
              <a:buChar char="‒"/>
              <a:defRPr sz="2667"/>
            </a:lvl2pPr>
            <a:lvl3pPr marL="1371600" lvl="2" indent="-355600" algn="l">
              <a:lnSpc>
                <a:spcPct val="90000"/>
              </a:lnSpc>
              <a:spcBef>
                <a:spcPts val="500"/>
              </a:spcBef>
              <a:spcAft>
                <a:spcPts val="0"/>
              </a:spcAft>
              <a:buClr>
                <a:schemeClr val="dk1"/>
              </a:buClr>
              <a:buSzPts val="2000"/>
              <a:buFont typeface="Arial"/>
              <a:buChar char="»"/>
              <a:defRPr sz="2667"/>
            </a:lvl3pPr>
            <a:lvl4pPr marL="1828800" lvl="3" indent="-397954" algn="l">
              <a:lnSpc>
                <a:spcPct val="90000"/>
              </a:lnSpc>
              <a:spcBef>
                <a:spcPts val="500"/>
              </a:spcBef>
              <a:spcAft>
                <a:spcPts val="0"/>
              </a:spcAft>
              <a:buClr>
                <a:schemeClr val="dk1"/>
              </a:buClr>
              <a:buSzPts val="2667"/>
              <a:buChar char="•"/>
              <a:defRPr sz="2667"/>
            </a:lvl4pPr>
            <a:lvl5pPr marL="2286000" lvl="4" indent="-397954" algn="l">
              <a:lnSpc>
                <a:spcPct val="90000"/>
              </a:lnSpc>
              <a:spcBef>
                <a:spcPts val="500"/>
              </a:spcBef>
              <a:spcAft>
                <a:spcPts val="0"/>
              </a:spcAft>
              <a:buClr>
                <a:schemeClr val="dk1"/>
              </a:buClr>
              <a:buSzPts val="2667"/>
              <a:buChar char="•"/>
              <a:defRPr sz="2667"/>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12"/>
          <p:cNvSpPr/>
          <p:nvPr/>
        </p:nvSpPr>
        <p:spPr>
          <a:xfrm>
            <a:off x="0" y="6034668"/>
            <a:ext cx="12192000" cy="821745"/>
          </a:xfrm>
          <a:prstGeom prst="rect">
            <a:avLst/>
          </a:prstGeom>
          <a:solidFill>
            <a:srgbClr val="005EAE"/>
          </a:solidFill>
          <a:ln>
            <a:noFill/>
          </a:ln>
        </p:spPr>
        <p:txBody>
          <a:bodyPr spcFirstLastPara="1" wrap="square" lIns="91425" tIns="45700" rIns="91425" bIns="45700" anchor="t" anchorCtr="0">
            <a:noAutofit/>
          </a:bodyPr>
          <a:lstStyle/>
          <a:p>
            <a:pPr marL="969409" marR="0" lvl="0" indent="0" algn="l" rtl="0">
              <a:lnSpc>
                <a:spcPct val="100000"/>
              </a:lnSpc>
              <a:spcBef>
                <a:spcPts val="0"/>
              </a:spcBef>
              <a:spcAft>
                <a:spcPts val="0"/>
              </a:spcAft>
              <a:buClr>
                <a:srgbClr val="000000"/>
              </a:buClr>
              <a:buSzPts val="1333"/>
              <a:buFont typeface="Arial"/>
              <a:buNone/>
            </a:pPr>
            <a:endParaRPr sz="1333" b="0" i="0" u="none" strike="noStrike" cap="none">
              <a:solidFill>
                <a:schemeClr val="lt1"/>
              </a:solidFill>
              <a:latin typeface="Calibri"/>
              <a:ea typeface="Calibri"/>
              <a:cs typeface="Calibri"/>
              <a:sym typeface="Calibri"/>
            </a:endParaRPr>
          </a:p>
        </p:txBody>
      </p:sp>
      <p:sp>
        <p:nvSpPr>
          <p:cNvPr id="31" name="Google Shape;31;p12"/>
          <p:cNvSpPr txBox="1">
            <a:spLocks noGrp="1"/>
          </p:cNvSpPr>
          <p:nvPr>
            <p:ph type="body" idx="2"/>
          </p:nvPr>
        </p:nvSpPr>
        <p:spPr>
          <a:xfrm>
            <a:off x="1104900" y="914404"/>
            <a:ext cx="10001251" cy="276225"/>
          </a:xfrm>
          <a:prstGeom prst="rect">
            <a:avLst/>
          </a:prstGeom>
          <a:noFill/>
          <a:ln>
            <a:noFill/>
          </a:ln>
        </p:spPr>
        <p:txBody>
          <a:bodyPr spcFirstLastPara="1" wrap="square" lIns="91425" tIns="45700" rIns="91425" bIns="45700" anchor="t" anchorCtr="0">
            <a:normAutofit/>
          </a:bodyPr>
          <a:lstStyle>
            <a:lvl1pPr marL="457200" lvl="0" indent="-364045" algn="l">
              <a:lnSpc>
                <a:spcPct val="90000"/>
              </a:lnSpc>
              <a:spcBef>
                <a:spcPts val="1000"/>
              </a:spcBef>
              <a:spcAft>
                <a:spcPts val="0"/>
              </a:spcAft>
              <a:buClr>
                <a:srgbClr val="005EAE"/>
              </a:buClr>
              <a:buSzPts val="2133"/>
              <a:buChar char="•"/>
              <a:defRPr sz="2133" b="0">
                <a:solidFill>
                  <a:srgbClr val="005EAE"/>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2" name="Google Shape;32;p12" descr="TCD_White.png"/>
          <p:cNvPicPr preferRelativeResize="0"/>
          <p:nvPr/>
        </p:nvPicPr>
        <p:blipFill rotWithShape="1">
          <a:blip r:embed="rId2">
            <a:alphaModFix/>
          </a:blip>
          <a:srcRect/>
          <a:stretch/>
        </p:blipFill>
        <p:spPr>
          <a:xfrm>
            <a:off x="1090389" y="6184588"/>
            <a:ext cx="1968103" cy="530507"/>
          </a:xfrm>
          <a:prstGeom prst="rect">
            <a:avLst/>
          </a:prstGeom>
          <a:noFill/>
          <a:ln>
            <a:noFill/>
          </a:ln>
        </p:spPr>
      </p:pic>
      <p:sp>
        <p:nvSpPr>
          <p:cNvPr id="33" name="Google Shape;33;p12"/>
          <p:cNvSpPr txBox="1">
            <a:spLocks noGrp="1"/>
          </p:cNvSpPr>
          <p:nvPr>
            <p:ph type="sldNum" idx="12"/>
          </p:nvPr>
        </p:nvSpPr>
        <p:spPr>
          <a:xfrm>
            <a:off x="10719351" y="6508333"/>
            <a:ext cx="386800" cy="255815"/>
          </a:xfrm>
          <a:prstGeom prst="rect">
            <a:avLst/>
          </a:prstGeom>
          <a:noFill/>
          <a:ln>
            <a:noFill/>
          </a:ln>
        </p:spPr>
        <p:txBody>
          <a:bodyPr spcFirstLastPara="1" wrap="square" lIns="0" tIns="0" rIns="0" bIns="0" anchor="b" anchorCtr="0">
            <a:noAutofit/>
          </a:bodyPr>
          <a:lstStyle>
            <a:lvl1pPr marL="0" marR="0" lvl="0"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pic>
        <p:nvPicPr>
          <p:cNvPr id="34" name="Google Shape;34;p12" descr="A white arrow with blue text&#10;&#10;Description automatically generated"/>
          <p:cNvPicPr preferRelativeResize="0"/>
          <p:nvPr/>
        </p:nvPicPr>
        <p:blipFill rotWithShape="1">
          <a:blip r:embed="rId3">
            <a:alphaModFix/>
          </a:blip>
          <a:srcRect/>
          <a:stretch/>
        </p:blipFill>
        <p:spPr>
          <a:xfrm>
            <a:off x="9698445" y="5450245"/>
            <a:ext cx="2816766" cy="1992131"/>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40"/>
        <p:cNvGrpSpPr/>
        <p:nvPr/>
      </p:nvGrpSpPr>
      <p:grpSpPr>
        <a:xfrm>
          <a:off x="0" y="0"/>
          <a:ext cx="0" cy="0"/>
          <a:chOff x="0" y="0"/>
          <a:chExt cx="0" cy="0"/>
        </a:xfrm>
      </p:grpSpPr>
      <p:sp>
        <p:nvSpPr>
          <p:cNvPr id="141" name="Google Shape;141;p30"/>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2" name="Google Shape;142;p30"/>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3" name="Google Shape;143;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4" name="Google Shape;144;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5" name="Google Shape;145;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2_Title Slide">
  <p:cSld name="2_Title Slide">
    <p:spTree>
      <p:nvGrpSpPr>
        <p:cNvPr id="1" name="Shape 35"/>
        <p:cNvGrpSpPr/>
        <p:nvPr/>
      </p:nvGrpSpPr>
      <p:grpSpPr>
        <a:xfrm>
          <a:off x="0" y="0"/>
          <a:ext cx="0" cy="0"/>
          <a:chOff x="0" y="0"/>
          <a:chExt cx="0" cy="0"/>
        </a:xfrm>
      </p:grpSpPr>
      <p:sp>
        <p:nvSpPr>
          <p:cNvPr id="36" name="Google Shape;36;p13"/>
          <p:cNvSpPr/>
          <p:nvPr/>
        </p:nvSpPr>
        <p:spPr>
          <a:xfrm>
            <a:off x="0" y="1"/>
            <a:ext cx="12192000" cy="2924105"/>
          </a:xfrm>
          <a:prstGeom prst="rect">
            <a:avLst/>
          </a:prstGeom>
          <a:solidFill>
            <a:srgbClr val="005EA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Calibri"/>
              <a:ea typeface="Calibri"/>
              <a:cs typeface="Calibri"/>
              <a:sym typeface="Calibri"/>
            </a:endParaRPr>
          </a:p>
        </p:txBody>
      </p:sp>
      <p:sp>
        <p:nvSpPr>
          <p:cNvPr id="37" name="Google Shape;37;p13"/>
          <p:cNvSpPr txBox="1">
            <a:spLocks noGrp="1"/>
          </p:cNvSpPr>
          <p:nvPr>
            <p:ph type="ctrTitle"/>
          </p:nvPr>
        </p:nvSpPr>
        <p:spPr>
          <a:xfrm>
            <a:off x="1104906" y="3708936"/>
            <a:ext cx="10001252" cy="55485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2"/>
              </a:buClr>
              <a:buSzPts val="4400"/>
              <a:buFont typeface="Calibri"/>
              <a:buNone/>
              <a:defRPr>
                <a:solidFill>
                  <a:schemeClr val="accen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13"/>
          <p:cNvSpPr txBox="1">
            <a:spLocks noGrp="1"/>
          </p:cNvSpPr>
          <p:nvPr>
            <p:ph type="subTitle" idx="1"/>
          </p:nvPr>
        </p:nvSpPr>
        <p:spPr>
          <a:xfrm>
            <a:off x="1104900" y="4283133"/>
            <a:ext cx="10001251" cy="3618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accent2"/>
              </a:buClr>
              <a:buSzPts val="2133"/>
              <a:buNone/>
              <a:defRPr sz="2133" b="0">
                <a:solidFill>
                  <a:schemeClr val="accent2"/>
                </a:solidFill>
              </a:defRPr>
            </a:lvl1pPr>
            <a:lvl2pPr lvl="1" algn="ctr">
              <a:lnSpc>
                <a:spcPct val="90000"/>
              </a:lnSpc>
              <a:spcBef>
                <a:spcPts val="500"/>
              </a:spcBef>
              <a:spcAft>
                <a:spcPts val="0"/>
              </a:spcAft>
              <a:buClr>
                <a:srgbClr val="888888"/>
              </a:buClr>
              <a:buSzPts val="2400"/>
              <a:buNone/>
              <a:defRPr>
                <a:solidFill>
                  <a:srgbClr val="888888"/>
                </a:solidFill>
              </a:defRPr>
            </a:lvl2pPr>
            <a:lvl3pPr lvl="2" algn="ctr">
              <a:lnSpc>
                <a:spcPct val="90000"/>
              </a:lnSpc>
              <a:spcBef>
                <a:spcPts val="500"/>
              </a:spcBef>
              <a:spcAft>
                <a:spcPts val="0"/>
              </a:spcAft>
              <a:buClr>
                <a:srgbClr val="888888"/>
              </a:buClr>
              <a:buSzPts val="2000"/>
              <a:buNone/>
              <a:defRPr>
                <a:solidFill>
                  <a:srgbClr val="888888"/>
                </a:solidFill>
              </a:defRPr>
            </a:lvl3pPr>
            <a:lvl4pPr lvl="3" algn="ctr">
              <a:lnSpc>
                <a:spcPct val="90000"/>
              </a:lnSpc>
              <a:spcBef>
                <a:spcPts val="500"/>
              </a:spcBef>
              <a:spcAft>
                <a:spcPts val="0"/>
              </a:spcAft>
              <a:buClr>
                <a:srgbClr val="888888"/>
              </a:buClr>
              <a:buSzPts val="1800"/>
              <a:buNone/>
              <a:defRPr>
                <a:solidFill>
                  <a:srgbClr val="888888"/>
                </a:solidFill>
              </a:defRPr>
            </a:lvl4pPr>
            <a:lvl5pPr lvl="4" algn="ctr">
              <a:lnSpc>
                <a:spcPct val="90000"/>
              </a:lnSpc>
              <a:spcBef>
                <a:spcPts val="500"/>
              </a:spcBef>
              <a:spcAft>
                <a:spcPts val="0"/>
              </a:spcAft>
              <a:buClr>
                <a:srgbClr val="888888"/>
              </a:buClr>
              <a:buSzPts val="1800"/>
              <a:buNone/>
              <a:defRPr>
                <a:solidFill>
                  <a:srgbClr val="888888"/>
                </a:solidFill>
              </a:defRPr>
            </a:lvl5pPr>
            <a:lvl6pPr lvl="5" algn="ctr">
              <a:lnSpc>
                <a:spcPct val="90000"/>
              </a:lnSpc>
              <a:spcBef>
                <a:spcPts val="500"/>
              </a:spcBef>
              <a:spcAft>
                <a:spcPts val="0"/>
              </a:spcAft>
              <a:buClr>
                <a:srgbClr val="888888"/>
              </a:buClr>
              <a:buSzPts val="1800"/>
              <a:buNone/>
              <a:defRPr>
                <a:solidFill>
                  <a:srgbClr val="888888"/>
                </a:solidFill>
              </a:defRPr>
            </a:lvl6pPr>
            <a:lvl7pPr lvl="6" algn="ctr">
              <a:lnSpc>
                <a:spcPct val="90000"/>
              </a:lnSpc>
              <a:spcBef>
                <a:spcPts val="500"/>
              </a:spcBef>
              <a:spcAft>
                <a:spcPts val="0"/>
              </a:spcAft>
              <a:buClr>
                <a:srgbClr val="888888"/>
              </a:buClr>
              <a:buSzPts val="1800"/>
              <a:buNone/>
              <a:defRPr>
                <a:solidFill>
                  <a:srgbClr val="888888"/>
                </a:solidFill>
              </a:defRPr>
            </a:lvl7pPr>
            <a:lvl8pPr lvl="7" algn="ctr">
              <a:lnSpc>
                <a:spcPct val="90000"/>
              </a:lnSpc>
              <a:spcBef>
                <a:spcPts val="500"/>
              </a:spcBef>
              <a:spcAft>
                <a:spcPts val="0"/>
              </a:spcAft>
              <a:buClr>
                <a:srgbClr val="888888"/>
              </a:buClr>
              <a:buSzPts val="1800"/>
              <a:buNone/>
              <a:defRPr>
                <a:solidFill>
                  <a:srgbClr val="888888"/>
                </a:solidFill>
              </a:defRPr>
            </a:lvl8pPr>
            <a:lvl9pPr lvl="8" algn="ctr">
              <a:lnSpc>
                <a:spcPct val="90000"/>
              </a:lnSpc>
              <a:spcBef>
                <a:spcPts val="500"/>
              </a:spcBef>
              <a:spcAft>
                <a:spcPts val="0"/>
              </a:spcAft>
              <a:buClr>
                <a:srgbClr val="888888"/>
              </a:buClr>
              <a:buSzPts val="1800"/>
              <a:buNone/>
              <a:defRPr>
                <a:solidFill>
                  <a:srgbClr val="888888"/>
                </a:solidFill>
              </a:defRPr>
            </a:lvl9pPr>
          </a:lstStyle>
          <a:p>
            <a:endParaRPr/>
          </a:p>
        </p:txBody>
      </p:sp>
      <p:sp>
        <p:nvSpPr>
          <p:cNvPr id="39" name="Google Shape;39;p13"/>
          <p:cNvSpPr txBox="1">
            <a:spLocks noGrp="1"/>
          </p:cNvSpPr>
          <p:nvPr>
            <p:ph type="body" idx="2"/>
          </p:nvPr>
        </p:nvSpPr>
        <p:spPr>
          <a:xfrm>
            <a:off x="1104907" y="5275463"/>
            <a:ext cx="6239100" cy="951128"/>
          </a:xfrm>
          <a:prstGeom prst="rect">
            <a:avLst/>
          </a:prstGeom>
          <a:noFill/>
          <a:ln>
            <a:noFill/>
          </a:ln>
        </p:spPr>
        <p:txBody>
          <a:bodyPr spcFirstLastPara="1" wrap="square" lIns="91425" tIns="45700" rIns="91425" bIns="45700" anchor="b" anchorCtr="0">
            <a:normAutofit/>
          </a:bodyPr>
          <a:lstStyle>
            <a:lvl1pPr marL="457200" lvl="0" indent="-364045" algn="l">
              <a:lnSpc>
                <a:spcPct val="90000"/>
              </a:lnSpc>
              <a:spcBef>
                <a:spcPts val="0"/>
              </a:spcBef>
              <a:spcAft>
                <a:spcPts val="0"/>
              </a:spcAft>
              <a:buClr>
                <a:srgbClr val="005EAE"/>
              </a:buClr>
              <a:buSzPts val="2133"/>
              <a:buChar char="•"/>
              <a:defRPr sz="2133">
                <a:solidFill>
                  <a:srgbClr val="005EAE"/>
                </a:solidFill>
              </a:defRPr>
            </a:lvl1pPr>
            <a:lvl2pPr marL="914400" lvl="1" indent="-228600" algn="l">
              <a:lnSpc>
                <a:spcPct val="90000"/>
              </a:lnSpc>
              <a:spcBef>
                <a:spcPts val="0"/>
              </a:spcBef>
              <a:spcAft>
                <a:spcPts val="0"/>
              </a:spcAft>
              <a:buClr>
                <a:schemeClr val="accent2"/>
              </a:buClr>
              <a:buSzPts val="2133"/>
              <a:buNone/>
              <a:defRPr sz="2133">
                <a:solidFill>
                  <a:schemeClr val="accent2"/>
                </a:solidFill>
              </a:defRPr>
            </a:lvl2pPr>
            <a:lvl3pPr marL="1371600" lvl="2" indent="-228600" algn="l">
              <a:lnSpc>
                <a:spcPct val="90000"/>
              </a:lnSpc>
              <a:spcBef>
                <a:spcPts val="756"/>
              </a:spcBef>
              <a:spcAft>
                <a:spcPts val="0"/>
              </a:spcAft>
              <a:buClr>
                <a:schemeClr val="accent2"/>
              </a:buClr>
              <a:buSzPts val="2133"/>
              <a:buNone/>
              <a:defRPr sz="2133">
                <a:solidFill>
                  <a:schemeClr val="accent2"/>
                </a:solidFill>
              </a:defRPr>
            </a:lvl3pPr>
            <a:lvl4pPr marL="1828800" lvl="3" indent="-347154" algn="l">
              <a:lnSpc>
                <a:spcPct val="90000"/>
              </a:lnSpc>
              <a:spcBef>
                <a:spcPts val="0"/>
              </a:spcBef>
              <a:spcAft>
                <a:spcPts val="0"/>
              </a:spcAft>
              <a:buClr>
                <a:schemeClr val="lt1"/>
              </a:buClr>
              <a:buSzPts val="1867"/>
              <a:buChar char="•"/>
              <a:defRPr sz="1867">
                <a:solidFill>
                  <a:schemeClr val="lt1"/>
                </a:solidFill>
              </a:defRPr>
            </a:lvl4pPr>
            <a:lvl5pPr marL="2286000" lvl="4" indent="-347154" algn="l">
              <a:lnSpc>
                <a:spcPct val="90000"/>
              </a:lnSpc>
              <a:spcBef>
                <a:spcPts val="0"/>
              </a:spcBef>
              <a:spcAft>
                <a:spcPts val="0"/>
              </a:spcAft>
              <a:buClr>
                <a:schemeClr val="lt1"/>
              </a:buClr>
              <a:buSzPts val="1867"/>
              <a:buChar char="•"/>
              <a:defRPr sz="1867">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13"/>
          <p:cNvSpPr/>
          <p:nvPr/>
        </p:nvSpPr>
        <p:spPr>
          <a:xfrm>
            <a:off x="0" y="6498000"/>
            <a:ext cx="12192000" cy="360000"/>
          </a:xfrm>
          <a:prstGeom prst="rect">
            <a:avLst/>
          </a:prstGeom>
          <a:solidFill>
            <a:srgbClr val="005EAE"/>
          </a:solidFill>
          <a:ln>
            <a:noFill/>
          </a:ln>
        </p:spPr>
        <p:txBody>
          <a:bodyPr spcFirstLastPara="1" wrap="square" lIns="91425" tIns="45700" rIns="91425" bIns="45700" anchor="t" anchorCtr="0">
            <a:noAutofit/>
          </a:bodyPr>
          <a:lstStyle/>
          <a:p>
            <a:pPr marL="969409" marR="0" lvl="0" indent="0" algn="l" rtl="0">
              <a:lnSpc>
                <a:spcPct val="100000"/>
              </a:lnSpc>
              <a:spcBef>
                <a:spcPts val="0"/>
              </a:spcBef>
              <a:spcAft>
                <a:spcPts val="0"/>
              </a:spcAft>
              <a:buClr>
                <a:srgbClr val="000000"/>
              </a:buClr>
              <a:buSzPts val="1333"/>
              <a:buFont typeface="Arial"/>
              <a:buNone/>
            </a:pPr>
            <a:endParaRPr sz="1333" b="0" i="0" u="none" strike="noStrike" cap="none">
              <a:solidFill>
                <a:schemeClr val="lt1"/>
              </a:solidFill>
              <a:latin typeface="Calibri"/>
              <a:ea typeface="Calibri"/>
              <a:cs typeface="Calibri"/>
              <a:sym typeface="Calibri"/>
            </a:endParaRPr>
          </a:p>
        </p:txBody>
      </p:sp>
      <p:pic>
        <p:nvPicPr>
          <p:cNvPr id="41" name="Google Shape;41;p13" descr="TCD_White.png"/>
          <p:cNvPicPr preferRelativeResize="0"/>
          <p:nvPr/>
        </p:nvPicPr>
        <p:blipFill rotWithShape="1">
          <a:blip r:embed="rId2">
            <a:alphaModFix/>
          </a:blip>
          <a:srcRect/>
          <a:stretch/>
        </p:blipFill>
        <p:spPr>
          <a:xfrm>
            <a:off x="1060547" y="631411"/>
            <a:ext cx="5435068" cy="146503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mp; Content 20pt">
  <p:cSld name="Title &amp; Content 20pt">
    <p:spTree>
      <p:nvGrpSpPr>
        <p:cNvPr id="1" name="Shape 42"/>
        <p:cNvGrpSpPr/>
        <p:nvPr/>
      </p:nvGrpSpPr>
      <p:grpSpPr>
        <a:xfrm>
          <a:off x="0" y="0"/>
          <a:ext cx="0" cy="0"/>
          <a:chOff x="0" y="0"/>
          <a:chExt cx="0" cy="0"/>
        </a:xfrm>
      </p:grpSpPr>
      <p:sp>
        <p:nvSpPr>
          <p:cNvPr id="43" name="Google Shape;43;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14"/>
          <p:cNvSpPr txBox="1">
            <a:spLocks noGrp="1"/>
          </p:cNvSpPr>
          <p:nvPr>
            <p:ph type="body" idx="1"/>
          </p:nvPr>
        </p:nvSpPr>
        <p:spPr>
          <a:xfrm>
            <a:off x="1104900" y="1881075"/>
            <a:ext cx="10001251" cy="40401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14"/>
          <p:cNvSpPr txBox="1">
            <a:spLocks noGrp="1"/>
          </p:cNvSpPr>
          <p:nvPr>
            <p:ph type="body" idx="2"/>
          </p:nvPr>
        </p:nvSpPr>
        <p:spPr>
          <a:xfrm>
            <a:off x="1104900" y="914404"/>
            <a:ext cx="10001251" cy="276225"/>
          </a:xfrm>
          <a:prstGeom prst="rect">
            <a:avLst/>
          </a:prstGeom>
          <a:noFill/>
          <a:ln>
            <a:noFill/>
          </a:ln>
        </p:spPr>
        <p:txBody>
          <a:bodyPr spcFirstLastPara="1" wrap="square" lIns="91425" tIns="45700" rIns="91425" bIns="45700" anchor="t" anchorCtr="0">
            <a:normAutofit/>
          </a:bodyPr>
          <a:lstStyle>
            <a:lvl1pPr marL="457200" lvl="0" indent="-364045" algn="l">
              <a:lnSpc>
                <a:spcPct val="90000"/>
              </a:lnSpc>
              <a:spcBef>
                <a:spcPts val="1000"/>
              </a:spcBef>
              <a:spcAft>
                <a:spcPts val="0"/>
              </a:spcAft>
              <a:buClr>
                <a:srgbClr val="005EAE"/>
              </a:buClr>
              <a:buSzPts val="2133"/>
              <a:buChar char="•"/>
              <a:defRPr sz="2133" b="0">
                <a:solidFill>
                  <a:srgbClr val="005EAE"/>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14"/>
          <p:cNvSpPr txBox="1">
            <a:spLocks noGrp="1"/>
          </p:cNvSpPr>
          <p:nvPr>
            <p:ph type="sldNum" idx="12"/>
          </p:nvPr>
        </p:nvSpPr>
        <p:spPr>
          <a:xfrm>
            <a:off x="10719351" y="6508333"/>
            <a:ext cx="386800" cy="255815"/>
          </a:xfrm>
          <a:prstGeom prst="rect">
            <a:avLst/>
          </a:prstGeom>
          <a:noFill/>
          <a:ln>
            <a:noFill/>
          </a:ln>
        </p:spPr>
        <p:txBody>
          <a:bodyPr spcFirstLastPara="1" wrap="square" lIns="0" tIns="0" rIns="0" bIns="0" anchor="b" anchorCtr="0">
            <a:noAutofit/>
          </a:bodyPr>
          <a:lstStyle>
            <a:lvl1pPr marL="0" marR="0" lvl="0"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Title, Content &amp; Image">
  <p:cSld name="Title, Content &amp; Image">
    <p:spTree>
      <p:nvGrpSpPr>
        <p:cNvPr id="1" name="Shape 47"/>
        <p:cNvGrpSpPr/>
        <p:nvPr/>
      </p:nvGrpSpPr>
      <p:grpSpPr>
        <a:xfrm>
          <a:off x="0" y="0"/>
          <a:ext cx="0" cy="0"/>
          <a:chOff x="0" y="0"/>
          <a:chExt cx="0" cy="0"/>
        </a:xfrm>
      </p:grpSpPr>
      <p:sp>
        <p:nvSpPr>
          <p:cNvPr id="48" name="Google Shape;48;p15"/>
          <p:cNvSpPr>
            <a:spLocks noGrp="1"/>
          </p:cNvSpPr>
          <p:nvPr>
            <p:ph type="pic" idx="2"/>
          </p:nvPr>
        </p:nvSpPr>
        <p:spPr>
          <a:xfrm>
            <a:off x="6585600" y="1943100"/>
            <a:ext cx="5606400" cy="4343400"/>
          </a:xfrm>
          <a:prstGeom prst="rect">
            <a:avLst/>
          </a:prstGeom>
          <a:solidFill>
            <a:schemeClr val="accent4"/>
          </a:solidFill>
          <a:ln>
            <a:noFill/>
          </a:ln>
        </p:spPr>
      </p:sp>
      <p:sp>
        <p:nvSpPr>
          <p:cNvPr id="49" name="Google Shape;49;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5EAE"/>
              </a:buClr>
              <a:buSzPts val="4400"/>
              <a:buFont typeface="Calibri"/>
              <a:buNone/>
              <a:defRPr>
                <a:solidFill>
                  <a:srgbClr val="005EAE"/>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15"/>
          <p:cNvSpPr txBox="1">
            <a:spLocks noGrp="1"/>
          </p:cNvSpPr>
          <p:nvPr>
            <p:ph type="body" idx="1"/>
          </p:nvPr>
        </p:nvSpPr>
        <p:spPr>
          <a:xfrm>
            <a:off x="1104907" y="1905000"/>
            <a:ext cx="5092700" cy="3987688"/>
          </a:xfrm>
          <a:prstGeom prst="rect">
            <a:avLst/>
          </a:prstGeom>
          <a:noFill/>
          <a:ln>
            <a:noFill/>
          </a:ln>
        </p:spPr>
        <p:txBody>
          <a:bodyPr spcFirstLastPara="1" wrap="square" lIns="91425" tIns="45700" rIns="91425" bIns="45700" anchor="t" anchorCtr="0">
            <a:normAutofit/>
          </a:bodyPr>
          <a:lstStyle>
            <a:lvl1pPr marL="457200" lvl="0" indent="-364045" algn="l">
              <a:lnSpc>
                <a:spcPct val="90000"/>
              </a:lnSpc>
              <a:spcBef>
                <a:spcPts val="1133"/>
              </a:spcBef>
              <a:spcAft>
                <a:spcPts val="0"/>
              </a:spcAft>
              <a:buClr>
                <a:schemeClr val="dk2"/>
              </a:buClr>
              <a:buSzPts val="2133"/>
              <a:buFont typeface="Calibri"/>
              <a:buChar char="–"/>
              <a:defRPr sz="2133" b="0"/>
            </a:lvl1pPr>
            <a:lvl2pPr marL="914400" lvl="1" indent="-364045" algn="l">
              <a:lnSpc>
                <a:spcPct val="90000"/>
              </a:lnSpc>
              <a:spcBef>
                <a:spcPts val="0"/>
              </a:spcBef>
              <a:spcAft>
                <a:spcPts val="0"/>
              </a:spcAft>
              <a:buClr>
                <a:schemeClr val="dk1"/>
              </a:buClr>
              <a:buSzPts val="2133"/>
              <a:buChar char="•"/>
              <a:defRPr sz="2133" b="0"/>
            </a:lvl2pPr>
            <a:lvl3pPr marL="1371600" lvl="2" indent="-347154" algn="l">
              <a:lnSpc>
                <a:spcPct val="90000"/>
              </a:lnSpc>
              <a:spcBef>
                <a:spcPts val="756"/>
              </a:spcBef>
              <a:spcAft>
                <a:spcPts val="0"/>
              </a:spcAft>
              <a:buClr>
                <a:schemeClr val="dk1"/>
              </a:buClr>
              <a:buSzPts val="1867"/>
              <a:buChar char="•"/>
              <a:defRPr sz="1867" b="0"/>
            </a:lvl3pPr>
            <a:lvl4pPr marL="1828800" lvl="3" indent="-347154" algn="l">
              <a:lnSpc>
                <a:spcPct val="90000"/>
              </a:lnSpc>
              <a:spcBef>
                <a:spcPts val="500"/>
              </a:spcBef>
              <a:spcAft>
                <a:spcPts val="0"/>
              </a:spcAft>
              <a:buClr>
                <a:schemeClr val="dk1"/>
              </a:buClr>
              <a:buSzPts val="1867"/>
              <a:buChar char="•"/>
              <a:defRPr sz="1867" b="0"/>
            </a:lvl4pPr>
            <a:lvl5pPr marL="2286000" lvl="4" indent="-347154" algn="l">
              <a:lnSpc>
                <a:spcPct val="90000"/>
              </a:lnSpc>
              <a:spcBef>
                <a:spcPts val="500"/>
              </a:spcBef>
              <a:spcAft>
                <a:spcPts val="0"/>
              </a:spcAft>
              <a:buClr>
                <a:schemeClr val="dk1"/>
              </a:buClr>
              <a:buSzPts val="1867"/>
              <a:buChar char="•"/>
              <a:defRPr sz="1867" b="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15"/>
          <p:cNvSpPr txBox="1">
            <a:spLocks noGrp="1"/>
          </p:cNvSpPr>
          <p:nvPr>
            <p:ph type="body" idx="3"/>
          </p:nvPr>
        </p:nvSpPr>
        <p:spPr>
          <a:xfrm>
            <a:off x="1104900" y="914404"/>
            <a:ext cx="10001251" cy="276225"/>
          </a:xfrm>
          <a:prstGeom prst="rect">
            <a:avLst/>
          </a:prstGeom>
          <a:noFill/>
          <a:ln>
            <a:noFill/>
          </a:ln>
        </p:spPr>
        <p:txBody>
          <a:bodyPr spcFirstLastPara="1" wrap="square" lIns="91425" tIns="45700" rIns="91425" bIns="45700" anchor="t" anchorCtr="0">
            <a:normAutofit/>
          </a:bodyPr>
          <a:lstStyle>
            <a:lvl1pPr marL="457200" lvl="0" indent="-364045" algn="l">
              <a:lnSpc>
                <a:spcPct val="90000"/>
              </a:lnSpc>
              <a:spcBef>
                <a:spcPts val="1000"/>
              </a:spcBef>
              <a:spcAft>
                <a:spcPts val="0"/>
              </a:spcAft>
              <a:buClr>
                <a:srgbClr val="005EAE"/>
              </a:buClr>
              <a:buSzPts val="2133"/>
              <a:buChar char="•"/>
              <a:defRPr sz="2133" b="0">
                <a:solidFill>
                  <a:srgbClr val="005EAE"/>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 name="Google Shape;52;p15"/>
          <p:cNvSpPr/>
          <p:nvPr/>
        </p:nvSpPr>
        <p:spPr>
          <a:xfrm>
            <a:off x="0" y="6498000"/>
            <a:ext cx="12192000" cy="360000"/>
          </a:xfrm>
          <a:prstGeom prst="rect">
            <a:avLst/>
          </a:prstGeom>
          <a:solidFill>
            <a:srgbClr val="005EAE"/>
          </a:solidFill>
          <a:ln>
            <a:noFill/>
          </a:ln>
        </p:spPr>
        <p:txBody>
          <a:bodyPr spcFirstLastPara="1" wrap="square" lIns="91425" tIns="45700" rIns="91425" bIns="45700" anchor="t" anchorCtr="0">
            <a:noAutofit/>
          </a:bodyPr>
          <a:lstStyle/>
          <a:p>
            <a:pPr marL="969409" marR="0" lvl="0" indent="0" algn="l" rtl="0">
              <a:lnSpc>
                <a:spcPct val="100000"/>
              </a:lnSpc>
              <a:spcBef>
                <a:spcPts val="0"/>
              </a:spcBef>
              <a:spcAft>
                <a:spcPts val="0"/>
              </a:spcAft>
              <a:buClr>
                <a:srgbClr val="000000"/>
              </a:buClr>
              <a:buSzPts val="1333"/>
              <a:buFont typeface="Arial"/>
              <a:buNone/>
            </a:pPr>
            <a:r>
              <a:rPr lang="en-IE" sz="1333" b="1" i="0" u="none" strike="noStrike" cap="none">
                <a:solidFill>
                  <a:schemeClr val="lt1"/>
                </a:solidFill>
                <a:latin typeface="Calibri"/>
                <a:ea typeface="Calibri"/>
                <a:cs typeface="Calibri"/>
                <a:sym typeface="Calibri"/>
              </a:rPr>
              <a:t>Trinity College Dublin, </a:t>
            </a:r>
            <a:r>
              <a:rPr lang="en-IE" sz="1333" b="0" i="0" u="none" strike="noStrike" cap="none">
                <a:solidFill>
                  <a:schemeClr val="lt1"/>
                </a:solidFill>
                <a:latin typeface="Calibri"/>
                <a:ea typeface="Calibri"/>
                <a:cs typeface="Calibri"/>
                <a:sym typeface="Calibri"/>
              </a:rPr>
              <a:t>The University of Dublin</a:t>
            </a:r>
            <a:endParaRPr sz="1400" b="0" i="0" u="none" strike="noStrike" cap="none">
              <a:solidFill>
                <a:srgbClr val="000000"/>
              </a:solidFill>
              <a:latin typeface="Arial"/>
              <a:ea typeface="Arial"/>
              <a:cs typeface="Arial"/>
              <a:sym typeface="Arial"/>
            </a:endParaRPr>
          </a:p>
        </p:txBody>
      </p:sp>
      <p:sp>
        <p:nvSpPr>
          <p:cNvPr id="53" name="Google Shape;53;p15"/>
          <p:cNvSpPr txBox="1">
            <a:spLocks noGrp="1"/>
          </p:cNvSpPr>
          <p:nvPr>
            <p:ph type="sldNum" idx="12"/>
          </p:nvPr>
        </p:nvSpPr>
        <p:spPr>
          <a:xfrm>
            <a:off x="10719351" y="6508333"/>
            <a:ext cx="386800" cy="255815"/>
          </a:xfrm>
          <a:prstGeom prst="rect">
            <a:avLst/>
          </a:prstGeom>
          <a:noFill/>
          <a:ln>
            <a:noFill/>
          </a:ln>
        </p:spPr>
        <p:txBody>
          <a:bodyPr spcFirstLastPara="1" wrap="square" lIns="0" tIns="0" rIns="0" bIns="0" anchor="b" anchorCtr="0">
            <a:noAutofit/>
          </a:bodyPr>
          <a:lstStyle>
            <a:lvl1pPr marL="0" marR="0" lvl="0"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le &amp; Image">
  <p:cSld name="Title &amp; Image">
    <p:spTree>
      <p:nvGrpSpPr>
        <p:cNvPr id="1" name="Shape 54"/>
        <p:cNvGrpSpPr/>
        <p:nvPr/>
      </p:nvGrpSpPr>
      <p:grpSpPr>
        <a:xfrm>
          <a:off x="0" y="0"/>
          <a:ext cx="0" cy="0"/>
          <a:chOff x="0" y="0"/>
          <a:chExt cx="0" cy="0"/>
        </a:xfrm>
      </p:grpSpPr>
      <p:sp>
        <p:nvSpPr>
          <p:cNvPr id="55" name="Google Shape;55;p16"/>
          <p:cNvSpPr>
            <a:spLocks noGrp="1"/>
          </p:cNvSpPr>
          <p:nvPr>
            <p:ph type="pic" idx="2"/>
          </p:nvPr>
        </p:nvSpPr>
        <p:spPr>
          <a:xfrm>
            <a:off x="0" y="1435839"/>
            <a:ext cx="12192000" cy="4850665"/>
          </a:xfrm>
          <a:prstGeom prst="rect">
            <a:avLst/>
          </a:prstGeom>
          <a:solidFill>
            <a:schemeClr val="accent4"/>
          </a:solidFill>
          <a:ln>
            <a:noFill/>
          </a:ln>
        </p:spPr>
      </p:sp>
      <p:sp>
        <p:nvSpPr>
          <p:cNvPr id="56" name="Google Shape;56;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5EAE"/>
              </a:buClr>
              <a:buSzPts val="4400"/>
              <a:buFont typeface="Calibri"/>
              <a:buNone/>
              <a:defRPr>
                <a:solidFill>
                  <a:srgbClr val="005EAE"/>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16"/>
          <p:cNvSpPr txBox="1">
            <a:spLocks noGrp="1"/>
          </p:cNvSpPr>
          <p:nvPr>
            <p:ph type="body" idx="1"/>
          </p:nvPr>
        </p:nvSpPr>
        <p:spPr>
          <a:xfrm>
            <a:off x="1104900" y="914404"/>
            <a:ext cx="10001251" cy="276225"/>
          </a:xfrm>
          <a:prstGeom prst="rect">
            <a:avLst/>
          </a:prstGeom>
          <a:noFill/>
          <a:ln>
            <a:noFill/>
          </a:ln>
        </p:spPr>
        <p:txBody>
          <a:bodyPr spcFirstLastPara="1" wrap="square" lIns="91425" tIns="45700" rIns="91425" bIns="45700" anchor="t" anchorCtr="0">
            <a:normAutofit/>
          </a:bodyPr>
          <a:lstStyle>
            <a:lvl1pPr marL="457200" lvl="0" indent="-364045" algn="l">
              <a:lnSpc>
                <a:spcPct val="90000"/>
              </a:lnSpc>
              <a:spcBef>
                <a:spcPts val="1000"/>
              </a:spcBef>
              <a:spcAft>
                <a:spcPts val="0"/>
              </a:spcAft>
              <a:buClr>
                <a:srgbClr val="005EAE"/>
              </a:buClr>
              <a:buSzPts val="2133"/>
              <a:buChar char="•"/>
              <a:defRPr sz="2133" b="0">
                <a:solidFill>
                  <a:srgbClr val="005EAE"/>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16"/>
          <p:cNvSpPr/>
          <p:nvPr/>
        </p:nvSpPr>
        <p:spPr>
          <a:xfrm>
            <a:off x="0" y="6498000"/>
            <a:ext cx="12192000" cy="360000"/>
          </a:xfrm>
          <a:prstGeom prst="rect">
            <a:avLst/>
          </a:prstGeom>
          <a:solidFill>
            <a:srgbClr val="005EAE"/>
          </a:solidFill>
          <a:ln>
            <a:noFill/>
          </a:ln>
        </p:spPr>
        <p:txBody>
          <a:bodyPr spcFirstLastPara="1" wrap="square" lIns="91425" tIns="45700" rIns="91425" bIns="45700" anchor="t" anchorCtr="0">
            <a:noAutofit/>
          </a:bodyPr>
          <a:lstStyle/>
          <a:p>
            <a:pPr marL="969409" marR="0" lvl="0" indent="0" algn="l" rtl="0">
              <a:lnSpc>
                <a:spcPct val="100000"/>
              </a:lnSpc>
              <a:spcBef>
                <a:spcPts val="0"/>
              </a:spcBef>
              <a:spcAft>
                <a:spcPts val="0"/>
              </a:spcAft>
              <a:buClr>
                <a:srgbClr val="000000"/>
              </a:buClr>
              <a:buSzPts val="1333"/>
              <a:buFont typeface="Arial"/>
              <a:buNone/>
            </a:pPr>
            <a:r>
              <a:rPr lang="en-IE" sz="1333" b="1" i="0" u="none" strike="noStrike" cap="none">
                <a:solidFill>
                  <a:schemeClr val="lt1"/>
                </a:solidFill>
                <a:latin typeface="Calibri"/>
                <a:ea typeface="Calibri"/>
                <a:cs typeface="Calibri"/>
                <a:sym typeface="Calibri"/>
              </a:rPr>
              <a:t>Trinity College Dublin, </a:t>
            </a:r>
            <a:r>
              <a:rPr lang="en-IE" sz="1333" b="0" i="0" u="none" strike="noStrike" cap="none">
                <a:solidFill>
                  <a:schemeClr val="lt1"/>
                </a:solidFill>
                <a:latin typeface="Calibri"/>
                <a:ea typeface="Calibri"/>
                <a:cs typeface="Calibri"/>
                <a:sym typeface="Calibri"/>
              </a:rPr>
              <a:t>The University of Dublin</a:t>
            </a:r>
            <a:endParaRPr sz="1400" b="0" i="0" u="none" strike="noStrike" cap="none">
              <a:solidFill>
                <a:srgbClr val="000000"/>
              </a:solidFill>
              <a:latin typeface="Arial"/>
              <a:ea typeface="Arial"/>
              <a:cs typeface="Arial"/>
              <a:sym typeface="Arial"/>
            </a:endParaRPr>
          </a:p>
        </p:txBody>
      </p:sp>
      <p:sp>
        <p:nvSpPr>
          <p:cNvPr id="59" name="Google Shape;59;p16"/>
          <p:cNvSpPr txBox="1">
            <a:spLocks noGrp="1"/>
          </p:cNvSpPr>
          <p:nvPr>
            <p:ph type="sldNum" idx="12"/>
          </p:nvPr>
        </p:nvSpPr>
        <p:spPr>
          <a:xfrm>
            <a:off x="10719351" y="6508333"/>
            <a:ext cx="386800" cy="255815"/>
          </a:xfrm>
          <a:prstGeom prst="rect">
            <a:avLst/>
          </a:prstGeom>
          <a:noFill/>
          <a:ln>
            <a:noFill/>
          </a:ln>
        </p:spPr>
        <p:txBody>
          <a:bodyPr spcFirstLastPara="1" wrap="square" lIns="0" tIns="0" rIns="0" bIns="0" anchor="b" anchorCtr="0">
            <a:noAutofit/>
          </a:bodyPr>
          <a:lstStyle>
            <a:lvl1pPr marL="0" marR="0" lvl="0"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Thank You">
  <p:cSld name="Thank You">
    <p:spTree>
      <p:nvGrpSpPr>
        <p:cNvPr id="1" name="Shape 60"/>
        <p:cNvGrpSpPr/>
        <p:nvPr/>
      </p:nvGrpSpPr>
      <p:grpSpPr>
        <a:xfrm>
          <a:off x="0" y="0"/>
          <a:ext cx="0" cy="0"/>
          <a:chOff x="0" y="0"/>
          <a:chExt cx="0" cy="0"/>
        </a:xfrm>
      </p:grpSpPr>
      <p:sp>
        <p:nvSpPr>
          <p:cNvPr id="61" name="Google Shape;61;p17"/>
          <p:cNvSpPr txBox="1">
            <a:spLocks noGrp="1"/>
          </p:cNvSpPr>
          <p:nvPr>
            <p:ph type="ctrTitle"/>
          </p:nvPr>
        </p:nvSpPr>
        <p:spPr>
          <a:xfrm>
            <a:off x="1104906" y="3715200"/>
            <a:ext cx="10001252" cy="55485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5EAE"/>
              </a:buClr>
              <a:buSzPts val="5600"/>
              <a:buFont typeface="Calibri"/>
              <a:buNone/>
              <a:defRPr sz="5600">
                <a:solidFill>
                  <a:srgbClr val="005EAE"/>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17"/>
          <p:cNvSpPr/>
          <p:nvPr/>
        </p:nvSpPr>
        <p:spPr>
          <a:xfrm>
            <a:off x="0" y="6498000"/>
            <a:ext cx="12192000" cy="360000"/>
          </a:xfrm>
          <a:prstGeom prst="rect">
            <a:avLst/>
          </a:prstGeom>
          <a:solidFill>
            <a:srgbClr val="005EAE"/>
          </a:solidFill>
          <a:ln>
            <a:noFill/>
          </a:ln>
        </p:spPr>
        <p:txBody>
          <a:bodyPr spcFirstLastPara="1" wrap="square" lIns="91425" tIns="45700" rIns="91425" bIns="45700" anchor="t" anchorCtr="0">
            <a:noAutofit/>
          </a:bodyPr>
          <a:lstStyle/>
          <a:p>
            <a:pPr marL="969409" marR="0" lvl="0" indent="0" algn="l" rtl="0">
              <a:lnSpc>
                <a:spcPct val="100000"/>
              </a:lnSpc>
              <a:spcBef>
                <a:spcPts val="0"/>
              </a:spcBef>
              <a:spcAft>
                <a:spcPts val="0"/>
              </a:spcAft>
              <a:buClr>
                <a:srgbClr val="000000"/>
              </a:buClr>
              <a:buSzPts val="1333"/>
              <a:buFont typeface="Arial"/>
              <a:buNone/>
            </a:pPr>
            <a:endParaRPr sz="1333" b="0" i="0" u="none" strike="noStrike" cap="none">
              <a:solidFill>
                <a:schemeClr val="lt1"/>
              </a:solidFill>
              <a:latin typeface="Calibri"/>
              <a:ea typeface="Calibri"/>
              <a:cs typeface="Calibri"/>
              <a:sym typeface="Calibri"/>
            </a:endParaRPr>
          </a:p>
        </p:txBody>
      </p:sp>
      <p:sp>
        <p:nvSpPr>
          <p:cNvPr id="63" name="Google Shape;63;p17"/>
          <p:cNvSpPr/>
          <p:nvPr/>
        </p:nvSpPr>
        <p:spPr>
          <a:xfrm>
            <a:off x="0" y="1"/>
            <a:ext cx="12192000" cy="2924105"/>
          </a:xfrm>
          <a:prstGeom prst="rect">
            <a:avLst/>
          </a:prstGeom>
          <a:solidFill>
            <a:srgbClr val="005EA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Calibri"/>
              <a:ea typeface="Calibri"/>
              <a:cs typeface="Calibri"/>
              <a:sym typeface="Calibri"/>
            </a:endParaRPr>
          </a:p>
        </p:txBody>
      </p:sp>
      <p:pic>
        <p:nvPicPr>
          <p:cNvPr id="64" name="Google Shape;64;p17" descr="TCD_White.png"/>
          <p:cNvPicPr preferRelativeResize="0"/>
          <p:nvPr/>
        </p:nvPicPr>
        <p:blipFill rotWithShape="1">
          <a:blip r:embed="rId2">
            <a:alphaModFix/>
          </a:blip>
          <a:srcRect/>
          <a:stretch/>
        </p:blipFill>
        <p:spPr>
          <a:xfrm>
            <a:off x="1060547" y="631411"/>
            <a:ext cx="5435068" cy="146503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_Title Only" type="titleOnly">
  <p:cSld name="TITLE_ONLY">
    <p:spTree>
      <p:nvGrpSpPr>
        <p:cNvPr id="1" name="Shape 65"/>
        <p:cNvGrpSpPr/>
        <p:nvPr/>
      </p:nvGrpSpPr>
      <p:grpSpPr>
        <a:xfrm>
          <a:off x="0" y="0"/>
          <a:ext cx="0" cy="0"/>
          <a:chOff x="0" y="0"/>
          <a:chExt cx="0" cy="0"/>
        </a:xfrm>
      </p:grpSpPr>
      <p:sp>
        <p:nvSpPr>
          <p:cNvPr id="66" name="Google Shape;66;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5EAE"/>
              </a:buClr>
              <a:buSzPts val="4400"/>
              <a:buFont typeface="Calibri"/>
              <a:buNone/>
              <a:defRPr>
                <a:solidFill>
                  <a:srgbClr val="005EAE"/>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18"/>
          <p:cNvSpPr txBox="1">
            <a:spLocks noGrp="1"/>
          </p:cNvSpPr>
          <p:nvPr>
            <p:ph type="sldNum" idx="12"/>
          </p:nvPr>
        </p:nvSpPr>
        <p:spPr>
          <a:xfrm>
            <a:off x="10719351" y="6508333"/>
            <a:ext cx="386800" cy="255815"/>
          </a:xfrm>
          <a:prstGeom prst="rect">
            <a:avLst/>
          </a:prstGeom>
          <a:noFill/>
          <a:ln>
            <a:noFill/>
          </a:ln>
        </p:spPr>
        <p:txBody>
          <a:bodyPr spcFirstLastPara="1" wrap="square" lIns="0" tIns="0" rIns="0" bIns="0" anchor="b" anchorCtr="0">
            <a:noAutofit/>
          </a:bodyPr>
          <a:lstStyle>
            <a:lvl1pPr marL="0" marR="0" lvl="0"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Title &amp; 2 Column Content 20pt">
  <p:cSld name="Title &amp; 2 Column Content 20pt">
    <p:spTree>
      <p:nvGrpSpPr>
        <p:cNvPr id="1" name="Shape 68"/>
        <p:cNvGrpSpPr/>
        <p:nvPr/>
      </p:nvGrpSpPr>
      <p:grpSpPr>
        <a:xfrm>
          <a:off x="0" y="0"/>
          <a:ext cx="0" cy="0"/>
          <a:chOff x="0" y="0"/>
          <a:chExt cx="0" cy="0"/>
        </a:xfrm>
      </p:grpSpPr>
      <p:sp>
        <p:nvSpPr>
          <p:cNvPr id="69" name="Google Shape;69;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9"/>
          <p:cNvSpPr txBox="1">
            <a:spLocks noGrp="1"/>
          </p:cNvSpPr>
          <p:nvPr>
            <p:ph type="body" idx="1"/>
          </p:nvPr>
        </p:nvSpPr>
        <p:spPr>
          <a:xfrm>
            <a:off x="1104901" y="1881076"/>
            <a:ext cx="5245099" cy="3163365"/>
          </a:xfrm>
          <a:prstGeom prst="rect">
            <a:avLst/>
          </a:prstGeom>
          <a:noFill/>
          <a:ln>
            <a:noFill/>
          </a:ln>
        </p:spPr>
        <p:txBody>
          <a:bodyPr spcFirstLastPara="1" wrap="square" lIns="91425" tIns="45700" rIns="91425" bIns="45700" anchor="t" anchorCtr="0">
            <a:normAutofit/>
          </a:bodyPr>
          <a:lstStyle>
            <a:lvl1pPr marL="457200" lvl="0" indent="-364045" algn="l">
              <a:lnSpc>
                <a:spcPct val="90000"/>
              </a:lnSpc>
              <a:spcBef>
                <a:spcPts val="1200"/>
              </a:spcBef>
              <a:spcAft>
                <a:spcPts val="0"/>
              </a:spcAft>
              <a:buClr>
                <a:schemeClr val="dk2"/>
              </a:buClr>
              <a:buSzPts val="2133"/>
              <a:buFont typeface="Arial"/>
              <a:buChar char="‒"/>
              <a:defRPr sz="2133" b="0"/>
            </a:lvl1pPr>
            <a:lvl2pPr marL="914400" lvl="1" indent="-364045" algn="l">
              <a:lnSpc>
                <a:spcPct val="90000"/>
              </a:lnSpc>
              <a:spcBef>
                <a:spcPts val="500"/>
              </a:spcBef>
              <a:spcAft>
                <a:spcPts val="0"/>
              </a:spcAft>
              <a:buClr>
                <a:schemeClr val="dk1"/>
              </a:buClr>
              <a:buSzPts val="2133"/>
              <a:buFont typeface="Arial"/>
              <a:buChar char="•"/>
              <a:defRPr sz="2133"/>
            </a:lvl2pPr>
            <a:lvl3pPr marL="1371600" lvl="2" indent="-364045" algn="l">
              <a:lnSpc>
                <a:spcPct val="90000"/>
              </a:lnSpc>
              <a:spcBef>
                <a:spcPts val="500"/>
              </a:spcBef>
              <a:spcAft>
                <a:spcPts val="0"/>
              </a:spcAft>
              <a:buClr>
                <a:schemeClr val="dk1"/>
              </a:buClr>
              <a:buSzPts val="2133"/>
              <a:buChar char="•"/>
              <a:defRPr sz="2133"/>
            </a:lvl3pPr>
            <a:lvl4pPr marL="1828800" lvl="3" indent="-364045" algn="l">
              <a:lnSpc>
                <a:spcPct val="90000"/>
              </a:lnSpc>
              <a:spcBef>
                <a:spcPts val="500"/>
              </a:spcBef>
              <a:spcAft>
                <a:spcPts val="0"/>
              </a:spcAft>
              <a:buClr>
                <a:schemeClr val="dk1"/>
              </a:buClr>
              <a:buSzPts val="2133"/>
              <a:buChar char="•"/>
              <a:defRPr sz="2133"/>
            </a:lvl4pPr>
            <a:lvl5pPr marL="2286000" lvl="4" indent="-364045" algn="l">
              <a:lnSpc>
                <a:spcPct val="90000"/>
              </a:lnSpc>
              <a:spcBef>
                <a:spcPts val="500"/>
              </a:spcBef>
              <a:spcAft>
                <a:spcPts val="0"/>
              </a:spcAft>
              <a:buClr>
                <a:schemeClr val="dk1"/>
              </a:buClr>
              <a:buSzPts val="2133"/>
              <a:buChar char="•"/>
              <a:defRPr sz="2133"/>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19"/>
          <p:cNvSpPr txBox="1">
            <a:spLocks noGrp="1"/>
          </p:cNvSpPr>
          <p:nvPr>
            <p:ph type="body" idx="2"/>
          </p:nvPr>
        </p:nvSpPr>
        <p:spPr>
          <a:xfrm>
            <a:off x="6553201" y="1881076"/>
            <a:ext cx="5246400" cy="3163365"/>
          </a:xfrm>
          <a:prstGeom prst="rect">
            <a:avLst/>
          </a:prstGeom>
          <a:noFill/>
          <a:ln>
            <a:noFill/>
          </a:ln>
        </p:spPr>
        <p:txBody>
          <a:bodyPr spcFirstLastPara="1" wrap="square" lIns="91425" tIns="45700" rIns="91425" bIns="45700" anchor="t" anchorCtr="0">
            <a:normAutofit/>
          </a:bodyPr>
          <a:lstStyle>
            <a:lvl1pPr marL="457200" lvl="0" indent="-364045" algn="l">
              <a:lnSpc>
                <a:spcPct val="90000"/>
              </a:lnSpc>
              <a:spcBef>
                <a:spcPts val="1200"/>
              </a:spcBef>
              <a:spcAft>
                <a:spcPts val="0"/>
              </a:spcAft>
              <a:buClr>
                <a:schemeClr val="dk2"/>
              </a:buClr>
              <a:buSzPts val="2133"/>
              <a:buFont typeface="Arial"/>
              <a:buChar char="‒"/>
              <a:defRPr sz="2133" b="0"/>
            </a:lvl1pPr>
            <a:lvl2pPr marL="914400" lvl="1" indent="-364045" algn="l">
              <a:lnSpc>
                <a:spcPct val="90000"/>
              </a:lnSpc>
              <a:spcBef>
                <a:spcPts val="500"/>
              </a:spcBef>
              <a:spcAft>
                <a:spcPts val="0"/>
              </a:spcAft>
              <a:buClr>
                <a:schemeClr val="dk1"/>
              </a:buClr>
              <a:buSzPts val="2133"/>
              <a:buFont typeface="Arial"/>
              <a:buChar char="•"/>
              <a:defRPr sz="2133"/>
            </a:lvl2pPr>
            <a:lvl3pPr marL="1371600" lvl="2" indent="-364045" algn="l">
              <a:lnSpc>
                <a:spcPct val="90000"/>
              </a:lnSpc>
              <a:spcBef>
                <a:spcPts val="500"/>
              </a:spcBef>
              <a:spcAft>
                <a:spcPts val="0"/>
              </a:spcAft>
              <a:buClr>
                <a:schemeClr val="dk1"/>
              </a:buClr>
              <a:buSzPts val="2133"/>
              <a:buChar char="•"/>
              <a:defRPr sz="2133"/>
            </a:lvl3pPr>
            <a:lvl4pPr marL="1828800" lvl="3" indent="-364045" algn="l">
              <a:lnSpc>
                <a:spcPct val="90000"/>
              </a:lnSpc>
              <a:spcBef>
                <a:spcPts val="500"/>
              </a:spcBef>
              <a:spcAft>
                <a:spcPts val="0"/>
              </a:spcAft>
              <a:buClr>
                <a:schemeClr val="dk1"/>
              </a:buClr>
              <a:buSzPts val="2133"/>
              <a:buChar char="•"/>
              <a:defRPr sz="2133"/>
            </a:lvl4pPr>
            <a:lvl5pPr marL="2286000" lvl="4" indent="-364045" algn="l">
              <a:lnSpc>
                <a:spcPct val="90000"/>
              </a:lnSpc>
              <a:spcBef>
                <a:spcPts val="500"/>
              </a:spcBef>
              <a:spcAft>
                <a:spcPts val="0"/>
              </a:spcAft>
              <a:buClr>
                <a:schemeClr val="dk1"/>
              </a:buClr>
              <a:buSzPts val="2133"/>
              <a:buChar char="•"/>
              <a:defRPr sz="2133"/>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19"/>
          <p:cNvSpPr txBox="1">
            <a:spLocks noGrp="1"/>
          </p:cNvSpPr>
          <p:nvPr>
            <p:ph type="body" idx="3"/>
          </p:nvPr>
        </p:nvSpPr>
        <p:spPr>
          <a:xfrm>
            <a:off x="1104900" y="914404"/>
            <a:ext cx="10001251" cy="276225"/>
          </a:xfrm>
          <a:prstGeom prst="rect">
            <a:avLst/>
          </a:prstGeom>
          <a:noFill/>
          <a:ln>
            <a:noFill/>
          </a:ln>
        </p:spPr>
        <p:txBody>
          <a:bodyPr spcFirstLastPara="1" wrap="square" lIns="91425" tIns="45700" rIns="91425" bIns="45700" anchor="t" anchorCtr="0">
            <a:normAutofit/>
          </a:bodyPr>
          <a:lstStyle>
            <a:lvl1pPr marL="457200" lvl="0" indent="-364045" algn="l">
              <a:lnSpc>
                <a:spcPct val="90000"/>
              </a:lnSpc>
              <a:spcBef>
                <a:spcPts val="1000"/>
              </a:spcBef>
              <a:spcAft>
                <a:spcPts val="0"/>
              </a:spcAft>
              <a:buClr>
                <a:srgbClr val="005EAE"/>
              </a:buClr>
              <a:buSzPts val="2133"/>
              <a:buChar char="•"/>
              <a:defRPr sz="2133" b="0">
                <a:solidFill>
                  <a:srgbClr val="005EAE"/>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3" name="Google Shape;73;p19"/>
          <p:cNvSpPr/>
          <p:nvPr/>
        </p:nvSpPr>
        <p:spPr>
          <a:xfrm>
            <a:off x="0" y="6034668"/>
            <a:ext cx="12192000" cy="821745"/>
          </a:xfrm>
          <a:prstGeom prst="rect">
            <a:avLst/>
          </a:prstGeom>
          <a:solidFill>
            <a:srgbClr val="005EAE"/>
          </a:solidFill>
          <a:ln>
            <a:noFill/>
          </a:ln>
        </p:spPr>
        <p:txBody>
          <a:bodyPr spcFirstLastPara="1" wrap="square" lIns="91425" tIns="45700" rIns="91425" bIns="45700" anchor="t" anchorCtr="0">
            <a:noAutofit/>
          </a:bodyPr>
          <a:lstStyle/>
          <a:p>
            <a:pPr marL="969409" marR="0" lvl="0" indent="0" algn="l" rtl="0">
              <a:lnSpc>
                <a:spcPct val="100000"/>
              </a:lnSpc>
              <a:spcBef>
                <a:spcPts val="0"/>
              </a:spcBef>
              <a:spcAft>
                <a:spcPts val="0"/>
              </a:spcAft>
              <a:buClr>
                <a:srgbClr val="000000"/>
              </a:buClr>
              <a:buSzPts val="1333"/>
              <a:buFont typeface="Arial"/>
              <a:buNone/>
            </a:pPr>
            <a:endParaRPr sz="1333" b="0" i="0" u="none" strike="noStrike" cap="none">
              <a:solidFill>
                <a:schemeClr val="lt1"/>
              </a:solidFill>
              <a:latin typeface="Calibri"/>
              <a:ea typeface="Calibri"/>
              <a:cs typeface="Calibri"/>
              <a:sym typeface="Calibri"/>
            </a:endParaRPr>
          </a:p>
        </p:txBody>
      </p:sp>
      <p:pic>
        <p:nvPicPr>
          <p:cNvPr id="74" name="Google Shape;74;p19" descr="TCD_White.png"/>
          <p:cNvPicPr preferRelativeResize="0"/>
          <p:nvPr/>
        </p:nvPicPr>
        <p:blipFill rotWithShape="1">
          <a:blip r:embed="rId2">
            <a:alphaModFix/>
          </a:blip>
          <a:srcRect/>
          <a:stretch/>
        </p:blipFill>
        <p:spPr>
          <a:xfrm>
            <a:off x="1090389" y="6184588"/>
            <a:ext cx="1968103" cy="530507"/>
          </a:xfrm>
          <a:prstGeom prst="rect">
            <a:avLst/>
          </a:prstGeom>
          <a:noFill/>
          <a:ln>
            <a:noFill/>
          </a:ln>
        </p:spPr>
      </p:pic>
      <p:sp>
        <p:nvSpPr>
          <p:cNvPr id="75" name="Google Shape;75;p19"/>
          <p:cNvSpPr txBox="1">
            <a:spLocks noGrp="1"/>
          </p:cNvSpPr>
          <p:nvPr>
            <p:ph type="sldNum" idx="12"/>
          </p:nvPr>
        </p:nvSpPr>
        <p:spPr>
          <a:xfrm>
            <a:off x="10719351" y="6508333"/>
            <a:ext cx="386800" cy="255815"/>
          </a:xfrm>
          <a:prstGeom prst="rect">
            <a:avLst/>
          </a:prstGeom>
          <a:noFill/>
          <a:ln>
            <a:noFill/>
          </a:ln>
        </p:spPr>
        <p:txBody>
          <a:bodyPr spcFirstLastPara="1" wrap="square" lIns="0" tIns="0" rIns="0" bIns="0" anchor="b" anchorCtr="0">
            <a:noAutofit/>
          </a:bodyPr>
          <a:lstStyle>
            <a:lvl1pPr marL="0" marR="0" lvl="0"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pic>
        <p:nvPicPr>
          <p:cNvPr id="76" name="Google Shape;76;p19" descr="A white arrow with blue text&#10;&#10;Description automatically generated"/>
          <p:cNvPicPr preferRelativeResize="0"/>
          <p:nvPr/>
        </p:nvPicPr>
        <p:blipFill rotWithShape="1">
          <a:blip r:embed="rId3">
            <a:alphaModFix/>
          </a:blip>
          <a:srcRect/>
          <a:stretch/>
        </p:blipFill>
        <p:spPr>
          <a:xfrm>
            <a:off x="9698445" y="5450245"/>
            <a:ext cx="2816766" cy="1992131"/>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s://pytch.org/app/lesson/sbys/5"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pytch.org/app/lesson/sbys/5"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1"/>
          <p:cNvSpPr txBox="1">
            <a:spLocks noGrp="1"/>
          </p:cNvSpPr>
          <p:nvPr>
            <p:ph type="ctrTitle"/>
          </p:nvPr>
        </p:nvSpPr>
        <p:spPr>
          <a:xfrm>
            <a:off x="3878580" y="3417983"/>
            <a:ext cx="4389120" cy="55485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2"/>
              </a:buClr>
              <a:buSzPct val="100000"/>
              <a:buFont typeface="Calibri"/>
              <a:buNone/>
            </a:pPr>
            <a:r>
              <a:rPr lang="en-IE"/>
              <a:t>Ceacht 5</a:t>
            </a:r>
            <a:endParaRPr/>
          </a:p>
        </p:txBody>
      </p:sp>
      <p:sp>
        <p:nvSpPr>
          <p:cNvPr id="152" name="Google Shape;152;p1"/>
          <p:cNvSpPr txBox="1">
            <a:spLocks noGrp="1"/>
          </p:cNvSpPr>
          <p:nvPr>
            <p:ph type="subTitle" idx="1"/>
          </p:nvPr>
        </p:nvSpPr>
        <p:spPr>
          <a:xfrm>
            <a:off x="3878580" y="4142394"/>
            <a:ext cx="4155440" cy="3618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chemeClr val="accent2"/>
              </a:buClr>
              <a:buSzPts val="2100"/>
              <a:buNone/>
            </a:pPr>
            <a:r>
              <a:rPr lang="en-IE" dirty="0"/>
              <a:t>“Chase game” a </a:t>
            </a:r>
            <a:r>
              <a:rPr lang="en-IE" dirty="0" err="1"/>
              <a:t>chríochnú</a:t>
            </a:r>
            <a:endParaRPr dirty="0"/>
          </a:p>
        </p:txBody>
      </p:sp>
      <p:sp>
        <p:nvSpPr>
          <p:cNvPr id="153" name="Google Shape;153;p1"/>
          <p:cNvSpPr txBox="1"/>
          <p:nvPr/>
        </p:nvSpPr>
        <p:spPr>
          <a:xfrm>
            <a:off x="9772847" y="4650022"/>
            <a:ext cx="2282520" cy="1923392"/>
          </a:xfrm>
          <a:prstGeom prst="rect">
            <a:avLst/>
          </a:prstGeom>
          <a:noFill/>
          <a:ln>
            <a:noFill/>
          </a:ln>
        </p:spPr>
        <p:txBody>
          <a:bodyPr spcFirstLastPara="1" wrap="square" lIns="91425" tIns="45700" rIns="91425" bIns="45700" anchor="b" anchorCtr="0">
            <a:normAutofit/>
          </a:bodyPr>
          <a:lstStyle/>
          <a:p>
            <a:pPr marL="0" marR="0" lvl="0" indent="0" algn="l" rtl="0">
              <a:lnSpc>
                <a:spcPct val="90000"/>
              </a:lnSpc>
              <a:spcBef>
                <a:spcPts val="0"/>
              </a:spcBef>
              <a:spcAft>
                <a:spcPts val="0"/>
              </a:spcAft>
              <a:buClr>
                <a:srgbClr val="005EAE"/>
              </a:buClr>
              <a:buSzPts val="1800"/>
              <a:buFont typeface="Arial"/>
              <a:buNone/>
            </a:pPr>
            <a:r>
              <a:rPr lang="en-IE" sz="1800" b="1">
                <a:solidFill>
                  <a:srgbClr val="005EAE"/>
                </a:solidFill>
                <a:latin typeface="Calibri"/>
                <a:ea typeface="Calibri"/>
                <a:cs typeface="Calibri"/>
                <a:sym typeface="Calibri"/>
              </a:rPr>
              <a:t>Arna fhorbairt ag</a:t>
            </a:r>
            <a:r>
              <a:rPr lang="en-IE" sz="1800" b="1" i="0" u="none" strike="noStrike" cap="none">
                <a:solidFill>
                  <a:srgbClr val="005EAE"/>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0"/>
              </a:spcBef>
              <a:spcAft>
                <a:spcPts val="0"/>
              </a:spcAft>
              <a:buClr>
                <a:srgbClr val="005EAE"/>
              </a:buClr>
              <a:buSzPts val="1700"/>
              <a:buFont typeface="Arial"/>
              <a:buNone/>
            </a:pPr>
            <a:endParaRPr sz="1700" b="1" i="0" u="none" strike="noStrike" cap="none">
              <a:solidFill>
                <a:srgbClr val="005EAE"/>
              </a:solidFill>
              <a:latin typeface="Calibri"/>
              <a:ea typeface="Calibri"/>
              <a:cs typeface="Calibri"/>
              <a:sym typeface="Calibri"/>
            </a:endParaRPr>
          </a:p>
          <a:p>
            <a:pPr marL="0" marR="0" lvl="0" indent="0" algn="l" rtl="0">
              <a:lnSpc>
                <a:spcPct val="90000"/>
              </a:lnSpc>
              <a:spcBef>
                <a:spcPts val="0"/>
              </a:spcBef>
              <a:spcAft>
                <a:spcPts val="0"/>
              </a:spcAft>
              <a:buClr>
                <a:srgbClr val="005EAE"/>
              </a:buClr>
              <a:buSzPts val="1700"/>
              <a:buFont typeface="Arial"/>
              <a:buNone/>
            </a:pPr>
            <a:endParaRPr sz="1700" b="1" i="0" u="none" strike="noStrike" cap="none">
              <a:solidFill>
                <a:srgbClr val="005EAE"/>
              </a:solidFill>
              <a:latin typeface="Calibri"/>
              <a:ea typeface="Calibri"/>
              <a:cs typeface="Calibri"/>
              <a:sym typeface="Calibri"/>
            </a:endParaRPr>
          </a:p>
          <a:p>
            <a:pPr marL="0" marR="0" lvl="0" indent="0" algn="l" rtl="0">
              <a:lnSpc>
                <a:spcPct val="90000"/>
              </a:lnSpc>
              <a:spcBef>
                <a:spcPts val="0"/>
              </a:spcBef>
              <a:spcAft>
                <a:spcPts val="0"/>
              </a:spcAft>
              <a:buClr>
                <a:srgbClr val="005EAE"/>
              </a:buClr>
              <a:buSzPts val="1700"/>
              <a:buFont typeface="Arial"/>
              <a:buNone/>
            </a:pPr>
            <a:endParaRPr sz="1700" b="1" i="0" u="none" strike="noStrike" cap="none">
              <a:solidFill>
                <a:srgbClr val="005EAE"/>
              </a:solidFill>
              <a:latin typeface="Calibri"/>
              <a:ea typeface="Calibri"/>
              <a:cs typeface="Calibri"/>
              <a:sym typeface="Calibri"/>
            </a:endParaRPr>
          </a:p>
          <a:p>
            <a:pPr marL="0" marR="0" lvl="2" indent="0" algn="l" rtl="0">
              <a:lnSpc>
                <a:spcPct val="90000"/>
              </a:lnSpc>
              <a:spcBef>
                <a:spcPts val="756"/>
              </a:spcBef>
              <a:spcAft>
                <a:spcPts val="0"/>
              </a:spcAft>
              <a:buClr>
                <a:schemeClr val="accent2"/>
              </a:buClr>
              <a:buSzPts val="1600"/>
              <a:buFont typeface="Arial"/>
              <a:buNone/>
            </a:pPr>
            <a:r>
              <a:rPr lang="en-IE" sz="1600" b="0" i="0" u="none" strike="noStrike" cap="none">
                <a:solidFill>
                  <a:schemeClr val="accent2"/>
                </a:solidFill>
                <a:latin typeface="Calibri"/>
                <a:ea typeface="Calibri"/>
                <a:cs typeface="Calibri"/>
                <a:sym typeface="Calibri"/>
              </a:rPr>
              <a:t>https://pytch.org/</a:t>
            </a:r>
            <a:endParaRPr sz="1400" b="0" i="0" u="none" strike="noStrike" cap="none">
              <a:solidFill>
                <a:srgbClr val="000000"/>
              </a:solidFill>
              <a:latin typeface="Arial"/>
              <a:ea typeface="Arial"/>
              <a:cs typeface="Arial"/>
              <a:sym typeface="Arial"/>
            </a:endParaRPr>
          </a:p>
          <a:p>
            <a:pPr marL="0" marR="0" lvl="2" indent="0" algn="l" rtl="0">
              <a:lnSpc>
                <a:spcPct val="90000"/>
              </a:lnSpc>
              <a:spcBef>
                <a:spcPts val="756"/>
              </a:spcBef>
              <a:spcAft>
                <a:spcPts val="0"/>
              </a:spcAft>
              <a:buClr>
                <a:schemeClr val="accent2"/>
              </a:buClr>
              <a:buSzPts val="1600"/>
              <a:buFont typeface="Arial"/>
              <a:buNone/>
            </a:pPr>
            <a:r>
              <a:rPr lang="en-IE" sz="1600" b="0" i="0" u="none" strike="noStrike" cap="none">
                <a:solidFill>
                  <a:schemeClr val="accent2"/>
                </a:solidFill>
                <a:latin typeface="Calibri"/>
                <a:ea typeface="Calibri"/>
                <a:cs typeface="Calibri"/>
                <a:sym typeface="Calibri"/>
              </a:rPr>
              <a:t>https://pytch.scss.tcd.ie/</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0"/>
              </a:spcBef>
              <a:spcAft>
                <a:spcPts val="0"/>
              </a:spcAft>
              <a:buClr>
                <a:srgbClr val="005EAE"/>
              </a:buClr>
              <a:buSzPts val="1700"/>
              <a:buFont typeface="Arial"/>
              <a:buNone/>
            </a:pPr>
            <a:endParaRPr sz="1700" b="1" i="0" u="none" strike="noStrike" cap="none">
              <a:solidFill>
                <a:srgbClr val="005EAE"/>
              </a:solidFill>
              <a:latin typeface="Calibri"/>
              <a:ea typeface="Calibri"/>
              <a:cs typeface="Calibri"/>
              <a:sym typeface="Calibri"/>
            </a:endParaRPr>
          </a:p>
        </p:txBody>
      </p:sp>
      <p:pic>
        <p:nvPicPr>
          <p:cNvPr id="154" name="Google Shape;154;p1" descr="A black background with blue text&#10;&#10;Description automatically generated"/>
          <p:cNvPicPr preferRelativeResize="0"/>
          <p:nvPr/>
        </p:nvPicPr>
        <p:blipFill rotWithShape="1">
          <a:blip r:embed="rId3">
            <a:alphaModFix/>
          </a:blip>
          <a:srcRect t="18261" b="17276"/>
          <a:stretch/>
        </p:blipFill>
        <p:spPr>
          <a:xfrm>
            <a:off x="9772847" y="5001364"/>
            <a:ext cx="1834985" cy="72596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2"/>
          <p:cNvSpPr txBox="1">
            <a:spLocks noGrp="1"/>
          </p:cNvSpPr>
          <p:nvPr>
            <p:ph type="title"/>
          </p:nvPr>
        </p:nvSpPr>
        <p:spPr>
          <a:xfrm>
            <a:off x="752475" y="184096"/>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000"/>
              <a:buFont typeface="Calibri"/>
              <a:buNone/>
            </a:pPr>
            <a:r>
              <a:rPr lang="en-IE" sz="3400" dirty="0"/>
              <a:t>Booleans (</a:t>
            </a:r>
            <a:r>
              <a:rPr lang="en-IE" sz="3400" dirty="0" err="1"/>
              <a:t>Beochana</a:t>
            </a:r>
            <a:r>
              <a:rPr lang="en-IE" sz="3400" dirty="0"/>
              <a:t> Boole)  – True (</a:t>
            </a:r>
            <a:r>
              <a:rPr lang="en-IE" sz="3400" dirty="0" err="1"/>
              <a:t>Fíor</a:t>
            </a:r>
            <a:r>
              <a:rPr lang="en-IE" sz="3400" dirty="0"/>
              <a:t>)/False (</a:t>
            </a:r>
            <a:r>
              <a:rPr lang="en-IE" sz="3400" dirty="0" err="1"/>
              <a:t>Bréagach</a:t>
            </a:r>
            <a:r>
              <a:rPr lang="en-IE" sz="3400" dirty="0"/>
              <a:t>)</a:t>
            </a:r>
            <a:endParaRPr sz="3800" dirty="0"/>
          </a:p>
        </p:txBody>
      </p:sp>
      <p:sp>
        <p:nvSpPr>
          <p:cNvPr id="161" name="Google Shape;161;p2"/>
          <p:cNvSpPr txBox="1">
            <a:spLocks noGrp="1"/>
          </p:cNvSpPr>
          <p:nvPr>
            <p:ph type="body" idx="2"/>
          </p:nvPr>
        </p:nvSpPr>
        <p:spPr>
          <a:xfrm>
            <a:off x="668926" y="1518878"/>
            <a:ext cx="11145380" cy="2405422"/>
          </a:xfrm>
          <a:prstGeom prst="rect">
            <a:avLst/>
          </a:prstGeom>
          <a:noFill/>
          <a:ln>
            <a:noFill/>
          </a:ln>
        </p:spPr>
        <p:txBody>
          <a:bodyPr spcFirstLastPara="1" wrap="square" lIns="91425" tIns="45700" rIns="91425" bIns="45700" anchor="t" anchorCtr="0">
            <a:normAutofit fontScale="92500" lnSpcReduction="20000"/>
          </a:bodyPr>
          <a:lstStyle/>
          <a:p>
            <a:pPr marL="228600" lvl="0" indent="-228600" algn="l" rtl="0">
              <a:lnSpc>
                <a:spcPct val="90000"/>
              </a:lnSpc>
              <a:spcBef>
                <a:spcPts val="0"/>
              </a:spcBef>
              <a:spcAft>
                <a:spcPts val="0"/>
              </a:spcAft>
              <a:buClr>
                <a:srgbClr val="005EAE"/>
              </a:buClr>
              <a:buSzPct val="100000"/>
              <a:buChar char="•"/>
            </a:pPr>
            <a:r>
              <a:rPr lang="en-IE" sz="2400" dirty="0" err="1">
                <a:solidFill>
                  <a:srgbClr val="005EAE"/>
                </a:solidFill>
              </a:rPr>
              <a:t>Leag</a:t>
            </a:r>
            <a:r>
              <a:rPr lang="en-IE" sz="2400" dirty="0">
                <a:solidFill>
                  <a:srgbClr val="005EAE"/>
                </a:solidFill>
              </a:rPr>
              <a:t> George Boole (</a:t>
            </a:r>
            <a:r>
              <a:rPr lang="en-IE" sz="2400" dirty="0" err="1">
                <a:solidFill>
                  <a:srgbClr val="005EAE"/>
                </a:solidFill>
              </a:rPr>
              <a:t>matamaiticeoir</a:t>
            </a:r>
            <a:r>
              <a:rPr lang="en-IE" sz="2400" dirty="0">
                <a:solidFill>
                  <a:srgbClr val="005EAE"/>
                </a:solidFill>
              </a:rPr>
              <a:t> </a:t>
            </a:r>
            <a:r>
              <a:rPr lang="en-IE" sz="2400" dirty="0" err="1">
                <a:solidFill>
                  <a:srgbClr val="005EAE"/>
                </a:solidFill>
              </a:rPr>
              <a:t>Sasanach</a:t>
            </a:r>
            <a:r>
              <a:rPr lang="en-IE" sz="2400" dirty="0">
                <a:solidFill>
                  <a:srgbClr val="005EAE"/>
                </a:solidFill>
              </a:rPr>
              <a:t> a </a:t>
            </a:r>
            <a:r>
              <a:rPr lang="en-IE" sz="2400" dirty="0" err="1">
                <a:solidFill>
                  <a:srgbClr val="005EAE"/>
                </a:solidFill>
              </a:rPr>
              <a:t>bhog</a:t>
            </a:r>
            <a:r>
              <a:rPr lang="en-IE" sz="2400" dirty="0">
                <a:solidFill>
                  <a:srgbClr val="005EAE"/>
                </a:solidFill>
              </a:rPr>
              <a:t> go Coláiste </a:t>
            </a:r>
            <a:r>
              <a:rPr lang="en-IE" sz="2400" dirty="0" err="1">
                <a:solidFill>
                  <a:srgbClr val="005EAE"/>
                </a:solidFill>
              </a:rPr>
              <a:t>na</a:t>
            </a:r>
            <a:r>
              <a:rPr lang="en-IE" sz="2400" dirty="0">
                <a:solidFill>
                  <a:srgbClr val="005EAE"/>
                </a:solidFill>
              </a:rPr>
              <a:t> </a:t>
            </a:r>
            <a:r>
              <a:rPr lang="en-IE" sz="2400" dirty="0" err="1">
                <a:solidFill>
                  <a:srgbClr val="005EAE"/>
                </a:solidFill>
              </a:rPr>
              <a:t>Banríona</a:t>
            </a:r>
            <a:r>
              <a:rPr lang="en-IE" sz="2400" dirty="0">
                <a:solidFill>
                  <a:srgbClr val="005EAE"/>
                </a:solidFill>
              </a:rPr>
              <a:t>, Corcaigh) </a:t>
            </a:r>
            <a:r>
              <a:rPr lang="en-IE" sz="2400" dirty="0" err="1">
                <a:solidFill>
                  <a:srgbClr val="005EAE"/>
                </a:solidFill>
              </a:rPr>
              <a:t>bunrialacha</a:t>
            </a:r>
            <a:r>
              <a:rPr lang="en-IE" sz="2400" dirty="0">
                <a:solidFill>
                  <a:srgbClr val="005EAE"/>
                </a:solidFill>
              </a:rPr>
              <a:t> </a:t>
            </a:r>
            <a:r>
              <a:rPr lang="en-IE" sz="2400" dirty="0" err="1">
                <a:solidFill>
                  <a:srgbClr val="005EAE"/>
                </a:solidFill>
              </a:rPr>
              <a:t>na</a:t>
            </a:r>
            <a:r>
              <a:rPr lang="en-IE" sz="2400" dirty="0">
                <a:solidFill>
                  <a:srgbClr val="005EAE"/>
                </a:solidFill>
              </a:rPr>
              <a:t> Booleans (</a:t>
            </a:r>
            <a:r>
              <a:rPr lang="en-IE" sz="2400" dirty="0" err="1">
                <a:solidFill>
                  <a:srgbClr val="005EAE"/>
                </a:solidFill>
              </a:rPr>
              <a:t>beochana</a:t>
            </a:r>
            <a:r>
              <a:rPr lang="en-IE" sz="2400" dirty="0">
                <a:solidFill>
                  <a:srgbClr val="005EAE"/>
                </a:solidFill>
              </a:rPr>
              <a:t> Boole)  </a:t>
            </a:r>
            <a:r>
              <a:rPr lang="en-IE" sz="2400" dirty="0" err="1">
                <a:solidFill>
                  <a:srgbClr val="005EAE"/>
                </a:solidFill>
              </a:rPr>
              <a:t>amach</a:t>
            </a:r>
            <a:r>
              <a:rPr lang="en-IE" sz="2400" dirty="0">
                <a:solidFill>
                  <a:srgbClr val="005EAE"/>
                </a:solidFill>
              </a:rPr>
              <a:t> </a:t>
            </a:r>
            <a:r>
              <a:rPr lang="en-IE" sz="2400" dirty="0" err="1">
                <a:solidFill>
                  <a:srgbClr val="005EAE"/>
                </a:solidFill>
              </a:rPr>
              <a:t>sa</a:t>
            </a:r>
            <a:r>
              <a:rPr lang="en-IE" sz="2400" dirty="0">
                <a:solidFill>
                  <a:srgbClr val="005EAE"/>
                </a:solidFill>
              </a:rPr>
              <a:t> </a:t>
            </a:r>
            <a:r>
              <a:rPr lang="en-IE" sz="2400" dirty="0" err="1">
                <a:solidFill>
                  <a:srgbClr val="005EAE"/>
                </a:solidFill>
              </a:rPr>
              <a:t>bhliain</a:t>
            </a:r>
            <a:r>
              <a:rPr lang="en-IE" sz="2400" dirty="0">
                <a:solidFill>
                  <a:srgbClr val="005EAE"/>
                </a:solidFill>
              </a:rPr>
              <a:t> 1847.</a:t>
            </a:r>
            <a:endParaRPr sz="2400" dirty="0">
              <a:solidFill>
                <a:srgbClr val="005EAE"/>
              </a:solidFill>
            </a:endParaRPr>
          </a:p>
          <a:p>
            <a:pPr marL="228600" lvl="0" indent="-228600" algn="l" rtl="0">
              <a:lnSpc>
                <a:spcPct val="90000"/>
              </a:lnSpc>
              <a:spcBef>
                <a:spcPts val="1000"/>
              </a:spcBef>
              <a:spcAft>
                <a:spcPts val="0"/>
              </a:spcAft>
              <a:buClr>
                <a:srgbClr val="005EAE"/>
              </a:buClr>
              <a:buSzPct val="100000"/>
              <a:buChar char="•"/>
            </a:pPr>
            <a:r>
              <a:rPr lang="en-IE" sz="2400" dirty="0">
                <a:solidFill>
                  <a:srgbClr val="005EAE"/>
                </a:solidFill>
              </a:rPr>
              <a:t>Is </a:t>
            </a:r>
            <a:r>
              <a:rPr lang="en-IE" sz="2400" dirty="0" err="1">
                <a:solidFill>
                  <a:srgbClr val="005EAE"/>
                </a:solidFill>
              </a:rPr>
              <a:t>féidir</a:t>
            </a:r>
            <a:r>
              <a:rPr lang="en-IE" sz="2400" dirty="0">
                <a:solidFill>
                  <a:srgbClr val="005EAE"/>
                </a:solidFill>
              </a:rPr>
              <a:t> le </a:t>
            </a:r>
            <a:r>
              <a:rPr lang="en-IE" sz="2400" dirty="0" err="1">
                <a:solidFill>
                  <a:srgbClr val="005EAE"/>
                </a:solidFill>
              </a:rPr>
              <a:t>luach</a:t>
            </a:r>
            <a:r>
              <a:rPr lang="en-IE" sz="2400" dirty="0">
                <a:solidFill>
                  <a:srgbClr val="005EAE"/>
                </a:solidFill>
              </a:rPr>
              <a:t> Boole a </a:t>
            </a:r>
            <a:r>
              <a:rPr lang="en-IE" sz="2400" dirty="0" err="1">
                <a:solidFill>
                  <a:srgbClr val="005EAE"/>
                </a:solidFill>
              </a:rPr>
              <a:t>bheith</a:t>
            </a:r>
            <a:r>
              <a:rPr lang="en-IE" sz="2400" dirty="0">
                <a:solidFill>
                  <a:srgbClr val="005EAE"/>
                </a:solidFill>
              </a:rPr>
              <a:t> False (</a:t>
            </a:r>
            <a:r>
              <a:rPr lang="en-IE" sz="2400" dirty="0" err="1">
                <a:solidFill>
                  <a:srgbClr val="005EAE"/>
                </a:solidFill>
              </a:rPr>
              <a:t>Bréagach</a:t>
            </a:r>
            <a:r>
              <a:rPr lang="en-IE" sz="2400" dirty="0">
                <a:solidFill>
                  <a:srgbClr val="005EAE"/>
                </a:solidFill>
              </a:rPr>
              <a:t>) </a:t>
            </a:r>
            <a:r>
              <a:rPr lang="en-IE" sz="2400" dirty="0" err="1">
                <a:solidFill>
                  <a:srgbClr val="005EAE"/>
                </a:solidFill>
              </a:rPr>
              <a:t>nó</a:t>
            </a:r>
            <a:r>
              <a:rPr lang="en-IE" sz="2400" dirty="0">
                <a:solidFill>
                  <a:srgbClr val="005EAE"/>
                </a:solidFill>
              </a:rPr>
              <a:t> True (</a:t>
            </a:r>
            <a:r>
              <a:rPr lang="en-IE" sz="2400" dirty="0" err="1">
                <a:solidFill>
                  <a:srgbClr val="005EAE"/>
                </a:solidFill>
              </a:rPr>
              <a:t>Fíor</a:t>
            </a:r>
            <a:r>
              <a:rPr lang="en-IE" sz="2400" dirty="0">
                <a:solidFill>
                  <a:srgbClr val="005EAE"/>
                </a:solidFill>
              </a:rPr>
              <a:t>) </a:t>
            </a:r>
            <a:r>
              <a:rPr lang="en-IE" sz="2400" dirty="0" err="1">
                <a:solidFill>
                  <a:srgbClr val="005EAE"/>
                </a:solidFill>
              </a:rPr>
              <a:t>amháin</a:t>
            </a:r>
            <a:r>
              <a:rPr lang="en-IE" sz="2400" dirty="0">
                <a:solidFill>
                  <a:srgbClr val="005EAE"/>
                </a:solidFill>
              </a:rPr>
              <a:t>. I Python, </a:t>
            </a:r>
            <a:r>
              <a:rPr lang="en-IE" sz="2400" dirty="0" err="1">
                <a:solidFill>
                  <a:srgbClr val="005EAE"/>
                </a:solidFill>
              </a:rPr>
              <a:t>scríobhtar</a:t>
            </a:r>
            <a:r>
              <a:rPr lang="en-IE" sz="2400" dirty="0">
                <a:solidFill>
                  <a:srgbClr val="005EAE"/>
                </a:solidFill>
              </a:rPr>
              <a:t> </a:t>
            </a:r>
            <a:r>
              <a:rPr lang="en-IE" sz="2400" dirty="0" err="1">
                <a:solidFill>
                  <a:srgbClr val="005EAE"/>
                </a:solidFill>
              </a:rPr>
              <a:t>luachanna</a:t>
            </a:r>
            <a:r>
              <a:rPr lang="en-IE" sz="2400" dirty="0">
                <a:solidFill>
                  <a:srgbClr val="005EAE"/>
                </a:solidFill>
              </a:rPr>
              <a:t> Boolean le </a:t>
            </a:r>
            <a:r>
              <a:rPr lang="en-IE" sz="2400" dirty="0" err="1">
                <a:solidFill>
                  <a:srgbClr val="005EAE"/>
                </a:solidFill>
              </a:rPr>
              <a:t>ceannlitir</a:t>
            </a:r>
            <a:r>
              <a:rPr lang="en-IE" sz="2400" dirty="0">
                <a:solidFill>
                  <a:srgbClr val="005EAE"/>
                </a:solidFill>
              </a:rPr>
              <a:t>: False </a:t>
            </a:r>
            <a:r>
              <a:rPr lang="en-IE" sz="2400" dirty="0" err="1">
                <a:solidFill>
                  <a:srgbClr val="005EAE"/>
                </a:solidFill>
              </a:rPr>
              <a:t>agus</a:t>
            </a:r>
            <a:r>
              <a:rPr lang="en-IE" sz="2400" dirty="0">
                <a:solidFill>
                  <a:srgbClr val="005EAE"/>
                </a:solidFill>
              </a:rPr>
              <a:t> True.</a:t>
            </a:r>
            <a:endParaRPr sz="2400" dirty="0">
              <a:solidFill>
                <a:srgbClr val="005EAE"/>
              </a:solidFill>
            </a:endParaRPr>
          </a:p>
          <a:p>
            <a:pPr marL="228600" lvl="0" indent="-228600" algn="l" rtl="0">
              <a:lnSpc>
                <a:spcPct val="90000"/>
              </a:lnSpc>
              <a:spcBef>
                <a:spcPts val="1000"/>
              </a:spcBef>
              <a:spcAft>
                <a:spcPts val="0"/>
              </a:spcAft>
              <a:buClr>
                <a:srgbClr val="005EAE"/>
              </a:buClr>
              <a:buSzPct val="100000"/>
              <a:buChar char="•"/>
            </a:pPr>
            <a:r>
              <a:rPr lang="en-IE" sz="2400" dirty="0"/>
              <a:t>Chun </a:t>
            </a:r>
            <a:r>
              <a:rPr lang="en-IE" sz="2400" dirty="0" err="1"/>
              <a:t>athróg</a:t>
            </a:r>
            <a:r>
              <a:rPr lang="en-IE" sz="2400" dirty="0"/>
              <a:t> a </a:t>
            </a:r>
            <a:r>
              <a:rPr lang="en-IE" sz="2400" dirty="0" err="1"/>
              <a:t>shainiú</a:t>
            </a:r>
            <a:r>
              <a:rPr lang="en-IE" sz="2400" dirty="0"/>
              <a:t> le </a:t>
            </a:r>
            <a:r>
              <a:rPr lang="en-IE" sz="2400" dirty="0" err="1"/>
              <a:t>luach</a:t>
            </a:r>
            <a:r>
              <a:rPr lang="en-IE" sz="2400" dirty="0"/>
              <a:t> Boole </a:t>
            </a:r>
            <a:r>
              <a:rPr lang="en-IE" sz="2400" dirty="0" err="1"/>
              <a:t>i</a:t>
            </a:r>
            <a:r>
              <a:rPr lang="en-IE" sz="2400" dirty="0"/>
              <a:t> </a:t>
            </a:r>
            <a:r>
              <a:rPr lang="en-IE" sz="2400" dirty="0" err="1"/>
              <a:t>bPython</a:t>
            </a:r>
            <a:r>
              <a:rPr lang="en-IE" sz="2400" dirty="0"/>
              <a:t>:</a:t>
            </a:r>
            <a:r>
              <a:rPr lang="en-IE" sz="2400" dirty="0">
                <a:latin typeface="Courier"/>
                <a:ea typeface="Courier"/>
                <a:cs typeface="Courier"/>
                <a:sym typeface="Courier"/>
              </a:rPr>
              <a:t> </a:t>
            </a:r>
            <a:r>
              <a:rPr lang="en-IE" sz="2600" dirty="0" err="1">
                <a:latin typeface="Courier"/>
                <a:ea typeface="Courier"/>
                <a:cs typeface="Courier"/>
                <a:sym typeface="Courier"/>
              </a:rPr>
              <a:t>my_variable</a:t>
            </a:r>
            <a:r>
              <a:rPr lang="en-IE" sz="2600" dirty="0">
                <a:latin typeface="Courier"/>
                <a:ea typeface="Courier"/>
                <a:cs typeface="Courier"/>
                <a:sym typeface="Courier"/>
              </a:rPr>
              <a:t> = True</a:t>
            </a:r>
            <a:endParaRPr dirty="0"/>
          </a:p>
          <a:p>
            <a:pPr marL="228600" lvl="0" indent="-228600" algn="l" rtl="0">
              <a:lnSpc>
                <a:spcPct val="90000"/>
              </a:lnSpc>
              <a:spcBef>
                <a:spcPts val="1000"/>
              </a:spcBef>
              <a:spcAft>
                <a:spcPts val="0"/>
              </a:spcAft>
              <a:buClr>
                <a:srgbClr val="005EAE"/>
              </a:buClr>
              <a:buSzPct val="100000"/>
              <a:buChar char="•"/>
            </a:pPr>
            <a:r>
              <a:rPr lang="en-IE" sz="2400" dirty="0">
                <a:solidFill>
                  <a:srgbClr val="005EAE"/>
                </a:solidFill>
              </a:rPr>
              <a:t>Cén </a:t>
            </a:r>
            <a:r>
              <a:rPr lang="en-IE" sz="2400" dirty="0" err="1">
                <a:solidFill>
                  <a:srgbClr val="005EAE"/>
                </a:solidFill>
              </a:rPr>
              <a:t>fáth</a:t>
            </a:r>
            <a:r>
              <a:rPr lang="en-IE" sz="2400" dirty="0">
                <a:solidFill>
                  <a:srgbClr val="005EAE"/>
                </a:solidFill>
              </a:rPr>
              <a:t> a </a:t>
            </a:r>
            <a:r>
              <a:rPr lang="en-IE" sz="2400" dirty="0" err="1">
                <a:solidFill>
                  <a:srgbClr val="005EAE"/>
                </a:solidFill>
              </a:rPr>
              <a:t>bhfuil</a:t>
            </a:r>
            <a:r>
              <a:rPr lang="en-IE" sz="2400" dirty="0">
                <a:solidFill>
                  <a:srgbClr val="005EAE"/>
                </a:solidFill>
              </a:rPr>
              <a:t> Booleans (</a:t>
            </a:r>
            <a:r>
              <a:rPr lang="en-IE" sz="2400" dirty="0" err="1">
                <a:solidFill>
                  <a:srgbClr val="005EAE"/>
                </a:solidFill>
              </a:rPr>
              <a:t>beochana</a:t>
            </a:r>
            <a:r>
              <a:rPr lang="en-IE" sz="2400" dirty="0">
                <a:solidFill>
                  <a:srgbClr val="005EAE"/>
                </a:solidFill>
              </a:rPr>
              <a:t> Boole) </a:t>
            </a:r>
            <a:r>
              <a:rPr lang="en-IE" sz="2400" dirty="0" err="1">
                <a:solidFill>
                  <a:srgbClr val="005EAE"/>
                </a:solidFill>
              </a:rPr>
              <a:t>tábhachtach</a:t>
            </a:r>
            <a:r>
              <a:rPr lang="en-IE" sz="2400" dirty="0">
                <a:solidFill>
                  <a:srgbClr val="005EAE"/>
                </a:solidFill>
              </a:rPr>
              <a:t> </a:t>
            </a:r>
            <a:r>
              <a:rPr lang="en-IE" sz="2400" dirty="0" err="1">
                <a:solidFill>
                  <a:srgbClr val="005EAE"/>
                </a:solidFill>
              </a:rPr>
              <a:t>i</a:t>
            </a:r>
            <a:r>
              <a:rPr lang="en-IE" sz="2400" dirty="0">
                <a:solidFill>
                  <a:srgbClr val="005EAE"/>
                </a:solidFill>
              </a:rPr>
              <a:t> </a:t>
            </a:r>
            <a:r>
              <a:rPr lang="en-IE" sz="2400" dirty="0" err="1">
                <a:solidFill>
                  <a:srgbClr val="005EAE"/>
                </a:solidFill>
              </a:rPr>
              <a:t>bPytch</a:t>
            </a:r>
            <a:r>
              <a:rPr lang="en-IE" sz="2400" dirty="0">
                <a:solidFill>
                  <a:srgbClr val="005EAE"/>
                </a:solidFill>
              </a:rPr>
              <a:t>? </a:t>
            </a:r>
            <a:r>
              <a:rPr lang="en-IE" sz="2400" dirty="0" err="1">
                <a:solidFill>
                  <a:srgbClr val="005EAE"/>
                </a:solidFill>
              </a:rPr>
              <a:t>Teastaíonn</a:t>
            </a:r>
            <a:r>
              <a:rPr lang="en-IE" sz="2400" dirty="0">
                <a:solidFill>
                  <a:srgbClr val="005EAE"/>
                </a:solidFill>
              </a:rPr>
              <a:t> </a:t>
            </a:r>
            <a:r>
              <a:rPr lang="en-IE" sz="2400" dirty="0" err="1">
                <a:solidFill>
                  <a:srgbClr val="005EAE"/>
                </a:solidFill>
              </a:rPr>
              <a:t>uainn</a:t>
            </a:r>
            <a:r>
              <a:rPr lang="en-IE" sz="2400" dirty="0">
                <a:solidFill>
                  <a:srgbClr val="005EAE"/>
                </a:solidFill>
              </a:rPr>
              <a:t> go </a:t>
            </a:r>
            <a:r>
              <a:rPr lang="en-IE" sz="2400" dirty="0" err="1">
                <a:solidFill>
                  <a:srgbClr val="005EAE"/>
                </a:solidFill>
              </a:rPr>
              <a:t>ndéanfadh</a:t>
            </a:r>
            <a:r>
              <a:rPr lang="en-IE" sz="2400" dirty="0">
                <a:solidFill>
                  <a:srgbClr val="005EAE"/>
                </a:solidFill>
              </a:rPr>
              <a:t> Python </a:t>
            </a:r>
            <a:r>
              <a:rPr lang="en-IE" sz="2400" dirty="0" err="1">
                <a:solidFill>
                  <a:srgbClr val="005EAE"/>
                </a:solidFill>
              </a:rPr>
              <a:t>roghanna</a:t>
            </a:r>
            <a:r>
              <a:rPr lang="en-IE" sz="2400" dirty="0">
                <a:solidFill>
                  <a:srgbClr val="005EAE"/>
                </a:solidFill>
              </a:rPr>
              <a:t> </a:t>
            </a:r>
            <a:r>
              <a:rPr lang="en-IE" sz="2400" dirty="0" err="1">
                <a:solidFill>
                  <a:srgbClr val="005EAE"/>
                </a:solidFill>
              </a:rPr>
              <a:t>agus</a:t>
            </a:r>
            <a:r>
              <a:rPr lang="en-IE" sz="2400" dirty="0">
                <a:solidFill>
                  <a:srgbClr val="005EAE"/>
                </a:solidFill>
              </a:rPr>
              <a:t> go </a:t>
            </a:r>
            <a:r>
              <a:rPr lang="en-IE" sz="2400" dirty="0" err="1">
                <a:solidFill>
                  <a:srgbClr val="005EAE"/>
                </a:solidFill>
              </a:rPr>
              <a:t>gcuirfeadh</a:t>
            </a:r>
            <a:r>
              <a:rPr lang="en-IE" sz="2400" dirty="0">
                <a:solidFill>
                  <a:srgbClr val="005EAE"/>
                </a:solidFill>
              </a:rPr>
              <a:t> </a:t>
            </a:r>
            <a:r>
              <a:rPr lang="en-IE" sz="2400" dirty="0" err="1">
                <a:solidFill>
                  <a:srgbClr val="005EAE"/>
                </a:solidFill>
              </a:rPr>
              <a:t>sé</a:t>
            </a:r>
            <a:r>
              <a:rPr lang="en-IE" sz="2400" dirty="0">
                <a:solidFill>
                  <a:srgbClr val="005EAE"/>
                </a:solidFill>
              </a:rPr>
              <a:t> </a:t>
            </a:r>
            <a:r>
              <a:rPr lang="en-IE" sz="2400" dirty="0" err="1">
                <a:solidFill>
                  <a:srgbClr val="005EAE"/>
                </a:solidFill>
              </a:rPr>
              <a:t>iompar</a:t>
            </a:r>
            <a:r>
              <a:rPr lang="en-IE" sz="2400" dirty="0">
                <a:solidFill>
                  <a:srgbClr val="005EAE"/>
                </a:solidFill>
              </a:rPr>
              <a:t> </a:t>
            </a:r>
            <a:r>
              <a:rPr lang="en-IE" sz="2400" dirty="0" err="1">
                <a:solidFill>
                  <a:srgbClr val="005EAE"/>
                </a:solidFill>
              </a:rPr>
              <a:t>éagsúil</a:t>
            </a:r>
            <a:r>
              <a:rPr lang="en-IE" sz="2400" dirty="0">
                <a:solidFill>
                  <a:srgbClr val="005EAE"/>
                </a:solidFill>
              </a:rPr>
              <a:t> </a:t>
            </a:r>
            <a:r>
              <a:rPr lang="en-IE" sz="2400" dirty="0" err="1">
                <a:solidFill>
                  <a:srgbClr val="005EAE"/>
                </a:solidFill>
              </a:rPr>
              <a:t>i</a:t>
            </a:r>
            <a:r>
              <a:rPr lang="en-IE" sz="2400" dirty="0">
                <a:solidFill>
                  <a:srgbClr val="005EAE"/>
                </a:solidFill>
              </a:rPr>
              <a:t> </a:t>
            </a:r>
            <a:r>
              <a:rPr lang="en-IE" sz="2400" dirty="0" err="1">
                <a:solidFill>
                  <a:srgbClr val="005EAE"/>
                </a:solidFill>
              </a:rPr>
              <a:t>bhfeidhm</a:t>
            </a:r>
            <a:r>
              <a:rPr lang="en-IE" sz="2400" dirty="0">
                <a:solidFill>
                  <a:srgbClr val="005EAE"/>
                </a:solidFill>
              </a:rPr>
              <a:t> </a:t>
            </a:r>
            <a:r>
              <a:rPr lang="en-IE" sz="2400" dirty="0" err="1">
                <a:solidFill>
                  <a:srgbClr val="005EAE"/>
                </a:solidFill>
              </a:rPr>
              <a:t>nuair</a:t>
            </a:r>
            <a:r>
              <a:rPr lang="en-IE" sz="2400" dirty="0">
                <a:solidFill>
                  <a:srgbClr val="005EAE"/>
                </a:solidFill>
              </a:rPr>
              <a:t> </a:t>
            </a:r>
            <a:r>
              <a:rPr lang="en-IE" sz="2400" dirty="0" err="1">
                <a:solidFill>
                  <a:srgbClr val="005EAE"/>
                </a:solidFill>
              </a:rPr>
              <a:t>atá</a:t>
            </a:r>
            <a:r>
              <a:rPr lang="en-IE" sz="2400" dirty="0">
                <a:solidFill>
                  <a:srgbClr val="005EAE"/>
                </a:solidFill>
              </a:rPr>
              <a:t> </a:t>
            </a:r>
            <a:r>
              <a:rPr lang="en-IE" sz="2400" dirty="0" err="1">
                <a:solidFill>
                  <a:srgbClr val="005EAE"/>
                </a:solidFill>
              </a:rPr>
              <a:t>coinníoll</a:t>
            </a:r>
            <a:r>
              <a:rPr lang="en-IE" sz="2400" dirty="0">
                <a:solidFill>
                  <a:srgbClr val="005EAE"/>
                </a:solidFill>
              </a:rPr>
              <a:t> </a:t>
            </a:r>
            <a:r>
              <a:rPr lang="en-IE" sz="2400" dirty="0" err="1">
                <a:solidFill>
                  <a:srgbClr val="005EAE"/>
                </a:solidFill>
              </a:rPr>
              <a:t>áirithe</a:t>
            </a:r>
            <a:r>
              <a:rPr lang="en-IE" sz="2400" dirty="0">
                <a:solidFill>
                  <a:srgbClr val="005EAE"/>
                </a:solidFill>
              </a:rPr>
              <a:t> True (</a:t>
            </a:r>
            <a:r>
              <a:rPr lang="en-IE" sz="2400" dirty="0" err="1">
                <a:solidFill>
                  <a:srgbClr val="005EAE"/>
                </a:solidFill>
              </a:rPr>
              <a:t>Fíor</a:t>
            </a:r>
            <a:r>
              <a:rPr lang="en-IE" sz="2400" dirty="0">
                <a:solidFill>
                  <a:srgbClr val="005EAE"/>
                </a:solidFill>
              </a:rPr>
              <a:t>) </a:t>
            </a:r>
            <a:r>
              <a:rPr lang="en-IE" sz="2400" dirty="0" err="1">
                <a:solidFill>
                  <a:srgbClr val="005EAE"/>
                </a:solidFill>
              </a:rPr>
              <a:t>nó</a:t>
            </a:r>
            <a:r>
              <a:rPr lang="en-IE" sz="2400" dirty="0">
                <a:solidFill>
                  <a:srgbClr val="005EAE"/>
                </a:solidFill>
              </a:rPr>
              <a:t> False (</a:t>
            </a:r>
            <a:r>
              <a:rPr lang="en-IE" sz="2400" dirty="0" err="1">
                <a:solidFill>
                  <a:srgbClr val="005EAE"/>
                </a:solidFill>
              </a:rPr>
              <a:t>Bréagach</a:t>
            </a:r>
            <a:r>
              <a:rPr lang="en-IE" sz="2400" dirty="0">
                <a:solidFill>
                  <a:srgbClr val="005EAE"/>
                </a:solidFill>
              </a:rPr>
              <a:t>).</a:t>
            </a:r>
            <a:endParaRPr sz="2400" dirty="0">
              <a:solidFill>
                <a:srgbClr val="005EAE"/>
              </a:solidFill>
            </a:endParaRPr>
          </a:p>
        </p:txBody>
      </p:sp>
      <p:sp>
        <p:nvSpPr>
          <p:cNvPr id="162" name="Google Shape;162;p2"/>
          <p:cNvSpPr txBox="1"/>
          <p:nvPr/>
        </p:nvSpPr>
        <p:spPr>
          <a:xfrm>
            <a:off x="894000" y="4091300"/>
            <a:ext cx="9141000" cy="21657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0"/>
              </a:spcAft>
              <a:buClr>
                <a:schemeClr val="dk1"/>
              </a:buClr>
              <a:buSzPts val="1100"/>
              <a:buFont typeface="Arial"/>
              <a:buNone/>
            </a:pPr>
            <a:r>
              <a:rPr lang="en-IE" sz="1800" b="1">
                <a:solidFill>
                  <a:srgbClr val="7030A0"/>
                </a:solidFill>
                <a:latin typeface="Courier"/>
                <a:ea typeface="Courier"/>
                <a:cs typeface="Courier"/>
                <a:sym typeface="Courier"/>
              </a:rPr>
              <a:t>An bhfuil an Bird (an t-éan) ag teagmháil leis an Star (réalta)?</a:t>
            </a:r>
            <a:endParaRPr sz="1800" b="1">
              <a:solidFill>
                <a:srgbClr val="7030A0"/>
              </a:solidFill>
              <a:latin typeface="Courier"/>
              <a:ea typeface="Courier"/>
              <a:cs typeface="Courier"/>
              <a:sym typeface="Courier"/>
            </a:endParaRPr>
          </a:p>
          <a:p>
            <a:pPr marL="0" marR="0" lvl="0" indent="0" algn="l" rtl="0">
              <a:lnSpc>
                <a:spcPct val="100000"/>
              </a:lnSpc>
              <a:spcBef>
                <a:spcPts val="1200"/>
              </a:spcBef>
              <a:spcAft>
                <a:spcPts val="0"/>
              </a:spcAft>
              <a:buClr>
                <a:srgbClr val="000000"/>
              </a:buClr>
              <a:buSzPts val="2000"/>
              <a:buFont typeface="Arial"/>
              <a:buNone/>
            </a:pPr>
            <a:endParaRPr sz="2000" b="1" i="0" u="none" strike="noStrike" cap="none">
              <a:solidFill>
                <a:srgbClr val="7030A0"/>
              </a:solidFill>
              <a:latin typeface="Courier"/>
              <a:ea typeface="Courier"/>
              <a:cs typeface="Courier"/>
              <a:sym typeface="Courier"/>
            </a:endParaRPr>
          </a:p>
          <a:p>
            <a:pPr marL="0" marR="0" lvl="0" indent="0" algn="l" rtl="0">
              <a:lnSpc>
                <a:spcPct val="100000"/>
              </a:lnSpc>
              <a:spcBef>
                <a:spcPts val="0"/>
              </a:spcBef>
              <a:spcAft>
                <a:spcPts val="0"/>
              </a:spcAft>
              <a:buClr>
                <a:srgbClr val="000000"/>
              </a:buClr>
              <a:buSzPts val="2000"/>
              <a:buFont typeface="Arial"/>
              <a:buNone/>
            </a:pPr>
            <a:r>
              <a:rPr lang="en-IE" sz="2000" b="1" i="0" u="none" strike="noStrike" cap="none">
                <a:solidFill>
                  <a:srgbClr val="008000"/>
                </a:solidFill>
                <a:latin typeface="Courier"/>
                <a:ea typeface="Courier"/>
                <a:cs typeface="Courier"/>
                <a:sym typeface="Courier"/>
              </a:rPr>
              <a:t>    </a:t>
            </a:r>
            <a:r>
              <a:rPr lang="en-IE" sz="2000" b="1">
                <a:solidFill>
                  <a:srgbClr val="008000"/>
                </a:solidFill>
                <a:latin typeface="Courier"/>
                <a:ea typeface="Courier"/>
                <a:cs typeface="Courier"/>
                <a:sym typeface="Courier"/>
              </a:rPr>
              <a:t>má tá sé</a:t>
            </a:r>
            <a:r>
              <a:rPr lang="en-IE" sz="2000" b="1" i="0" u="none" strike="noStrike" cap="none">
                <a:solidFill>
                  <a:srgbClr val="008000"/>
                </a:solidFill>
                <a:latin typeface="Courier"/>
                <a:ea typeface="Courier"/>
                <a:cs typeface="Courier"/>
                <a:sym typeface="Courier"/>
              </a:rPr>
              <a:t> </a:t>
            </a:r>
            <a:r>
              <a:rPr lang="en-IE" sz="3200" b="1" i="0" u="none" strike="noStrike" cap="none">
                <a:solidFill>
                  <a:srgbClr val="008000"/>
                </a:solidFill>
                <a:latin typeface="Courier"/>
                <a:ea typeface="Courier"/>
                <a:cs typeface="Courier"/>
                <a:sym typeface="Courier"/>
              </a:rPr>
              <a:t>True</a:t>
            </a:r>
            <a:r>
              <a:rPr lang="en-IE" sz="3200" b="1">
                <a:solidFill>
                  <a:srgbClr val="008000"/>
                </a:solidFill>
                <a:latin typeface="Courier"/>
                <a:ea typeface="Courier"/>
                <a:cs typeface="Courier"/>
                <a:sym typeface="Courier"/>
              </a:rPr>
              <a:t> (Fíor)</a:t>
            </a:r>
            <a:r>
              <a:rPr lang="en-IE" sz="3200" b="1" i="0" u="none" strike="noStrike" cap="none">
                <a:solidFill>
                  <a:srgbClr val="008000"/>
                </a:solidFill>
                <a:latin typeface="Courier"/>
                <a:ea typeface="Courier"/>
                <a:cs typeface="Courier"/>
                <a:sym typeface="Courier"/>
              </a:rPr>
              <a:t> </a:t>
            </a:r>
            <a:r>
              <a:rPr lang="en-IE" sz="2000" b="1" i="0" u="none" strike="noStrike" cap="none">
                <a:solidFill>
                  <a:srgbClr val="008000"/>
                </a:solidFill>
                <a:latin typeface="Courier"/>
                <a:ea typeface="Courier"/>
                <a:cs typeface="Courier"/>
                <a:sym typeface="Courier"/>
              </a:rPr>
              <a:t> –&gt; </a:t>
            </a:r>
            <a:r>
              <a:rPr lang="en-IE" sz="2000" b="1" i="0" u="none" strike="noStrike" cap="none">
                <a:solidFill>
                  <a:schemeClr val="dk1"/>
                </a:solidFill>
                <a:latin typeface="Courier"/>
                <a:ea typeface="Courier"/>
                <a:cs typeface="Courier"/>
                <a:sym typeface="Courier"/>
              </a:rPr>
              <a:t>d</a:t>
            </a:r>
            <a:r>
              <a:rPr lang="en-IE" sz="2000" b="1">
                <a:solidFill>
                  <a:schemeClr val="dk1"/>
                </a:solidFill>
                <a:latin typeface="Courier"/>
                <a:ea typeface="Courier"/>
                <a:cs typeface="Courier"/>
                <a:sym typeface="Courier"/>
              </a:rPr>
              <a:t>éan rud éigin</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IE" sz="2000" b="1" i="0" u="none" strike="noStrike" cap="none">
                <a:solidFill>
                  <a:srgbClr val="008000"/>
                </a:solidFill>
                <a:latin typeface="Courier"/>
                <a:ea typeface="Courier"/>
                <a:cs typeface="Courier"/>
                <a:sym typeface="Courier"/>
              </a:rPr>
              <a:t>    </a:t>
            </a:r>
            <a:r>
              <a:rPr lang="en-IE" sz="2000" b="1">
                <a:solidFill>
                  <a:srgbClr val="008000"/>
                </a:solidFill>
                <a:latin typeface="Courier"/>
                <a:ea typeface="Courier"/>
                <a:cs typeface="Courier"/>
                <a:sym typeface="Courier"/>
              </a:rPr>
              <a:t>Má tá sé</a:t>
            </a:r>
            <a:r>
              <a:rPr lang="en-IE" sz="2000" b="1" i="0" u="none" strike="noStrike" cap="none">
                <a:solidFill>
                  <a:srgbClr val="008000"/>
                </a:solidFill>
                <a:latin typeface="Courier"/>
                <a:ea typeface="Courier"/>
                <a:cs typeface="Courier"/>
                <a:sym typeface="Courier"/>
              </a:rPr>
              <a:t> </a:t>
            </a:r>
            <a:r>
              <a:rPr lang="en-IE" sz="3200" b="1" i="0" u="none" strike="noStrike" cap="none">
                <a:solidFill>
                  <a:srgbClr val="008000"/>
                </a:solidFill>
                <a:latin typeface="Courier"/>
                <a:ea typeface="Courier"/>
                <a:cs typeface="Courier"/>
                <a:sym typeface="Courier"/>
              </a:rPr>
              <a:t>False (Bréagach)</a:t>
            </a:r>
            <a:r>
              <a:rPr lang="en-IE" sz="2000" b="1" i="0" u="none" strike="noStrike" cap="none">
                <a:solidFill>
                  <a:srgbClr val="008000"/>
                </a:solidFill>
                <a:latin typeface="Courier"/>
                <a:ea typeface="Courier"/>
                <a:cs typeface="Courier"/>
                <a:sym typeface="Courier"/>
              </a:rPr>
              <a:t> –&gt; </a:t>
            </a:r>
            <a:r>
              <a:rPr lang="en-IE" sz="2000" b="1">
                <a:solidFill>
                  <a:schemeClr val="dk1"/>
                </a:solidFill>
                <a:latin typeface="Courier"/>
                <a:ea typeface="Courier"/>
                <a:cs typeface="Courier"/>
                <a:sym typeface="Courier"/>
              </a:rPr>
              <a:t>déan rud éigin eile</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2"/>
                                        </p:tgtEl>
                                        <p:attrNameLst>
                                          <p:attrName>style.visibility</p:attrName>
                                        </p:attrNameLst>
                                      </p:cBhvr>
                                      <p:to>
                                        <p:strVal val="visible"/>
                                      </p:to>
                                    </p:set>
                                    <p:animEffect transition="in" filter="fade">
                                      <p:cBhvr>
                                        <p:cTn id="7" dur="1000"/>
                                        <p:tgtEl>
                                          <p:spTgt spid="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3"/>
          <p:cNvSpPr txBox="1">
            <a:spLocks noGrp="1"/>
          </p:cNvSpPr>
          <p:nvPr>
            <p:ph type="title"/>
          </p:nvPr>
        </p:nvSpPr>
        <p:spPr>
          <a:xfrm>
            <a:off x="752475" y="184096"/>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000"/>
              <a:buFont typeface="Calibri"/>
              <a:buNone/>
            </a:pPr>
            <a:r>
              <a:rPr lang="en-IE" sz="4000" dirty="0"/>
              <a:t>Booleans (</a:t>
            </a:r>
            <a:r>
              <a:rPr lang="en-IE" sz="4000" dirty="0" err="1"/>
              <a:t>Beochana</a:t>
            </a:r>
            <a:r>
              <a:rPr lang="en-IE" sz="4000" dirty="0"/>
              <a:t> Boole) </a:t>
            </a:r>
            <a:r>
              <a:rPr lang="en-IE" sz="4000" dirty="0" err="1"/>
              <a:t>agus</a:t>
            </a:r>
            <a:r>
              <a:rPr lang="en-IE" sz="4000" dirty="0"/>
              <a:t> Sensing (Brath)</a:t>
            </a:r>
            <a:endParaRPr dirty="0"/>
          </a:p>
        </p:txBody>
      </p:sp>
      <p:sp>
        <p:nvSpPr>
          <p:cNvPr id="169" name="Google Shape;169;p3"/>
          <p:cNvSpPr txBox="1">
            <a:spLocks noGrp="1"/>
          </p:cNvSpPr>
          <p:nvPr>
            <p:ph type="body" idx="2"/>
          </p:nvPr>
        </p:nvSpPr>
        <p:spPr>
          <a:xfrm>
            <a:off x="603504" y="1073650"/>
            <a:ext cx="11175196" cy="1862345"/>
          </a:xfrm>
          <a:prstGeom prst="rect">
            <a:avLst/>
          </a:prstGeom>
          <a:noFill/>
          <a:ln>
            <a:noFill/>
          </a:ln>
        </p:spPr>
        <p:txBody>
          <a:bodyPr spcFirstLastPara="1" wrap="square" lIns="91425" tIns="45700" rIns="91425" bIns="45700" anchor="t" anchorCtr="0">
            <a:normAutofit fontScale="55000" lnSpcReduction="20000"/>
          </a:bodyPr>
          <a:lstStyle/>
          <a:p>
            <a:pPr marL="0" lvl="0" indent="0" algn="l" rtl="0">
              <a:lnSpc>
                <a:spcPct val="115000"/>
              </a:lnSpc>
              <a:spcBef>
                <a:spcPts val="1200"/>
              </a:spcBef>
              <a:spcAft>
                <a:spcPts val="0"/>
              </a:spcAft>
              <a:buClr>
                <a:schemeClr val="dk1"/>
              </a:buClr>
              <a:buSzPct val="33816"/>
              <a:buNone/>
            </a:pPr>
            <a:r>
              <a:rPr lang="en-IE" sz="3252" dirty="0">
                <a:solidFill>
                  <a:srgbClr val="005EAE"/>
                </a:solidFill>
              </a:rPr>
              <a:t>Is </a:t>
            </a:r>
            <a:r>
              <a:rPr lang="en-IE" sz="3252" dirty="0" err="1">
                <a:solidFill>
                  <a:srgbClr val="005EAE"/>
                </a:solidFill>
              </a:rPr>
              <a:t>féidir</a:t>
            </a:r>
            <a:r>
              <a:rPr lang="en-IE" sz="3252" dirty="0">
                <a:solidFill>
                  <a:srgbClr val="005EAE"/>
                </a:solidFill>
              </a:rPr>
              <a:t> le </a:t>
            </a:r>
            <a:r>
              <a:rPr lang="en-IE" sz="3252" dirty="0" err="1">
                <a:solidFill>
                  <a:srgbClr val="005EAE"/>
                </a:solidFill>
              </a:rPr>
              <a:t>clár</a:t>
            </a:r>
            <a:r>
              <a:rPr lang="en-IE" sz="3252" dirty="0">
                <a:solidFill>
                  <a:srgbClr val="005EAE"/>
                </a:solidFill>
              </a:rPr>
              <a:t> </a:t>
            </a:r>
            <a:r>
              <a:rPr lang="en-IE" sz="3252" dirty="0" err="1">
                <a:solidFill>
                  <a:srgbClr val="005EAE"/>
                </a:solidFill>
              </a:rPr>
              <a:t>Pytch</a:t>
            </a:r>
            <a:r>
              <a:rPr lang="en-IE" sz="3252" dirty="0">
                <a:solidFill>
                  <a:srgbClr val="005EAE"/>
                </a:solidFill>
              </a:rPr>
              <a:t> </a:t>
            </a:r>
            <a:r>
              <a:rPr lang="en-IE" sz="3252" dirty="0" err="1">
                <a:solidFill>
                  <a:srgbClr val="005EAE"/>
                </a:solidFill>
              </a:rPr>
              <a:t>luach</a:t>
            </a:r>
            <a:r>
              <a:rPr lang="en-IE" sz="3252" dirty="0">
                <a:solidFill>
                  <a:srgbClr val="005EAE"/>
                </a:solidFill>
              </a:rPr>
              <a:t> Boole a </a:t>
            </a:r>
            <a:r>
              <a:rPr lang="en-IE" sz="3252" dirty="0" err="1">
                <a:solidFill>
                  <a:srgbClr val="005EAE"/>
                </a:solidFill>
              </a:rPr>
              <a:t>thabhairt</a:t>
            </a:r>
            <a:r>
              <a:rPr lang="en-IE" sz="3252" dirty="0">
                <a:solidFill>
                  <a:srgbClr val="005EAE"/>
                </a:solidFill>
              </a:rPr>
              <a:t> </a:t>
            </a:r>
            <a:r>
              <a:rPr lang="en-IE" sz="3252" dirty="0" err="1">
                <a:solidFill>
                  <a:srgbClr val="005EAE"/>
                </a:solidFill>
              </a:rPr>
              <a:t>ar</a:t>
            </a:r>
            <a:r>
              <a:rPr lang="en-IE" sz="3252" dirty="0">
                <a:solidFill>
                  <a:srgbClr val="005EAE"/>
                </a:solidFill>
              </a:rPr>
              <a:t> ais </a:t>
            </a:r>
            <a:r>
              <a:rPr lang="en-IE" sz="3252" dirty="0" err="1">
                <a:solidFill>
                  <a:srgbClr val="005EAE"/>
                </a:solidFill>
              </a:rPr>
              <a:t>chun</a:t>
            </a:r>
            <a:r>
              <a:rPr lang="en-IE" sz="3252" dirty="0">
                <a:solidFill>
                  <a:srgbClr val="005EAE"/>
                </a:solidFill>
              </a:rPr>
              <a:t> a chur in </a:t>
            </a:r>
            <a:r>
              <a:rPr lang="en-IE" sz="3252" dirty="0" err="1">
                <a:solidFill>
                  <a:srgbClr val="005EAE"/>
                </a:solidFill>
              </a:rPr>
              <a:t>iúl</a:t>
            </a:r>
            <a:r>
              <a:rPr lang="en-IE" sz="3252" dirty="0">
                <a:solidFill>
                  <a:srgbClr val="005EAE"/>
                </a:solidFill>
              </a:rPr>
              <a:t> an </a:t>
            </a:r>
            <a:r>
              <a:rPr lang="en-IE" sz="3252" dirty="0" err="1">
                <a:solidFill>
                  <a:srgbClr val="005EAE"/>
                </a:solidFill>
              </a:rPr>
              <a:t>bhfuil</a:t>
            </a:r>
            <a:r>
              <a:rPr lang="en-IE" sz="3252" dirty="0">
                <a:solidFill>
                  <a:srgbClr val="005EAE"/>
                </a:solidFill>
              </a:rPr>
              <a:t> </a:t>
            </a:r>
            <a:r>
              <a:rPr lang="en-IE" sz="3252" dirty="0" err="1">
                <a:solidFill>
                  <a:srgbClr val="005EAE"/>
                </a:solidFill>
              </a:rPr>
              <a:t>coinníollacha</a:t>
            </a:r>
            <a:r>
              <a:rPr lang="en-IE" sz="3252" dirty="0">
                <a:solidFill>
                  <a:srgbClr val="005EAE"/>
                </a:solidFill>
              </a:rPr>
              <a:t> </a:t>
            </a:r>
            <a:r>
              <a:rPr lang="en-IE" sz="3252" dirty="0" err="1">
                <a:solidFill>
                  <a:srgbClr val="005EAE"/>
                </a:solidFill>
              </a:rPr>
              <a:t>áirithe</a:t>
            </a:r>
            <a:r>
              <a:rPr lang="en-IE" sz="3252" dirty="0">
                <a:solidFill>
                  <a:srgbClr val="005EAE"/>
                </a:solidFill>
              </a:rPr>
              <a:t> á </a:t>
            </a:r>
            <a:r>
              <a:rPr lang="en-IE" sz="3252" dirty="0" err="1">
                <a:solidFill>
                  <a:srgbClr val="005EAE"/>
                </a:solidFill>
              </a:rPr>
              <a:t>mbraite</a:t>
            </a:r>
            <a:r>
              <a:rPr lang="en-IE" sz="3252" dirty="0">
                <a:solidFill>
                  <a:srgbClr val="005EAE"/>
                </a:solidFill>
              </a:rPr>
              <a:t> </a:t>
            </a:r>
            <a:r>
              <a:rPr lang="en-IE" sz="3252" dirty="0" err="1">
                <a:solidFill>
                  <a:srgbClr val="005EAE"/>
                </a:solidFill>
              </a:rPr>
              <a:t>aige</a:t>
            </a:r>
            <a:r>
              <a:rPr lang="en-IE" sz="3252" dirty="0">
                <a:solidFill>
                  <a:srgbClr val="005EAE"/>
                </a:solidFill>
              </a:rPr>
              <a:t>.</a:t>
            </a:r>
            <a:endParaRPr sz="3252" dirty="0">
              <a:solidFill>
                <a:srgbClr val="005EAE"/>
              </a:solidFill>
            </a:endParaRPr>
          </a:p>
          <a:p>
            <a:pPr marL="0" lvl="0" indent="0" algn="l" rtl="0">
              <a:lnSpc>
                <a:spcPct val="115000"/>
              </a:lnSpc>
              <a:spcBef>
                <a:spcPts val="1200"/>
              </a:spcBef>
              <a:spcAft>
                <a:spcPts val="0"/>
              </a:spcAft>
              <a:buClr>
                <a:schemeClr val="dk1"/>
              </a:buClr>
              <a:buSzPct val="33816"/>
              <a:buFont typeface="Arial"/>
              <a:buNone/>
            </a:pPr>
            <a:r>
              <a:rPr lang="en-IE" sz="3252" dirty="0">
                <a:solidFill>
                  <a:srgbClr val="005EAE"/>
                </a:solidFill>
              </a:rPr>
              <a:t>Mar </a:t>
            </a:r>
            <a:r>
              <a:rPr lang="en-IE" sz="3252" dirty="0" err="1">
                <a:solidFill>
                  <a:srgbClr val="005EAE"/>
                </a:solidFill>
              </a:rPr>
              <a:t>shampla</a:t>
            </a:r>
            <a:r>
              <a:rPr lang="en-IE" sz="3252" dirty="0">
                <a:solidFill>
                  <a:srgbClr val="005EAE"/>
                </a:solidFill>
              </a:rPr>
              <a:t>, is </a:t>
            </a:r>
            <a:r>
              <a:rPr lang="en-IE" sz="3252" dirty="0" err="1">
                <a:solidFill>
                  <a:srgbClr val="005EAE"/>
                </a:solidFill>
              </a:rPr>
              <a:t>féidir</a:t>
            </a:r>
            <a:r>
              <a:rPr lang="en-IE" sz="3252" dirty="0">
                <a:solidFill>
                  <a:srgbClr val="005EAE"/>
                </a:solidFill>
              </a:rPr>
              <a:t> leis </a:t>
            </a:r>
            <a:r>
              <a:rPr lang="en-IE" sz="3252" b="1" dirty="0">
                <a:solidFill>
                  <a:srgbClr val="005EAE"/>
                </a:solidFill>
              </a:rPr>
              <a:t>True</a:t>
            </a:r>
            <a:r>
              <a:rPr lang="en-IE" sz="3252" dirty="0">
                <a:solidFill>
                  <a:srgbClr val="005EAE"/>
                </a:solidFill>
              </a:rPr>
              <a:t> (</a:t>
            </a:r>
            <a:r>
              <a:rPr lang="en-IE" sz="3252" dirty="0" err="1">
                <a:solidFill>
                  <a:srgbClr val="005EAE"/>
                </a:solidFill>
              </a:rPr>
              <a:t>Fíor</a:t>
            </a:r>
            <a:r>
              <a:rPr lang="en-IE" sz="3252" dirty="0">
                <a:solidFill>
                  <a:srgbClr val="005EAE"/>
                </a:solidFill>
              </a:rPr>
              <a:t>) </a:t>
            </a:r>
            <a:r>
              <a:rPr lang="en-IE" sz="3252" dirty="0" err="1">
                <a:solidFill>
                  <a:srgbClr val="005EAE"/>
                </a:solidFill>
              </a:rPr>
              <a:t>nó</a:t>
            </a:r>
            <a:r>
              <a:rPr lang="en-IE" sz="3252" dirty="0">
                <a:solidFill>
                  <a:srgbClr val="005EAE"/>
                </a:solidFill>
              </a:rPr>
              <a:t> </a:t>
            </a:r>
            <a:r>
              <a:rPr lang="en-IE" sz="3252" b="1" dirty="0">
                <a:solidFill>
                  <a:srgbClr val="005EAE"/>
                </a:solidFill>
              </a:rPr>
              <a:t>False</a:t>
            </a:r>
            <a:r>
              <a:rPr lang="en-IE" sz="3252" dirty="0">
                <a:solidFill>
                  <a:srgbClr val="005EAE"/>
                </a:solidFill>
              </a:rPr>
              <a:t> (</a:t>
            </a:r>
            <a:r>
              <a:rPr lang="en-IE" sz="3252" dirty="0" err="1">
                <a:solidFill>
                  <a:srgbClr val="005EAE"/>
                </a:solidFill>
              </a:rPr>
              <a:t>Bréagach</a:t>
            </a:r>
            <a:r>
              <a:rPr lang="en-IE" sz="3252" dirty="0">
                <a:solidFill>
                  <a:srgbClr val="005EAE"/>
                </a:solidFill>
              </a:rPr>
              <a:t>) a </a:t>
            </a:r>
            <a:r>
              <a:rPr lang="en-IE" sz="3252" dirty="0" err="1">
                <a:solidFill>
                  <a:srgbClr val="005EAE"/>
                </a:solidFill>
              </a:rPr>
              <a:t>thabhairt</a:t>
            </a:r>
            <a:r>
              <a:rPr lang="en-IE" sz="3252" dirty="0">
                <a:solidFill>
                  <a:srgbClr val="005EAE"/>
                </a:solidFill>
              </a:rPr>
              <a:t> </a:t>
            </a:r>
            <a:r>
              <a:rPr lang="en-IE" sz="3252" dirty="0" err="1">
                <a:solidFill>
                  <a:srgbClr val="005EAE"/>
                </a:solidFill>
              </a:rPr>
              <a:t>ar</a:t>
            </a:r>
            <a:r>
              <a:rPr lang="en-IE" sz="3252" dirty="0">
                <a:solidFill>
                  <a:srgbClr val="005EAE"/>
                </a:solidFill>
              </a:rPr>
              <a:t> ais ag </a:t>
            </a:r>
            <a:r>
              <a:rPr lang="en-IE" sz="3252" dirty="0" err="1">
                <a:solidFill>
                  <a:srgbClr val="005EAE"/>
                </a:solidFill>
              </a:rPr>
              <a:t>brath</a:t>
            </a:r>
            <a:r>
              <a:rPr lang="en-IE" sz="3252" dirty="0">
                <a:solidFill>
                  <a:srgbClr val="005EAE"/>
                </a:solidFill>
              </a:rPr>
              <a:t> </a:t>
            </a:r>
            <a:r>
              <a:rPr lang="en-IE" sz="3252" dirty="0" err="1">
                <a:solidFill>
                  <a:srgbClr val="005EAE"/>
                </a:solidFill>
              </a:rPr>
              <a:t>ar</a:t>
            </a:r>
            <a:r>
              <a:rPr lang="en-IE" sz="3252" dirty="0">
                <a:solidFill>
                  <a:srgbClr val="005EAE"/>
                </a:solidFill>
              </a:rPr>
              <a:t> an </a:t>
            </a:r>
            <a:r>
              <a:rPr lang="en-IE" sz="3252" dirty="0" err="1">
                <a:solidFill>
                  <a:srgbClr val="005EAE"/>
                </a:solidFill>
              </a:rPr>
              <a:t>bhfuil</a:t>
            </a:r>
            <a:r>
              <a:rPr lang="en-IE" sz="3252" dirty="0">
                <a:solidFill>
                  <a:srgbClr val="005EAE"/>
                </a:solidFill>
              </a:rPr>
              <a:t> an Sprite (</a:t>
            </a:r>
            <a:r>
              <a:rPr lang="en-IE" sz="3252" dirty="0" err="1">
                <a:solidFill>
                  <a:srgbClr val="005EAE"/>
                </a:solidFill>
              </a:rPr>
              <a:t>Sprid</a:t>
            </a:r>
            <a:r>
              <a:rPr lang="en-IE" sz="3252" dirty="0">
                <a:solidFill>
                  <a:srgbClr val="005EAE"/>
                </a:solidFill>
              </a:rPr>
              <a:t>) </a:t>
            </a:r>
            <a:r>
              <a:rPr lang="en-IE" sz="3252" dirty="0" err="1">
                <a:solidFill>
                  <a:srgbClr val="005EAE"/>
                </a:solidFill>
              </a:rPr>
              <a:t>reatha</a:t>
            </a:r>
            <a:r>
              <a:rPr lang="en-IE" sz="3252" dirty="0">
                <a:solidFill>
                  <a:srgbClr val="005EAE"/>
                </a:solidFill>
              </a:rPr>
              <a:t> ag </a:t>
            </a:r>
            <a:r>
              <a:rPr lang="en-IE" sz="3252" dirty="0" err="1">
                <a:solidFill>
                  <a:srgbClr val="005EAE"/>
                </a:solidFill>
              </a:rPr>
              <a:t>teagmháil</a:t>
            </a:r>
            <a:r>
              <a:rPr lang="en-IE" sz="3252" dirty="0">
                <a:solidFill>
                  <a:srgbClr val="005EAE"/>
                </a:solidFill>
              </a:rPr>
              <a:t> le Sprite (</a:t>
            </a:r>
            <a:r>
              <a:rPr lang="en-IE" sz="3252" dirty="0" err="1">
                <a:solidFill>
                  <a:srgbClr val="005EAE"/>
                </a:solidFill>
              </a:rPr>
              <a:t>Sprid</a:t>
            </a:r>
            <a:r>
              <a:rPr lang="en-IE" sz="3252" dirty="0">
                <a:solidFill>
                  <a:srgbClr val="005EAE"/>
                </a:solidFill>
              </a:rPr>
              <a:t>) </a:t>
            </a:r>
            <a:r>
              <a:rPr lang="en-IE" sz="3252" dirty="0" err="1">
                <a:solidFill>
                  <a:srgbClr val="005EAE"/>
                </a:solidFill>
              </a:rPr>
              <a:t>eile</a:t>
            </a:r>
            <a:r>
              <a:rPr lang="en-IE" sz="3252" dirty="0">
                <a:solidFill>
                  <a:srgbClr val="005EAE"/>
                </a:solidFill>
              </a:rPr>
              <a:t>.</a:t>
            </a:r>
            <a:endParaRPr sz="3252" dirty="0"/>
          </a:p>
          <a:p>
            <a:pPr marL="0" lvl="0" indent="0" algn="l" rtl="0">
              <a:lnSpc>
                <a:spcPct val="115000"/>
              </a:lnSpc>
              <a:spcBef>
                <a:spcPts val="1200"/>
              </a:spcBef>
              <a:spcAft>
                <a:spcPts val="0"/>
              </a:spcAft>
              <a:buClr>
                <a:schemeClr val="dk1"/>
              </a:buClr>
              <a:buSzPct val="34344"/>
              <a:buNone/>
            </a:pPr>
            <a:r>
              <a:rPr lang="en-IE" sz="3202" dirty="0">
                <a:solidFill>
                  <a:srgbClr val="005EAE"/>
                </a:solidFill>
              </a:rPr>
              <a:t>Is </a:t>
            </a:r>
            <a:r>
              <a:rPr lang="en-IE" sz="3202" dirty="0" err="1">
                <a:solidFill>
                  <a:srgbClr val="005EAE"/>
                </a:solidFill>
              </a:rPr>
              <a:t>féidir</a:t>
            </a:r>
            <a:r>
              <a:rPr lang="en-IE" sz="3202" dirty="0">
                <a:solidFill>
                  <a:srgbClr val="005EAE"/>
                </a:solidFill>
              </a:rPr>
              <a:t> é </a:t>
            </a:r>
            <a:r>
              <a:rPr lang="en-IE" sz="3202" dirty="0" err="1">
                <a:solidFill>
                  <a:srgbClr val="005EAE"/>
                </a:solidFill>
              </a:rPr>
              <a:t>seo</a:t>
            </a:r>
            <a:r>
              <a:rPr lang="en-IE" sz="3202" dirty="0">
                <a:solidFill>
                  <a:srgbClr val="005EAE"/>
                </a:solidFill>
              </a:rPr>
              <a:t> a </a:t>
            </a:r>
            <a:r>
              <a:rPr lang="en-IE" sz="3202" dirty="0" err="1">
                <a:solidFill>
                  <a:srgbClr val="005EAE"/>
                </a:solidFill>
              </a:rPr>
              <a:t>scríobh</a:t>
            </a:r>
            <a:r>
              <a:rPr lang="en-IE" sz="3202" dirty="0">
                <a:solidFill>
                  <a:srgbClr val="005EAE"/>
                </a:solidFill>
              </a:rPr>
              <a:t> </a:t>
            </a:r>
            <a:r>
              <a:rPr lang="en-IE" sz="3202" dirty="0" err="1">
                <a:solidFill>
                  <a:srgbClr val="005EAE"/>
                </a:solidFill>
              </a:rPr>
              <a:t>i</a:t>
            </a:r>
            <a:r>
              <a:rPr lang="en-IE" sz="3202" dirty="0">
                <a:solidFill>
                  <a:srgbClr val="005EAE"/>
                </a:solidFill>
              </a:rPr>
              <a:t> </a:t>
            </a:r>
            <a:r>
              <a:rPr lang="en-IE" sz="3202" dirty="0" err="1">
                <a:solidFill>
                  <a:srgbClr val="005EAE"/>
                </a:solidFill>
              </a:rPr>
              <a:t>gclár</a:t>
            </a:r>
            <a:r>
              <a:rPr lang="en-IE" sz="3202" dirty="0">
                <a:solidFill>
                  <a:srgbClr val="005EAE"/>
                </a:solidFill>
              </a:rPr>
              <a:t> </a:t>
            </a:r>
            <a:r>
              <a:rPr lang="en-IE" sz="3202" dirty="0" err="1">
                <a:solidFill>
                  <a:srgbClr val="005EAE"/>
                </a:solidFill>
              </a:rPr>
              <a:t>Pytch</a:t>
            </a:r>
            <a:r>
              <a:rPr lang="en-IE" sz="3202" dirty="0">
                <a:solidFill>
                  <a:srgbClr val="005EAE"/>
                </a:solidFill>
              </a:rPr>
              <a:t> in </a:t>
            </a:r>
            <a:r>
              <a:rPr lang="en-IE" sz="3202" dirty="0" err="1">
                <a:solidFill>
                  <a:srgbClr val="005EAE"/>
                </a:solidFill>
              </a:rPr>
              <a:t>aon</a:t>
            </a:r>
            <a:r>
              <a:rPr lang="en-IE" sz="3202" dirty="0">
                <a:solidFill>
                  <a:srgbClr val="005EAE"/>
                </a:solidFill>
              </a:rPr>
              <a:t> </a:t>
            </a:r>
            <a:r>
              <a:rPr lang="en-IE" sz="3202" dirty="0" err="1">
                <a:solidFill>
                  <a:srgbClr val="005EAE"/>
                </a:solidFill>
              </a:rPr>
              <a:t>áit</a:t>
            </a:r>
            <a:r>
              <a:rPr lang="en-IE" sz="3202" dirty="0">
                <a:solidFill>
                  <a:srgbClr val="005EAE"/>
                </a:solidFill>
              </a:rPr>
              <a:t> a </a:t>
            </a:r>
            <a:r>
              <a:rPr lang="en-IE" sz="3202" dirty="0" err="1">
                <a:solidFill>
                  <a:srgbClr val="005EAE"/>
                </a:solidFill>
              </a:rPr>
              <a:t>bhfuil</a:t>
            </a:r>
            <a:r>
              <a:rPr lang="en-IE" sz="3202" dirty="0">
                <a:solidFill>
                  <a:srgbClr val="005EAE"/>
                </a:solidFill>
              </a:rPr>
              <a:t> </a:t>
            </a:r>
            <a:r>
              <a:rPr lang="en-IE" sz="3202" dirty="0" err="1">
                <a:solidFill>
                  <a:srgbClr val="005EAE"/>
                </a:solidFill>
              </a:rPr>
              <a:t>luach</a:t>
            </a:r>
            <a:r>
              <a:rPr lang="en-IE" sz="3202" dirty="0">
                <a:solidFill>
                  <a:srgbClr val="005EAE"/>
                </a:solidFill>
              </a:rPr>
              <a:t> Boole de </a:t>
            </a:r>
            <a:r>
              <a:rPr lang="en-IE" sz="3202" dirty="0" err="1">
                <a:solidFill>
                  <a:srgbClr val="005EAE"/>
                </a:solidFill>
              </a:rPr>
              <a:t>dhíth</a:t>
            </a:r>
            <a:r>
              <a:rPr lang="en-IE" sz="3202" dirty="0">
                <a:solidFill>
                  <a:srgbClr val="005EAE"/>
                </a:solidFill>
              </a:rPr>
              <a:t>, </a:t>
            </a:r>
            <a:r>
              <a:rPr lang="en-IE" sz="3202" dirty="0" err="1">
                <a:solidFill>
                  <a:srgbClr val="005EAE"/>
                </a:solidFill>
              </a:rPr>
              <a:t>agus</a:t>
            </a:r>
            <a:r>
              <a:rPr lang="en-IE" sz="3202" dirty="0">
                <a:solidFill>
                  <a:srgbClr val="005EAE"/>
                </a:solidFill>
              </a:rPr>
              <a:t> </a:t>
            </a:r>
            <a:r>
              <a:rPr lang="en-IE" sz="3202" dirty="0" err="1">
                <a:solidFill>
                  <a:srgbClr val="005EAE"/>
                </a:solidFill>
              </a:rPr>
              <a:t>gheobhaidh</a:t>
            </a:r>
            <a:r>
              <a:rPr lang="en-IE" sz="3202" dirty="0">
                <a:solidFill>
                  <a:srgbClr val="005EAE"/>
                </a:solidFill>
              </a:rPr>
              <a:t> </a:t>
            </a:r>
            <a:r>
              <a:rPr lang="en-IE" sz="3202" dirty="0" err="1">
                <a:solidFill>
                  <a:srgbClr val="005EAE"/>
                </a:solidFill>
              </a:rPr>
              <a:t>tú</a:t>
            </a:r>
            <a:r>
              <a:rPr lang="en-IE" sz="3202" dirty="0">
                <a:solidFill>
                  <a:srgbClr val="005EAE"/>
                </a:solidFill>
              </a:rPr>
              <a:t> </a:t>
            </a:r>
            <a:r>
              <a:rPr lang="en-IE" sz="3202" b="1" dirty="0">
                <a:solidFill>
                  <a:srgbClr val="005EAE"/>
                </a:solidFill>
              </a:rPr>
              <a:t>True</a:t>
            </a:r>
            <a:r>
              <a:rPr lang="en-IE" sz="3202" dirty="0">
                <a:solidFill>
                  <a:srgbClr val="005EAE"/>
                </a:solidFill>
              </a:rPr>
              <a:t> (</a:t>
            </a:r>
            <a:r>
              <a:rPr lang="en-IE" sz="3202" dirty="0" err="1">
                <a:solidFill>
                  <a:srgbClr val="005EAE"/>
                </a:solidFill>
              </a:rPr>
              <a:t>Fíor</a:t>
            </a:r>
            <a:r>
              <a:rPr lang="en-IE" sz="3202" dirty="0">
                <a:solidFill>
                  <a:srgbClr val="005EAE"/>
                </a:solidFill>
              </a:rPr>
              <a:t>) </a:t>
            </a:r>
            <a:r>
              <a:rPr lang="en-IE" sz="3202" dirty="0" err="1">
                <a:solidFill>
                  <a:srgbClr val="005EAE"/>
                </a:solidFill>
              </a:rPr>
              <a:t>nó</a:t>
            </a:r>
            <a:r>
              <a:rPr lang="en-IE" sz="3202" dirty="0">
                <a:solidFill>
                  <a:srgbClr val="005EAE"/>
                </a:solidFill>
              </a:rPr>
              <a:t> </a:t>
            </a:r>
            <a:r>
              <a:rPr lang="en-IE" sz="3202" b="1" dirty="0">
                <a:solidFill>
                  <a:srgbClr val="005EAE"/>
                </a:solidFill>
              </a:rPr>
              <a:t>False</a:t>
            </a:r>
            <a:r>
              <a:rPr lang="en-IE" sz="3202" dirty="0">
                <a:solidFill>
                  <a:srgbClr val="005EAE"/>
                </a:solidFill>
              </a:rPr>
              <a:t> (</a:t>
            </a:r>
            <a:r>
              <a:rPr lang="en-IE" sz="3202" dirty="0" err="1">
                <a:solidFill>
                  <a:srgbClr val="005EAE"/>
                </a:solidFill>
              </a:rPr>
              <a:t>Bréagach</a:t>
            </a:r>
            <a:r>
              <a:rPr lang="en-IE" sz="3202" dirty="0">
                <a:solidFill>
                  <a:srgbClr val="005EAE"/>
                </a:solidFill>
              </a:rPr>
              <a:t>) ag </a:t>
            </a:r>
            <a:r>
              <a:rPr lang="en-IE" sz="3202" dirty="0" err="1">
                <a:solidFill>
                  <a:srgbClr val="005EAE"/>
                </a:solidFill>
              </a:rPr>
              <a:t>brath</a:t>
            </a:r>
            <a:r>
              <a:rPr lang="en-IE" sz="3202" dirty="0">
                <a:solidFill>
                  <a:srgbClr val="005EAE"/>
                </a:solidFill>
              </a:rPr>
              <a:t> </a:t>
            </a:r>
            <a:r>
              <a:rPr lang="en-IE" sz="3202" dirty="0" err="1">
                <a:solidFill>
                  <a:srgbClr val="005EAE"/>
                </a:solidFill>
              </a:rPr>
              <a:t>ar</a:t>
            </a:r>
            <a:r>
              <a:rPr lang="en-IE" sz="3202" dirty="0">
                <a:solidFill>
                  <a:srgbClr val="005EAE"/>
                </a:solidFill>
              </a:rPr>
              <a:t> cad </a:t>
            </a:r>
            <a:r>
              <a:rPr lang="en-IE" sz="3202" dirty="0" err="1">
                <a:solidFill>
                  <a:srgbClr val="005EAE"/>
                </a:solidFill>
              </a:rPr>
              <a:t>atá</a:t>
            </a:r>
            <a:r>
              <a:rPr lang="en-IE" sz="3202" dirty="0">
                <a:solidFill>
                  <a:srgbClr val="005EAE"/>
                </a:solidFill>
              </a:rPr>
              <a:t> ag </a:t>
            </a:r>
            <a:r>
              <a:rPr lang="en-IE" sz="3202" dirty="0" err="1">
                <a:solidFill>
                  <a:srgbClr val="005EAE"/>
                </a:solidFill>
              </a:rPr>
              <a:t>tarlú</a:t>
            </a:r>
            <a:r>
              <a:rPr lang="en-IE" sz="3202" dirty="0">
                <a:solidFill>
                  <a:srgbClr val="005EAE"/>
                </a:solidFill>
              </a:rPr>
              <a:t> </a:t>
            </a:r>
            <a:r>
              <a:rPr lang="en-IE" sz="3202" dirty="0" err="1">
                <a:solidFill>
                  <a:srgbClr val="005EAE"/>
                </a:solidFill>
              </a:rPr>
              <a:t>sa</a:t>
            </a:r>
            <a:r>
              <a:rPr lang="en-IE" sz="3202" dirty="0">
                <a:solidFill>
                  <a:srgbClr val="005EAE"/>
                </a:solidFill>
              </a:rPr>
              <a:t> </a:t>
            </a:r>
            <a:r>
              <a:rPr lang="en-IE" sz="3202" dirty="0" err="1">
                <a:solidFill>
                  <a:srgbClr val="005EAE"/>
                </a:solidFill>
              </a:rPr>
              <a:t>tionscadal</a:t>
            </a:r>
            <a:r>
              <a:rPr lang="en-IE" sz="3202" dirty="0">
                <a:solidFill>
                  <a:srgbClr val="005EAE"/>
                </a:solidFill>
              </a:rPr>
              <a:t> ag an </a:t>
            </a:r>
            <a:r>
              <a:rPr lang="en-IE" sz="3202" dirty="0" err="1">
                <a:solidFill>
                  <a:srgbClr val="005EAE"/>
                </a:solidFill>
              </a:rPr>
              <a:t>nóiméad</a:t>
            </a:r>
            <a:r>
              <a:rPr lang="en-IE" sz="3202" dirty="0">
                <a:solidFill>
                  <a:srgbClr val="005EAE"/>
                </a:solidFill>
              </a:rPr>
              <a:t> sin.</a:t>
            </a:r>
            <a:endParaRPr sz="3202" dirty="0">
              <a:solidFill>
                <a:srgbClr val="005EAE"/>
              </a:solidFill>
            </a:endParaRPr>
          </a:p>
          <a:p>
            <a:pPr marL="0" lvl="0" indent="0" algn="l" rtl="0">
              <a:lnSpc>
                <a:spcPct val="90000"/>
              </a:lnSpc>
              <a:spcBef>
                <a:spcPts val="1200"/>
              </a:spcBef>
              <a:spcAft>
                <a:spcPts val="0"/>
              </a:spcAft>
              <a:buClr>
                <a:srgbClr val="005EAE"/>
              </a:buClr>
              <a:buSzPct val="100000"/>
              <a:buNone/>
            </a:pPr>
            <a:endParaRPr sz="2400" dirty="0"/>
          </a:p>
        </p:txBody>
      </p:sp>
      <p:pic>
        <p:nvPicPr>
          <p:cNvPr id="19" name="Picture 18">
            <a:extLst>
              <a:ext uri="{FF2B5EF4-FFF2-40B4-BE49-F238E27FC236}">
                <a16:creationId xmlns:a16="http://schemas.microsoft.com/office/drawing/2014/main" id="{F869083E-2FA0-B6DB-8EA9-C914514DF581}"/>
              </a:ext>
            </a:extLst>
          </p:cNvPr>
          <p:cNvPicPr>
            <a:picLocks noChangeAspect="1"/>
          </p:cNvPicPr>
          <p:nvPr/>
        </p:nvPicPr>
        <p:blipFill>
          <a:blip r:embed="rId3">
            <a:alphaModFix amt="50000"/>
          </a:blip>
          <a:stretch>
            <a:fillRect/>
          </a:stretch>
        </p:blipFill>
        <p:spPr>
          <a:xfrm>
            <a:off x="8045546" y="4590673"/>
            <a:ext cx="2484278" cy="590602"/>
          </a:xfrm>
          <a:prstGeom prst="rect">
            <a:avLst/>
          </a:prstGeom>
        </p:spPr>
      </p:pic>
      <p:sp>
        <p:nvSpPr>
          <p:cNvPr id="20" name="TextBox 19">
            <a:extLst>
              <a:ext uri="{FF2B5EF4-FFF2-40B4-BE49-F238E27FC236}">
                <a16:creationId xmlns:a16="http://schemas.microsoft.com/office/drawing/2014/main" id="{0B224A58-9E96-4938-6D71-8E77D732A3E0}"/>
              </a:ext>
            </a:extLst>
          </p:cNvPr>
          <p:cNvSpPr txBox="1"/>
          <p:nvPr/>
        </p:nvSpPr>
        <p:spPr>
          <a:xfrm>
            <a:off x="3853600" y="3480072"/>
            <a:ext cx="3845668" cy="461665"/>
          </a:xfrm>
          <a:prstGeom prst="rect">
            <a:avLst/>
          </a:prstGeom>
          <a:noFill/>
        </p:spPr>
        <p:txBody>
          <a:bodyPr wrap="square" lIns="91440" tIns="45720" rIns="91440" bIns="45720" anchor="t">
            <a:spAutoFit/>
          </a:bodyPr>
          <a:lstStyle/>
          <a:p>
            <a:pPr>
              <a:buClrTx/>
              <a:buFontTx/>
              <a:buNone/>
            </a:pPr>
            <a:r>
              <a:rPr lang="en-GB" sz="2400" b="1" kern="1200">
                <a:solidFill>
                  <a:srgbClr val="005EAE"/>
                </a:solidFill>
                <a:latin typeface="Courier"/>
                <a:ea typeface="+mn-ea"/>
                <a:cs typeface="+mn-cs"/>
              </a:rPr>
              <a:t>self</a:t>
            </a:r>
            <a:r>
              <a:rPr lang="en-IE" sz="2400" b="1" kern="1200">
                <a:solidFill>
                  <a:prstClr val="black"/>
                </a:solidFill>
                <a:latin typeface="Courier"/>
                <a:ea typeface="+mn-ea"/>
                <a:cs typeface="+mn-cs"/>
              </a:rPr>
              <a:t>.</a:t>
            </a:r>
            <a:r>
              <a:rPr lang="en-IE" sz="2400" b="1" kern="1200">
                <a:solidFill>
                  <a:srgbClr val="005EAE"/>
                </a:solidFill>
                <a:latin typeface="Courier"/>
                <a:ea typeface="+mn-ea"/>
                <a:cs typeface="+mn-cs"/>
              </a:rPr>
              <a:t>touching</a:t>
            </a:r>
            <a:r>
              <a:rPr lang="en-IE" sz="2400" b="1" kern="1200">
                <a:solidFill>
                  <a:prstClr val="black"/>
                </a:solidFill>
                <a:latin typeface="Courier"/>
                <a:ea typeface="+mn-ea"/>
                <a:cs typeface="+mn-cs"/>
              </a:rPr>
              <a:t>(Apple)</a:t>
            </a:r>
          </a:p>
        </p:txBody>
      </p:sp>
      <p:grpSp>
        <p:nvGrpSpPr>
          <p:cNvPr id="21" name="Group 20">
            <a:extLst>
              <a:ext uri="{FF2B5EF4-FFF2-40B4-BE49-F238E27FC236}">
                <a16:creationId xmlns:a16="http://schemas.microsoft.com/office/drawing/2014/main" id="{0D482BC9-A2FD-2AEC-A924-6EE8AA773BE8}"/>
              </a:ext>
            </a:extLst>
          </p:cNvPr>
          <p:cNvGrpSpPr/>
          <p:nvPr/>
        </p:nvGrpSpPr>
        <p:grpSpPr>
          <a:xfrm>
            <a:off x="4153130" y="5213733"/>
            <a:ext cx="797867" cy="703740"/>
            <a:chOff x="9454545" y="2464477"/>
            <a:chExt cx="797867" cy="703740"/>
          </a:xfrm>
        </p:grpSpPr>
        <p:pic>
          <p:nvPicPr>
            <p:cNvPr id="22" name="Picture 21" descr="A picture containing clipart, drawing, illustration, cartoon&#10;&#10;Description automatically generated">
              <a:extLst>
                <a:ext uri="{FF2B5EF4-FFF2-40B4-BE49-F238E27FC236}">
                  <a16:creationId xmlns:a16="http://schemas.microsoft.com/office/drawing/2014/main" id="{F3315ABD-6910-54C3-27B0-24C24F35D44B}"/>
                </a:ext>
              </a:extLst>
            </p:cNvPr>
            <p:cNvPicPr>
              <a:picLocks noChangeAspect="1"/>
            </p:cNvPicPr>
            <p:nvPr/>
          </p:nvPicPr>
          <p:blipFill>
            <a:blip r:embed="rId4">
              <a:alphaModFix amt="70000"/>
            </a:blip>
            <a:stretch>
              <a:fillRect/>
            </a:stretch>
          </p:blipFill>
          <p:spPr>
            <a:xfrm>
              <a:off x="9563266" y="2464477"/>
              <a:ext cx="689146" cy="656842"/>
            </a:xfrm>
            <a:prstGeom prst="rect">
              <a:avLst/>
            </a:prstGeom>
          </p:spPr>
        </p:pic>
        <p:pic>
          <p:nvPicPr>
            <p:cNvPr id="23" name="Picture 22" descr="A red apple with a black background&#10;&#10;Description automatically generated with medium confidence">
              <a:extLst>
                <a:ext uri="{FF2B5EF4-FFF2-40B4-BE49-F238E27FC236}">
                  <a16:creationId xmlns:a16="http://schemas.microsoft.com/office/drawing/2014/main" id="{B8183DA6-D345-455F-CBF0-C9AF87CE064F}"/>
                </a:ext>
              </a:extLst>
            </p:cNvPr>
            <p:cNvPicPr>
              <a:picLocks noChangeAspect="1"/>
            </p:cNvPicPr>
            <p:nvPr/>
          </p:nvPicPr>
          <p:blipFill>
            <a:blip r:embed="rId5">
              <a:alphaModFix amt="50000"/>
            </a:blip>
            <a:stretch>
              <a:fillRect/>
            </a:stretch>
          </p:blipFill>
          <p:spPr>
            <a:xfrm>
              <a:off x="9454545" y="2871881"/>
              <a:ext cx="296336" cy="296336"/>
            </a:xfrm>
            <a:prstGeom prst="rect">
              <a:avLst/>
            </a:prstGeom>
          </p:spPr>
        </p:pic>
      </p:grpSp>
      <p:grpSp>
        <p:nvGrpSpPr>
          <p:cNvPr id="24" name="Group 23">
            <a:extLst>
              <a:ext uri="{FF2B5EF4-FFF2-40B4-BE49-F238E27FC236}">
                <a16:creationId xmlns:a16="http://schemas.microsoft.com/office/drawing/2014/main" id="{D817CA7F-9746-CCDD-2906-758252AE7613}"/>
              </a:ext>
            </a:extLst>
          </p:cNvPr>
          <p:cNvGrpSpPr/>
          <p:nvPr/>
        </p:nvGrpSpPr>
        <p:grpSpPr>
          <a:xfrm>
            <a:off x="6115759" y="5212094"/>
            <a:ext cx="1192988" cy="653892"/>
            <a:chOff x="8930325" y="2384214"/>
            <a:chExt cx="1192988" cy="653892"/>
          </a:xfrm>
        </p:grpSpPr>
        <p:pic>
          <p:nvPicPr>
            <p:cNvPr id="25" name="Picture 24" descr="A picture containing clipart, drawing, illustration, cartoon&#10;&#10;Description automatically generated">
              <a:extLst>
                <a:ext uri="{FF2B5EF4-FFF2-40B4-BE49-F238E27FC236}">
                  <a16:creationId xmlns:a16="http://schemas.microsoft.com/office/drawing/2014/main" id="{D5BFED65-A219-0EAA-A744-479BCFCEF27D}"/>
                </a:ext>
              </a:extLst>
            </p:cNvPr>
            <p:cNvPicPr>
              <a:picLocks noChangeAspect="1"/>
            </p:cNvPicPr>
            <p:nvPr/>
          </p:nvPicPr>
          <p:blipFill>
            <a:blip r:embed="rId4">
              <a:alphaModFix amt="70000"/>
            </a:blip>
            <a:stretch>
              <a:fillRect/>
            </a:stretch>
          </p:blipFill>
          <p:spPr>
            <a:xfrm>
              <a:off x="9437262" y="2384214"/>
              <a:ext cx="686051" cy="653892"/>
            </a:xfrm>
            <a:prstGeom prst="rect">
              <a:avLst/>
            </a:prstGeom>
          </p:spPr>
        </p:pic>
        <p:pic>
          <p:nvPicPr>
            <p:cNvPr id="26" name="Picture 25" descr="A red apple with a black background&#10;&#10;Description automatically generated with medium confidence">
              <a:extLst>
                <a:ext uri="{FF2B5EF4-FFF2-40B4-BE49-F238E27FC236}">
                  <a16:creationId xmlns:a16="http://schemas.microsoft.com/office/drawing/2014/main" id="{3ADBC274-C60F-1E31-8117-B1D949A68778}"/>
                </a:ext>
              </a:extLst>
            </p:cNvPr>
            <p:cNvPicPr>
              <a:picLocks noChangeAspect="1"/>
            </p:cNvPicPr>
            <p:nvPr/>
          </p:nvPicPr>
          <p:blipFill>
            <a:blip r:embed="rId5">
              <a:alphaModFix amt="50000"/>
            </a:blip>
            <a:stretch>
              <a:fillRect/>
            </a:stretch>
          </p:blipFill>
          <p:spPr>
            <a:xfrm>
              <a:off x="8930325" y="2667720"/>
              <a:ext cx="296336" cy="296336"/>
            </a:xfrm>
            <a:prstGeom prst="rect">
              <a:avLst/>
            </a:prstGeom>
          </p:spPr>
        </p:pic>
      </p:grpSp>
      <p:sp>
        <p:nvSpPr>
          <p:cNvPr id="27" name="TextBox 26">
            <a:extLst>
              <a:ext uri="{FF2B5EF4-FFF2-40B4-BE49-F238E27FC236}">
                <a16:creationId xmlns:a16="http://schemas.microsoft.com/office/drawing/2014/main" id="{41A81B64-00DD-D5A7-F3FC-941BD506873A}"/>
              </a:ext>
            </a:extLst>
          </p:cNvPr>
          <p:cNvSpPr txBox="1"/>
          <p:nvPr/>
        </p:nvSpPr>
        <p:spPr>
          <a:xfrm>
            <a:off x="4138297" y="4616513"/>
            <a:ext cx="969454" cy="461665"/>
          </a:xfrm>
          <a:prstGeom prst="rect">
            <a:avLst/>
          </a:prstGeom>
          <a:noFill/>
        </p:spPr>
        <p:txBody>
          <a:bodyPr wrap="square">
            <a:spAutoFit/>
          </a:bodyPr>
          <a:lstStyle/>
          <a:p>
            <a:pPr>
              <a:buClrTx/>
              <a:buFontTx/>
              <a:buNone/>
            </a:pPr>
            <a:r>
              <a:rPr lang="en-IE" sz="2400" b="1" kern="1200">
                <a:solidFill>
                  <a:prstClr val="black"/>
                </a:solidFill>
                <a:latin typeface="Courier" panose="02070309020205020404" pitchFamily="49" charset="0"/>
                <a:ea typeface="+mn-ea"/>
                <a:cs typeface="+mn-cs"/>
              </a:rPr>
              <a:t>True</a:t>
            </a:r>
            <a:endParaRPr lang="en-IE" sz="1800" kern="1200">
              <a:solidFill>
                <a:prstClr val="black"/>
              </a:solidFill>
              <a:latin typeface="Calibri" panose="020F0502020204030204"/>
              <a:ea typeface="+mn-ea"/>
              <a:cs typeface="+mn-cs"/>
            </a:endParaRPr>
          </a:p>
        </p:txBody>
      </p:sp>
      <p:sp>
        <p:nvSpPr>
          <p:cNvPr id="28" name="TextBox 27">
            <a:extLst>
              <a:ext uri="{FF2B5EF4-FFF2-40B4-BE49-F238E27FC236}">
                <a16:creationId xmlns:a16="http://schemas.microsoft.com/office/drawing/2014/main" id="{47C886C8-D200-6F21-09EF-B0E85BF52EEF}"/>
              </a:ext>
            </a:extLst>
          </p:cNvPr>
          <p:cNvSpPr txBox="1"/>
          <p:nvPr/>
        </p:nvSpPr>
        <p:spPr>
          <a:xfrm>
            <a:off x="6133910" y="4616513"/>
            <a:ext cx="1174837" cy="461665"/>
          </a:xfrm>
          <a:prstGeom prst="rect">
            <a:avLst/>
          </a:prstGeom>
          <a:noFill/>
        </p:spPr>
        <p:txBody>
          <a:bodyPr wrap="square">
            <a:spAutoFit/>
          </a:bodyPr>
          <a:lstStyle/>
          <a:p>
            <a:pPr>
              <a:buClrTx/>
              <a:buFontTx/>
              <a:buNone/>
            </a:pPr>
            <a:r>
              <a:rPr lang="en-IE" sz="2400" b="1" kern="1200">
                <a:solidFill>
                  <a:prstClr val="black"/>
                </a:solidFill>
                <a:latin typeface="Courier" panose="02070309020205020404" pitchFamily="49" charset="0"/>
                <a:ea typeface="+mn-ea"/>
                <a:cs typeface="+mn-cs"/>
              </a:rPr>
              <a:t>False</a:t>
            </a:r>
            <a:endParaRPr lang="en-IE" sz="1800" kern="1200">
              <a:solidFill>
                <a:prstClr val="black"/>
              </a:solidFill>
              <a:latin typeface="Calibri" panose="020F0502020204030204"/>
              <a:ea typeface="+mn-ea"/>
              <a:cs typeface="+mn-cs"/>
            </a:endParaRPr>
          </a:p>
        </p:txBody>
      </p:sp>
      <p:cxnSp>
        <p:nvCxnSpPr>
          <p:cNvPr id="29" name="Straight Arrow Connector 28">
            <a:extLst>
              <a:ext uri="{FF2B5EF4-FFF2-40B4-BE49-F238E27FC236}">
                <a16:creationId xmlns:a16="http://schemas.microsoft.com/office/drawing/2014/main" id="{C324662B-C791-4ADE-7A78-070076838C96}"/>
              </a:ext>
            </a:extLst>
          </p:cNvPr>
          <p:cNvCxnSpPr>
            <a:cxnSpLocks/>
            <a:endCxn id="27" idx="0"/>
          </p:cNvCxnSpPr>
          <p:nvPr/>
        </p:nvCxnSpPr>
        <p:spPr>
          <a:xfrm flipH="1">
            <a:off x="4623024" y="4017937"/>
            <a:ext cx="1067685" cy="598576"/>
          </a:xfrm>
          <a:prstGeom prst="straightConnector1">
            <a:avLst/>
          </a:prstGeom>
          <a:noFill/>
          <a:ln w="9525" cap="flat" cmpd="sng" algn="ctr">
            <a:solidFill>
              <a:srgbClr val="4472C4"/>
            </a:solidFill>
            <a:prstDash val="dash"/>
            <a:round/>
            <a:headEnd type="none" w="med" len="med"/>
            <a:tailEnd type="none" w="med" len="med"/>
          </a:ln>
          <a:effectLst/>
        </p:spPr>
      </p:cxnSp>
      <p:cxnSp>
        <p:nvCxnSpPr>
          <p:cNvPr id="30" name="Straight Arrow Connector 29">
            <a:extLst>
              <a:ext uri="{FF2B5EF4-FFF2-40B4-BE49-F238E27FC236}">
                <a16:creationId xmlns:a16="http://schemas.microsoft.com/office/drawing/2014/main" id="{F07007D9-A456-3749-F11A-F77B5E96F6CD}"/>
              </a:ext>
            </a:extLst>
          </p:cNvPr>
          <p:cNvCxnSpPr>
            <a:cxnSpLocks/>
            <a:endCxn id="28" idx="0"/>
          </p:cNvCxnSpPr>
          <p:nvPr/>
        </p:nvCxnSpPr>
        <p:spPr>
          <a:xfrm>
            <a:off x="5690709" y="4017937"/>
            <a:ext cx="1030620" cy="598576"/>
          </a:xfrm>
          <a:prstGeom prst="straightConnector1">
            <a:avLst/>
          </a:prstGeom>
          <a:noFill/>
          <a:ln w="9525" cap="flat" cmpd="sng" algn="ctr">
            <a:solidFill>
              <a:srgbClr val="4472C4"/>
            </a:solidFill>
            <a:prstDash val="dash"/>
            <a:round/>
            <a:headEnd type="none" w="med" len="med"/>
            <a:tailEnd type="none" w="med" len="med"/>
          </a:ln>
          <a:effectLst/>
        </p:spPr>
      </p:cxnSp>
      <p:pic>
        <p:nvPicPr>
          <p:cNvPr id="31" name="Picture 30" descr="A yellow letter on a black background&#10;&#10;Description automatically generated with medium confidence">
            <a:extLst>
              <a:ext uri="{FF2B5EF4-FFF2-40B4-BE49-F238E27FC236}">
                <a16:creationId xmlns:a16="http://schemas.microsoft.com/office/drawing/2014/main" id="{53F20439-4B99-54B2-7931-231B5F9EFDEA}"/>
              </a:ext>
            </a:extLst>
          </p:cNvPr>
          <p:cNvPicPr>
            <a:picLocks noChangeAspect="1"/>
          </p:cNvPicPr>
          <p:nvPr/>
        </p:nvPicPr>
        <p:blipFill>
          <a:blip r:embed="rId6">
            <a:alphaModFix amt="70000"/>
          </a:blip>
          <a:stretch>
            <a:fillRect/>
          </a:stretch>
        </p:blipFill>
        <p:spPr>
          <a:xfrm>
            <a:off x="8860846" y="4311917"/>
            <a:ext cx="590602" cy="590602"/>
          </a:xfrm>
          <a:prstGeom prst="rect">
            <a:avLst/>
          </a:prstGeom>
        </p:spPr>
      </p:pic>
      <p:sp>
        <p:nvSpPr>
          <p:cNvPr id="32" name="Arc 31">
            <a:extLst>
              <a:ext uri="{FF2B5EF4-FFF2-40B4-BE49-F238E27FC236}">
                <a16:creationId xmlns:a16="http://schemas.microsoft.com/office/drawing/2014/main" id="{7C2B0D5C-03C1-FA2D-790A-E8AFA01A2BDE}"/>
              </a:ext>
            </a:extLst>
          </p:cNvPr>
          <p:cNvSpPr/>
          <p:nvPr/>
        </p:nvSpPr>
        <p:spPr>
          <a:xfrm>
            <a:off x="6525428" y="3707318"/>
            <a:ext cx="2632999" cy="1193308"/>
          </a:xfrm>
          <a:prstGeom prst="arc">
            <a:avLst>
              <a:gd name="adj1" fmla="val 15704538"/>
              <a:gd name="adj2" fmla="val 21584678"/>
            </a:avLst>
          </a:prstGeom>
          <a:noFill/>
          <a:ln w="22225" cap="flat" cmpd="sng" algn="ctr">
            <a:solidFill>
              <a:srgbClr val="4472C4"/>
            </a:solidFill>
            <a:prstDash val="solid"/>
            <a:miter lim="800000"/>
            <a:tailEnd type="triangl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3" name="Graphic 32" descr="Question Mark with solid fill">
            <a:extLst>
              <a:ext uri="{FF2B5EF4-FFF2-40B4-BE49-F238E27FC236}">
                <a16:creationId xmlns:a16="http://schemas.microsoft.com/office/drawing/2014/main" id="{081EBBE9-A0CB-DA28-C8AE-709DB98BCB6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471581" y="3974328"/>
            <a:ext cx="430253" cy="430253"/>
          </a:xfrm>
          <a:prstGeom prst="rect">
            <a:avLst/>
          </a:prstGeom>
        </p:spPr>
      </p:pic>
      <p:pic>
        <p:nvPicPr>
          <p:cNvPr id="34" name="Picture 33" descr="A picture containing clipart, drawing, illustration, cartoon&#10;&#10;Description automatically generated">
            <a:extLst>
              <a:ext uri="{FF2B5EF4-FFF2-40B4-BE49-F238E27FC236}">
                <a16:creationId xmlns:a16="http://schemas.microsoft.com/office/drawing/2014/main" id="{552B6CA7-4BEC-DB5D-B48F-9CD856D11BE8}"/>
              </a:ext>
            </a:extLst>
          </p:cNvPr>
          <p:cNvPicPr>
            <a:picLocks noChangeAspect="1"/>
          </p:cNvPicPr>
          <p:nvPr/>
        </p:nvPicPr>
        <p:blipFill>
          <a:blip r:embed="rId4">
            <a:alphaModFix amt="35000"/>
          </a:blip>
          <a:stretch>
            <a:fillRect/>
          </a:stretch>
        </p:blipFill>
        <p:spPr>
          <a:xfrm>
            <a:off x="3788809" y="3202348"/>
            <a:ext cx="400805" cy="382017"/>
          </a:xfrm>
          <a:prstGeom prst="rect">
            <a:avLst/>
          </a:prstGeom>
        </p:spPr>
      </p:pic>
      <p:pic>
        <p:nvPicPr>
          <p:cNvPr id="35" name="Picture 34" descr="A blue square with white arrows&#10;&#10;Description automatically generated with medium confidence">
            <a:extLst>
              <a:ext uri="{FF2B5EF4-FFF2-40B4-BE49-F238E27FC236}">
                <a16:creationId xmlns:a16="http://schemas.microsoft.com/office/drawing/2014/main" id="{67455DF1-26DA-8ADA-918E-A94C3D863B8A}"/>
              </a:ext>
            </a:extLst>
          </p:cNvPr>
          <p:cNvPicPr>
            <a:picLocks noChangeAspect="1"/>
          </p:cNvPicPr>
          <p:nvPr/>
        </p:nvPicPr>
        <p:blipFill>
          <a:blip r:embed="rId9"/>
          <a:stretch>
            <a:fillRect/>
          </a:stretch>
        </p:blipFill>
        <p:spPr>
          <a:xfrm>
            <a:off x="3395456" y="3551133"/>
            <a:ext cx="346995" cy="3469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childTnLst>
                                </p:cTn>
                              </p:par>
                              <p:par>
                                <p:cTn id="14" presetID="10" presetClass="entr" presetSubtype="0"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10" presetClass="entr" presetSubtype="0"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par>
                                <p:cTn id="36" presetID="10" presetClass="entr" presetSubtype="0" fill="hold"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par>
                                <p:cTn id="44" presetID="10" presetClass="entr" presetSubtype="0" fill="hold"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500"/>
                                        <p:tgtEl>
                                          <p:spTgt spid="3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P spid="28" grpId="0"/>
      <p:bldP spid="3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4"/>
          <p:cNvSpPr txBox="1">
            <a:spLocks noGrp="1"/>
          </p:cNvSpPr>
          <p:nvPr>
            <p:ph type="title"/>
          </p:nvPr>
        </p:nvSpPr>
        <p:spPr>
          <a:xfrm>
            <a:off x="404631" y="164860"/>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IE" sz="3900" dirty="0" err="1"/>
              <a:t>Coinníollacha</a:t>
            </a:r>
            <a:r>
              <a:rPr lang="en-IE" sz="3900" dirty="0"/>
              <a:t> </a:t>
            </a:r>
            <a:r>
              <a:rPr lang="en-IE" sz="3900" dirty="0" err="1"/>
              <a:t>i</a:t>
            </a:r>
            <a:r>
              <a:rPr lang="en-IE" sz="3900" dirty="0"/>
              <a:t> Python – True/False (</a:t>
            </a:r>
            <a:r>
              <a:rPr lang="en-IE" sz="3900" dirty="0" err="1"/>
              <a:t>Fíor</a:t>
            </a:r>
            <a:r>
              <a:rPr lang="en-IE" sz="3900" dirty="0"/>
              <a:t>/</a:t>
            </a:r>
            <a:r>
              <a:rPr lang="en-IE" sz="3900" dirty="0" err="1"/>
              <a:t>Bréagach</a:t>
            </a:r>
            <a:r>
              <a:rPr lang="en-IE" sz="3900" dirty="0"/>
              <a:t>)</a:t>
            </a:r>
            <a:endParaRPr sz="3900" dirty="0"/>
          </a:p>
        </p:txBody>
      </p:sp>
      <p:sp>
        <p:nvSpPr>
          <p:cNvPr id="189" name="Google Shape;189;p4"/>
          <p:cNvSpPr txBox="1">
            <a:spLocks noGrp="1"/>
          </p:cNvSpPr>
          <p:nvPr>
            <p:ph type="body" idx="2"/>
          </p:nvPr>
        </p:nvSpPr>
        <p:spPr>
          <a:xfrm>
            <a:off x="533217" y="1466257"/>
            <a:ext cx="11254152" cy="684116"/>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None/>
            </a:pPr>
            <a:r>
              <a:rPr lang="en-IE" sz="2200" dirty="0" err="1">
                <a:solidFill>
                  <a:srgbClr val="005EAE"/>
                </a:solidFill>
              </a:rPr>
              <a:t>Úsáidtear</a:t>
            </a:r>
            <a:r>
              <a:rPr lang="en-IE" sz="2200" dirty="0">
                <a:solidFill>
                  <a:srgbClr val="005EAE"/>
                </a:solidFill>
              </a:rPr>
              <a:t> an </a:t>
            </a:r>
            <a:r>
              <a:rPr lang="en-IE" sz="2200" dirty="0" err="1">
                <a:solidFill>
                  <a:srgbClr val="005EAE"/>
                </a:solidFill>
              </a:rPr>
              <a:t>ráiteas</a:t>
            </a:r>
            <a:r>
              <a:rPr lang="en-IE" sz="2200" dirty="0">
                <a:solidFill>
                  <a:srgbClr val="005EAE"/>
                </a:solidFill>
              </a:rPr>
              <a:t> if </a:t>
            </a:r>
            <a:r>
              <a:rPr lang="en-IE" sz="2200" dirty="0" err="1">
                <a:solidFill>
                  <a:srgbClr val="005EAE"/>
                </a:solidFill>
              </a:rPr>
              <a:t>chun</a:t>
            </a:r>
            <a:r>
              <a:rPr lang="en-IE" sz="2200" dirty="0">
                <a:solidFill>
                  <a:srgbClr val="005EAE"/>
                </a:solidFill>
              </a:rPr>
              <a:t> </a:t>
            </a:r>
            <a:r>
              <a:rPr lang="en-IE" sz="2200" dirty="0" err="1">
                <a:solidFill>
                  <a:srgbClr val="005EAE"/>
                </a:solidFill>
              </a:rPr>
              <a:t>cód</a:t>
            </a:r>
            <a:r>
              <a:rPr lang="en-IE" sz="2200" dirty="0">
                <a:solidFill>
                  <a:srgbClr val="005EAE"/>
                </a:solidFill>
              </a:rPr>
              <a:t> a </a:t>
            </a:r>
            <a:r>
              <a:rPr lang="en-IE" sz="2200" dirty="0" err="1">
                <a:solidFill>
                  <a:srgbClr val="005EAE"/>
                </a:solidFill>
              </a:rPr>
              <a:t>rith</a:t>
            </a:r>
            <a:r>
              <a:rPr lang="en-IE" sz="2200" dirty="0">
                <a:solidFill>
                  <a:srgbClr val="005EAE"/>
                </a:solidFill>
              </a:rPr>
              <a:t> go </a:t>
            </a:r>
            <a:r>
              <a:rPr lang="en-IE" sz="2200" dirty="0" err="1">
                <a:solidFill>
                  <a:srgbClr val="005EAE"/>
                </a:solidFill>
              </a:rPr>
              <a:t>coinníollach</a:t>
            </a:r>
            <a:r>
              <a:rPr lang="en-IE" sz="2200" dirty="0">
                <a:solidFill>
                  <a:srgbClr val="005EAE"/>
                </a:solidFill>
              </a:rPr>
              <a:t>. </a:t>
            </a:r>
            <a:r>
              <a:rPr lang="en-IE" sz="2200" dirty="0" err="1">
                <a:solidFill>
                  <a:srgbClr val="005EAE"/>
                </a:solidFill>
              </a:rPr>
              <a:t>Úsáideann</a:t>
            </a:r>
            <a:r>
              <a:rPr lang="en-IE" sz="2200" dirty="0">
                <a:solidFill>
                  <a:srgbClr val="005EAE"/>
                </a:solidFill>
              </a:rPr>
              <a:t> Python é </a:t>
            </a:r>
            <a:r>
              <a:rPr lang="en-IE" sz="2200" dirty="0" err="1">
                <a:solidFill>
                  <a:srgbClr val="005EAE"/>
                </a:solidFill>
              </a:rPr>
              <a:t>chun</a:t>
            </a:r>
            <a:r>
              <a:rPr lang="en-IE" sz="2200" dirty="0">
                <a:solidFill>
                  <a:srgbClr val="005EAE"/>
                </a:solidFill>
              </a:rPr>
              <a:t> </a:t>
            </a:r>
            <a:r>
              <a:rPr lang="en-IE" sz="2200" dirty="0" err="1">
                <a:solidFill>
                  <a:srgbClr val="005EAE"/>
                </a:solidFill>
              </a:rPr>
              <a:t>roghanna</a:t>
            </a:r>
            <a:r>
              <a:rPr lang="en-IE" sz="2200" dirty="0">
                <a:solidFill>
                  <a:srgbClr val="005EAE"/>
                </a:solidFill>
              </a:rPr>
              <a:t> a </a:t>
            </a:r>
            <a:r>
              <a:rPr lang="en-IE" sz="2200" dirty="0" err="1">
                <a:solidFill>
                  <a:srgbClr val="005EAE"/>
                </a:solidFill>
              </a:rPr>
              <a:t>dhéanamh</a:t>
            </a:r>
            <a:r>
              <a:rPr lang="en-IE" sz="2200" dirty="0">
                <a:solidFill>
                  <a:srgbClr val="005EAE"/>
                </a:solidFill>
              </a:rPr>
              <a:t>. </a:t>
            </a:r>
            <a:r>
              <a:rPr lang="en-IE" sz="2200" dirty="0" err="1">
                <a:solidFill>
                  <a:srgbClr val="005EAE"/>
                </a:solidFill>
              </a:rPr>
              <a:t>Má</a:t>
            </a:r>
            <a:r>
              <a:rPr lang="en-IE" sz="2200" dirty="0">
                <a:solidFill>
                  <a:srgbClr val="005EAE"/>
                </a:solidFill>
              </a:rPr>
              <a:t> </a:t>
            </a:r>
            <a:r>
              <a:rPr lang="en-IE" sz="2200" dirty="0" err="1">
                <a:solidFill>
                  <a:srgbClr val="005EAE"/>
                </a:solidFill>
              </a:rPr>
              <a:t>tá</a:t>
            </a:r>
            <a:r>
              <a:rPr lang="en-IE" sz="2200" dirty="0">
                <a:solidFill>
                  <a:srgbClr val="005EAE"/>
                </a:solidFill>
              </a:rPr>
              <a:t> an</a:t>
            </a:r>
            <a:r>
              <a:rPr lang="en-IE" sz="2200" dirty="0">
                <a:solidFill>
                  <a:schemeClr val="dk1"/>
                </a:solidFill>
              </a:rPr>
              <a:t> </a:t>
            </a:r>
            <a:r>
              <a:rPr lang="en-IE" sz="2200" b="1" dirty="0" err="1">
                <a:solidFill>
                  <a:srgbClr val="7030A0"/>
                </a:solidFill>
              </a:rPr>
              <a:t>coinníoll</a:t>
            </a:r>
            <a:r>
              <a:rPr lang="en-IE" sz="2200" b="1" dirty="0">
                <a:solidFill>
                  <a:srgbClr val="7030A0"/>
                </a:solidFill>
              </a:rPr>
              <a:t> </a:t>
            </a:r>
            <a:r>
              <a:rPr lang="en-IE" sz="2200" dirty="0" err="1">
                <a:solidFill>
                  <a:srgbClr val="005EAE"/>
                </a:solidFill>
              </a:rPr>
              <a:t>fíor</a:t>
            </a:r>
            <a:r>
              <a:rPr lang="en-IE" sz="2200" dirty="0">
                <a:solidFill>
                  <a:srgbClr val="005EAE"/>
                </a:solidFill>
              </a:rPr>
              <a:t>, </a:t>
            </a:r>
            <a:r>
              <a:rPr lang="en-IE" sz="2200" dirty="0" err="1">
                <a:solidFill>
                  <a:srgbClr val="005EAE"/>
                </a:solidFill>
              </a:rPr>
              <a:t>rithfidh</a:t>
            </a:r>
            <a:r>
              <a:rPr lang="en-IE" sz="2200" dirty="0">
                <a:solidFill>
                  <a:schemeClr val="dk1"/>
                </a:solidFill>
              </a:rPr>
              <a:t> </a:t>
            </a:r>
            <a:r>
              <a:rPr lang="en-IE" sz="2200" b="1" dirty="0">
                <a:solidFill>
                  <a:schemeClr val="accent6"/>
                </a:solidFill>
              </a:rPr>
              <a:t>an </a:t>
            </a:r>
            <a:r>
              <a:rPr lang="en-IE" sz="2200" b="1" dirty="0" err="1">
                <a:solidFill>
                  <a:schemeClr val="accent6"/>
                </a:solidFill>
              </a:rPr>
              <a:t>cód</a:t>
            </a:r>
            <a:r>
              <a:rPr lang="en-IE" sz="2200" b="1" dirty="0">
                <a:solidFill>
                  <a:schemeClr val="accent6"/>
                </a:solidFill>
              </a:rPr>
              <a:t> </a:t>
            </a:r>
            <a:r>
              <a:rPr lang="en-IE" sz="2200" b="1" dirty="0" err="1">
                <a:solidFill>
                  <a:schemeClr val="accent6"/>
                </a:solidFill>
              </a:rPr>
              <a:t>atá</a:t>
            </a:r>
            <a:r>
              <a:rPr lang="en-IE" sz="2200" b="1" dirty="0">
                <a:solidFill>
                  <a:schemeClr val="accent6"/>
                </a:solidFill>
              </a:rPr>
              <a:t> </a:t>
            </a:r>
            <a:r>
              <a:rPr lang="en-IE" sz="2200" b="1" dirty="0" err="1">
                <a:solidFill>
                  <a:schemeClr val="accent6"/>
                </a:solidFill>
              </a:rPr>
              <a:t>istigh</a:t>
            </a:r>
            <a:r>
              <a:rPr lang="en-IE" sz="2200" b="1" dirty="0">
                <a:solidFill>
                  <a:schemeClr val="accent6"/>
                </a:solidFill>
              </a:rPr>
              <a:t> </a:t>
            </a:r>
            <a:r>
              <a:rPr lang="en-IE" sz="2200" b="1" dirty="0" err="1">
                <a:solidFill>
                  <a:schemeClr val="accent6"/>
                </a:solidFill>
              </a:rPr>
              <a:t>sa</a:t>
            </a:r>
            <a:r>
              <a:rPr lang="en-IE" sz="2200" b="1" dirty="0">
                <a:solidFill>
                  <a:schemeClr val="accent6"/>
                </a:solidFill>
              </a:rPr>
              <a:t> </a:t>
            </a:r>
            <a:r>
              <a:rPr lang="en-IE" sz="2200" b="1" dirty="0" err="1">
                <a:solidFill>
                  <a:schemeClr val="accent6"/>
                </a:solidFill>
              </a:rPr>
              <a:t>ráiteas</a:t>
            </a:r>
            <a:r>
              <a:rPr lang="en-IE" sz="2200" b="1" dirty="0">
                <a:solidFill>
                  <a:schemeClr val="accent6"/>
                </a:solidFill>
              </a:rPr>
              <a:t> if</a:t>
            </a:r>
            <a:r>
              <a:rPr lang="en-IE" sz="2200" dirty="0">
                <a:solidFill>
                  <a:schemeClr val="accent6"/>
                </a:solidFill>
              </a:rPr>
              <a:t>.</a:t>
            </a:r>
            <a:endParaRPr sz="3100" dirty="0">
              <a:solidFill>
                <a:schemeClr val="accent6"/>
              </a:solidFill>
            </a:endParaRPr>
          </a:p>
        </p:txBody>
      </p:sp>
      <p:sp>
        <p:nvSpPr>
          <p:cNvPr id="190" name="Google Shape;190;p4"/>
          <p:cNvSpPr txBox="1"/>
          <p:nvPr/>
        </p:nvSpPr>
        <p:spPr>
          <a:xfrm>
            <a:off x="742911" y="2699970"/>
            <a:ext cx="6096000" cy="751800"/>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000000"/>
              </a:buClr>
              <a:buSzPts val="1800"/>
              <a:buFont typeface="Arial"/>
              <a:buNone/>
            </a:pPr>
            <a:r>
              <a:rPr lang="en-IE" sz="1800" b="1" i="0" u="none" strike="noStrike" cap="none" dirty="0">
                <a:solidFill>
                  <a:schemeClr val="dk1"/>
                </a:solidFill>
                <a:latin typeface="Courier"/>
                <a:ea typeface="Courier"/>
                <a:cs typeface="Courier"/>
                <a:sym typeface="Courier"/>
              </a:rPr>
              <a:t>if </a:t>
            </a:r>
            <a:r>
              <a:rPr lang="en-IE" sz="1800" b="1" i="0" u="none" strike="noStrike" cap="none" dirty="0">
                <a:solidFill>
                  <a:srgbClr val="7030A0"/>
                </a:solidFill>
                <a:latin typeface="Courier"/>
                <a:ea typeface="Courier"/>
                <a:cs typeface="Courier"/>
                <a:sym typeface="Courier"/>
              </a:rPr>
              <a:t>&lt;condition&gt;</a:t>
            </a:r>
            <a:r>
              <a:rPr lang="en-IE" sz="1800" b="1" i="0" u="none" strike="noStrike" cap="none" dirty="0">
                <a:solidFill>
                  <a:schemeClr val="dk1"/>
                </a:solidFill>
                <a:latin typeface="Courier"/>
                <a:ea typeface="Courier"/>
                <a:cs typeface="Courier"/>
                <a:sym typeface="Courier"/>
              </a:rPr>
              <a:t>:</a:t>
            </a:r>
            <a:endParaRPr sz="1800" b="1" i="0" u="none" strike="noStrike" cap="none" dirty="0">
              <a:solidFill>
                <a:schemeClr val="dk1"/>
              </a:solidFill>
              <a:latin typeface="Courier"/>
              <a:ea typeface="Courier"/>
              <a:cs typeface="Courier"/>
              <a:sym typeface="Courier"/>
            </a:endParaRPr>
          </a:p>
          <a:p>
            <a:pPr marL="0" marR="0" lvl="0" indent="0" algn="l" rtl="0">
              <a:lnSpc>
                <a:spcPct val="90000"/>
              </a:lnSpc>
              <a:spcBef>
                <a:spcPts val="1200"/>
              </a:spcBef>
              <a:spcAft>
                <a:spcPts val="0"/>
              </a:spcAft>
              <a:buClr>
                <a:srgbClr val="000000"/>
              </a:buClr>
              <a:buSzPts val="1800"/>
              <a:buFont typeface="Arial"/>
              <a:buNone/>
            </a:pPr>
            <a:r>
              <a:rPr lang="en-IE" sz="1800" b="1" i="0" u="none" strike="noStrike" cap="none" dirty="0">
                <a:solidFill>
                  <a:srgbClr val="008000"/>
                </a:solidFill>
                <a:latin typeface="Courier"/>
                <a:ea typeface="Courier"/>
                <a:cs typeface="Courier"/>
                <a:sym typeface="Courier"/>
              </a:rPr>
              <a:t>    </a:t>
            </a:r>
            <a:r>
              <a:rPr lang="en-IE" sz="1800" b="1" i="0" u="none" strike="noStrike" cap="none" dirty="0" err="1">
                <a:solidFill>
                  <a:srgbClr val="008000"/>
                </a:solidFill>
                <a:latin typeface="Courier"/>
                <a:ea typeface="Courier"/>
                <a:cs typeface="Courier"/>
                <a:sym typeface="Courier"/>
              </a:rPr>
              <a:t>code_to_run_if_condition_true</a:t>
            </a:r>
            <a:r>
              <a:rPr lang="en-IE" sz="1800" b="1" i="0" u="none" strike="noStrike" cap="none" dirty="0">
                <a:solidFill>
                  <a:srgbClr val="008000"/>
                </a:solidFill>
                <a:latin typeface="Courier"/>
                <a:ea typeface="Courier"/>
                <a:cs typeface="Courier"/>
                <a:sym typeface="Courier"/>
              </a:rPr>
              <a:t>()</a:t>
            </a:r>
            <a:endParaRPr sz="1800" b="1" i="0" u="none" strike="noStrike" cap="none" dirty="0">
              <a:solidFill>
                <a:schemeClr val="dk1"/>
              </a:solidFill>
              <a:latin typeface="Courier"/>
              <a:ea typeface="Courier"/>
              <a:cs typeface="Courier"/>
              <a:sym typeface="Courier"/>
            </a:endParaRPr>
          </a:p>
        </p:txBody>
      </p:sp>
      <p:pic>
        <p:nvPicPr>
          <p:cNvPr id="191" name="Google Shape;191;p4"/>
          <p:cNvPicPr preferRelativeResize="0"/>
          <p:nvPr/>
        </p:nvPicPr>
        <p:blipFill rotWithShape="1">
          <a:blip r:embed="rId3">
            <a:alphaModFix/>
          </a:blip>
          <a:srcRect/>
          <a:stretch/>
        </p:blipFill>
        <p:spPr>
          <a:xfrm>
            <a:off x="6635759" y="2722304"/>
            <a:ext cx="1485313" cy="1053894"/>
          </a:xfrm>
          <a:prstGeom prst="rect">
            <a:avLst/>
          </a:prstGeom>
          <a:noFill/>
          <a:ln>
            <a:noFill/>
          </a:ln>
        </p:spPr>
      </p:pic>
      <p:sp>
        <p:nvSpPr>
          <p:cNvPr id="192" name="Google Shape;192;p4"/>
          <p:cNvSpPr txBox="1"/>
          <p:nvPr/>
        </p:nvSpPr>
        <p:spPr>
          <a:xfrm>
            <a:off x="5568371" y="4233108"/>
            <a:ext cx="6096000" cy="92333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IE" sz="1800" b="1" i="0" u="none" strike="noStrike" cap="none">
                <a:solidFill>
                  <a:schemeClr val="dk1"/>
                </a:solidFill>
                <a:latin typeface="Courier"/>
                <a:ea typeface="Courier"/>
                <a:cs typeface="Courier"/>
                <a:sym typeface="Courier"/>
              </a:rPr>
              <a:t>if</a:t>
            </a:r>
            <a:r>
              <a:rPr lang="en-IE" sz="1800" b="0" i="0" u="none" strike="noStrike" cap="none">
                <a:solidFill>
                  <a:schemeClr val="dk1"/>
                </a:solidFill>
                <a:latin typeface="Courier"/>
                <a:ea typeface="Courier"/>
                <a:cs typeface="Courier"/>
                <a:sym typeface="Courier"/>
              </a:rPr>
              <a:t> </a:t>
            </a:r>
            <a:r>
              <a:rPr lang="en-IE" sz="1800" b="0" i="0" u="none" strike="noStrike" cap="none">
                <a:solidFill>
                  <a:srgbClr val="005EAE"/>
                </a:solidFill>
                <a:latin typeface="Courier"/>
                <a:ea typeface="Courier"/>
                <a:cs typeface="Courier"/>
                <a:sym typeface="Courier"/>
              </a:rPr>
              <a:t>self</a:t>
            </a:r>
            <a:r>
              <a:rPr lang="en-IE" sz="1800" b="0" i="0" u="none" strike="noStrike" cap="none">
                <a:solidFill>
                  <a:schemeClr val="dk1"/>
                </a:solidFill>
                <a:latin typeface="Courier"/>
                <a:ea typeface="Courier"/>
                <a:cs typeface="Courier"/>
                <a:sym typeface="Courier"/>
              </a:rPr>
              <a:t>.</a:t>
            </a:r>
            <a:r>
              <a:rPr lang="en-IE" sz="1800" b="0" i="0" u="none" strike="noStrike" cap="none">
                <a:solidFill>
                  <a:srgbClr val="005EAE"/>
                </a:solidFill>
                <a:latin typeface="Courier"/>
                <a:ea typeface="Courier"/>
                <a:cs typeface="Courier"/>
                <a:sym typeface="Courier"/>
              </a:rPr>
              <a:t>touching</a:t>
            </a:r>
            <a:r>
              <a:rPr lang="en-IE" sz="1800" b="0" i="0" u="none" strike="noStrike" cap="none">
                <a:solidFill>
                  <a:schemeClr val="dk1"/>
                </a:solidFill>
                <a:latin typeface="Courier"/>
                <a:ea typeface="Courier"/>
                <a:cs typeface="Courier"/>
                <a:sym typeface="Courier"/>
              </a:rPr>
              <a:t>(Apple):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IE" sz="1800" b="0" i="0" u="none" strike="noStrike" cap="none">
                <a:solidFill>
                  <a:srgbClr val="008000"/>
                </a:solidFill>
                <a:latin typeface="Courier"/>
                <a:ea typeface="Courier"/>
                <a:cs typeface="Courier"/>
                <a:sym typeface="Courier"/>
              </a:rPr>
              <a:t>    </a:t>
            </a:r>
            <a:r>
              <a:rPr lang="en-IE" sz="1800" b="0" i="0" u="none" strike="noStrike" cap="none">
                <a:solidFill>
                  <a:srgbClr val="005EAE"/>
                </a:solidFill>
                <a:latin typeface="Courier"/>
                <a:ea typeface="Courier"/>
                <a:cs typeface="Courier"/>
                <a:sym typeface="Courier"/>
              </a:rPr>
              <a:t>self</a:t>
            </a:r>
            <a:r>
              <a:rPr lang="en-IE" sz="1800" b="0" i="0" u="none" strike="noStrike" cap="none">
                <a:solidFill>
                  <a:schemeClr val="dk1"/>
                </a:solidFill>
                <a:latin typeface="Courier"/>
                <a:ea typeface="Courier"/>
                <a:cs typeface="Courier"/>
                <a:sym typeface="Courier"/>
              </a:rPr>
              <a:t>.</a:t>
            </a:r>
            <a:r>
              <a:rPr lang="en-IE" sz="1800" b="0" i="0" u="none" strike="noStrike" cap="none">
                <a:solidFill>
                  <a:srgbClr val="005EAE"/>
                </a:solidFill>
                <a:latin typeface="Courier"/>
                <a:ea typeface="Courier"/>
                <a:cs typeface="Courier"/>
                <a:sym typeface="Courier"/>
              </a:rPr>
              <a:t>say_for_seconds</a:t>
            </a:r>
            <a:r>
              <a:rPr lang="en-IE" sz="1800" b="0" i="0" u="none" strike="noStrike" cap="none">
                <a:solidFill>
                  <a:schemeClr val="dk1"/>
                </a:solidFill>
                <a:latin typeface="Courier"/>
                <a:ea typeface="Courier"/>
                <a:cs typeface="Courier"/>
                <a:sym typeface="Courier"/>
              </a:rPr>
              <a:t>(</a:t>
            </a:r>
            <a:r>
              <a:rPr lang="en-IE" sz="1800" b="0" i="0" u="none" strike="noStrike" cap="none">
                <a:solidFill>
                  <a:srgbClr val="BA2121"/>
                </a:solidFill>
                <a:latin typeface="Courier"/>
                <a:ea typeface="Courier"/>
                <a:cs typeface="Courier"/>
                <a:sym typeface="Courier"/>
              </a:rPr>
              <a:t>"An apple!"</a:t>
            </a:r>
            <a:r>
              <a:rPr lang="en-IE" sz="1800" b="0" i="0" u="none" strike="noStrike" cap="none">
                <a:solidFill>
                  <a:schemeClr val="dk1"/>
                </a:solidFill>
                <a:latin typeface="Courier"/>
                <a:ea typeface="Courier"/>
                <a:cs typeface="Courier"/>
                <a:sym typeface="Courier"/>
              </a:rPr>
              <a:t>, </a:t>
            </a:r>
            <a:r>
              <a:rPr lang="en-IE" sz="1800" b="0" i="0" u="none" strike="noStrike" cap="none">
                <a:solidFill>
                  <a:srgbClr val="005EAE"/>
                </a:solidFill>
                <a:latin typeface="Courier"/>
                <a:ea typeface="Courier"/>
                <a:cs typeface="Courier"/>
                <a:sym typeface="Courier"/>
              </a:rPr>
              <a:t>2.0</a:t>
            </a:r>
            <a:r>
              <a:rPr lang="en-IE" sz="1800" b="0" i="0" u="none" strike="noStrike" cap="none">
                <a:solidFill>
                  <a:schemeClr val="dk1"/>
                </a:solidFill>
                <a:latin typeface="Courier"/>
                <a:ea typeface="Courier"/>
                <a:cs typeface="Courier"/>
                <a:sym typeface="Courier"/>
              </a:rPr>
              <a:t>)</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IE" sz="1800" b="0" i="0" u="none" strike="noStrike" cap="none">
                <a:solidFill>
                  <a:schemeClr val="dk1"/>
                </a:solidFill>
                <a:latin typeface="Courier"/>
                <a:ea typeface="Courier"/>
                <a:cs typeface="Courier"/>
                <a:sym typeface="Courier"/>
              </a:rPr>
              <a:t>    </a:t>
            </a:r>
            <a:r>
              <a:rPr lang="en-IE" sz="1800" b="0" i="0" u="none" strike="noStrike" cap="none">
                <a:solidFill>
                  <a:srgbClr val="005EAE"/>
                </a:solidFill>
                <a:latin typeface="Courier"/>
                <a:ea typeface="Courier"/>
                <a:cs typeface="Courier"/>
                <a:sym typeface="Courier"/>
              </a:rPr>
              <a:t>self</a:t>
            </a:r>
            <a:r>
              <a:rPr lang="en-IE" sz="1800" b="0" i="0" u="none" strike="noStrike" cap="none">
                <a:solidFill>
                  <a:schemeClr val="dk1"/>
                </a:solidFill>
                <a:latin typeface="Courier"/>
                <a:ea typeface="Courier"/>
                <a:cs typeface="Courier"/>
                <a:sym typeface="Courier"/>
              </a:rPr>
              <a:t>.</a:t>
            </a:r>
            <a:r>
              <a:rPr lang="en-IE" sz="1800" b="0" i="0" u="none" strike="noStrike" cap="none">
                <a:solidFill>
                  <a:srgbClr val="005EAE"/>
                </a:solidFill>
                <a:latin typeface="Courier"/>
                <a:ea typeface="Courier"/>
                <a:cs typeface="Courier"/>
                <a:sym typeface="Courier"/>
              </a:rPr>
              <a:t>glide_to_xy</a:t>
            </a:r>
            <a:r>
              <a:rPr lang="en-IE" sz="1800" b="0" i="0" u="none" strike="noStrike" cap="none">
                <a:solidFill>
                  <a:schemeClr val="dk1"/>
                </a:solidFill>
                <a:latin typeface="Courier"/>
                <a:ea typeface="Courier"/>
                <a:cs typeface="Courier"/>
                <a:sym typeface="Courier"/>
              </a:rPr>
              <a:t>(</a:t>
            </a:r>
            <a:r>
              <a:rPr lang="en-IE" sz="1800" b="0" i="0" u="none" strike="noStrike" cap="none">
                <a:solidFill>
                  <a:srgbClr val="005EAE"/>
                </a:solidFill>
                <a:latin typeface="Courier"/>
                <a:ea typeface="Courier"/>
                <a:cs typeface="Courier"/>
                <a:sym typeface="Courier"/>
              </a:rPr>
              <a:t>0</a:t>
            </a:r>
            <a:r>
              <a:rPr lang="en-IE" sz="1800" b="0" i="0" u="none" strike="noStrike" cap="none">
                <a:solidFill>
                  <a:schemeClr val="dk1"/>
                </a:solidFill>
                <a:latin typeface="Courier"/>
                <a:ea typeface="Courier"/>
                <a:cs typeface="Courier"/>
                <a:sym typeface="Courier"/>
              </a:rPr>
              <a:t>, </a:t>
            </a:r>
            <a:r>
              <a:rPr lang="en-IE" sz="1800" b="0" i="0" u="none" strike="noStrike" cap="none">
                <a:solidFill>
                  <a:srgbClr val="005EAE"/>
                </a:solidFill>
                <a:latin typeface="Courier"/>
                <a:ea typeface="Courier"/>
                <a:cs typeface="Courier"/>
                <a:sym typeface="Courier"/>
              </a:rPr>
              <a:t>0</a:t>
            </a:r>
            <a:r>
              <a:rPr lang="en-IE" sz="1800" b="0" i="0" u="none" strike="noStrike" cap="none">
                <a:solidFill>
                  <a:schemeClr val="dk1"/>
                </a:solidFill>
                <a:latin typeface="Courier"/>
                <a:ea typeface="Courier"/>
                <a:cs typeface="Courier"/>
                <a:sym typeface="Courier"/>
              </a:rPr>
              <a:t>, </a:t>
            </a:r>
            <a:r>
              <a:rPr lang="en-IE" sz="1800" b="0" i="0" u="none" strike="noStrike" cap="none">
                <a:solidFill>
                  <a:srgbClr val="005EAE"/>
                </a:solidFill>
                <a:latin typeface="Courier"/>
                <a:ea typeface="Courier"/>
                <a:cs typeface="Courier"/>
                <a:sym typeface="Courier"/>
              </a:rPr>
              <a:t>2</a:t>
            </a:r>
            <a:r>
              <a:rPr lang="en-IE" sz="1800" b="0" i="0" u="none" strike="noStrike" cap="none">
                <a:solidFill>
                  <a:schemeClr val="dk1"/>
                </a:solidFill>
                <a:latin typeface="Courier"/>
                <a:ea typeface="Courier"/>
                <a:cs typeface="Courier"/>
                <a:sym typeface="Courier"/>
              </a:rPr>
              <a:t>)</a:t>
            </a:r>
            <a:endParaRPr sz="1400" b="0" i="0" u="none" strike="noStrike" cap="none">
              <a:solidFill>
                <a:srgbClr val="000000"/>
              </a:solidFill>
              <a:latin typeface="Arial"/>
              <a:ea typeface="Arial"/>
              <a:cs typeface="Arial"/>
              <a:sym typeface="Arial"/>
            </a:endParaRPr>
          </a:p>
        </p:txBody>
      </p:sp>
      <p:pic>
        <p:nvPicPr>
          <p:cNvPr id="193" name="Google Shape;193;p4" descr="A yellow letter on a black background&#10;&#10;Description automatically generated with medium confidence"/>
          <p:cNvPicPr preferRelativeResize="0"/>
          <p:nvPr/>
        </p:nvPicPr>
        <p:blipFill rotWithShape="1">
          <a:blip r:embed="rId4">
            <a:alphaModFix/>
          </a:blip>
          <a:srcRect/>
          <a:stretch/>
        </p:blipFill>
        <p:spPr>
          <a:xfrm>
            <a:off x="8029540" y="2964563"/>
            <a:ext cx="550546" cy="550546"/>
          </a:xfrm>
          <a:prstGeom prst="rect">
            <a:avLst/>
          </a:prstGeom>
          <a:noFill/>
          <a:ln>
            <a:noFill/>
          </a:ln>
        </p:spPr>
      </p:pic>
      <p:sp>
        <p:nvSpPr>
          <p:cNvPr id="194" name="Google Shape;194;p4"/>
          <p:cNvSpPr txBox="1"/>
          <p:nvPr/>
        </p:nvSpPr>
        <p:spPr>
          <a:xfrm>
            <a:off x="603828" y="3698306"/>
            <a:ext cx="3650672" cy="1897976"/>
          </a:xfrm>
          <a:prstGeom prst="rect">
            <a:avLst/>
          </a:prstGeom>
          <a:noFill/>
          <a:ln>
            <a:noFill/>
          </a:ln>
        </p:spPr>
        <p:txBody>
          <a:bodyPr spcFirstLastPara="1" wrap="square" lIns="91425" tIns="45700" rIns="91425" bIns="45700" anchor="t" anchorCtr="0">
            <a:normAutofit fontScale="92500" lnSpcReduction="20000"/>
          </a:bodyPr>
          <a:lstStyle/>
          <a:p>
            <a:pPr marL="0" lvl="0" indent="0" algn="l" rtl="0">
              <a:lnSpc>
                <a:spcPct val="115000"/>
              </a:lnSpc>
              <a:spcBef>
                <a:spcPts val="1200"/>
              </a:spcBef>
              <a:spcAft>
                <a:spcPts val="1200"/>
              </a:spcAft>
              <a:buClr>
                <a:schemeClr val="dk1"/>
              </a:buClr>
              <a:buSzPts val="1100"/>
              <a:buFont typeface="Arial"/>
              <a:buNone/>
            </a:pPr>
            <a:r>
              <a:rPr lang="en-IE" sz="2000" dirty="0">
                <a:solidFill>
                  <a:srgbClr val="005EAE"/>
                </a:solidFill>
                <a:latin typeface="Calibri"/>
                <a:ea typeface="Calibri"/>
                <a:cs typeface="Calibri"/>
                <a:sym typeface="Calibri"/>
              </a:rPr>
              <a:t>I </a:t>
            </a:r>
            <a:r>
              <a:rPr lang="en-IE" sz="2000" dirty="0" err="1">
                <a:solidFill>
                  <a:srgbClr val="005EAE"/>
                </a:solidFill>
                <a:latin typeface="Calibri"/>
                <a:ea typeface="Calibri"/>
                <a:cs typeface="Calibri"/>
                <a:sym typeface="Calibri"/>
              </a:rPr>
              <a:t>bPytch</a:t>
            </a:r>
            <a:r>
              <a:rPr lang="en-IE" sz="2000" dirty="0">
                <a:solidFill>
                  <a:srgbClr val="005EAE"/>
                </a:solidFill>
                <a:latin typeface="Calibri"/>
                <a:ea typeface="Calibri"/>
                <a:cs typeface="Calibri"/>
                <a:sym typeface="Calibri"/>
              </a:rPr>
              <a:t>, is </a:t>
            </a:r>
            <a:r>
              <a:rPr lang="en-IE" sz="2000" dirty="0" err="1">
                <a:solidFill>
                  <a:srgbClr val="005EAE"/>
                </a:solidFill>
                <a:latin typeface="Calibri"/>
                <a:ea typeface="Calibri"/>
                <a:cs typeface="Calibri"/>
                <a:sym typeface="Calibri"/>
              </a:rPr>
              <a:t>féidir</a:t>
            </a:r>
            <a:r>
              <a:rPr lang="en-IE" sz="2000" dirty="0">
                <a:solidFill>
                  <a:srgbClr val="005EAE"/>
                </a:solidFill>
                <a:latin typeface="Calibri"/>
                <a:ea typeface="Calibri"/>
                <a:cs typeface="Calibri"/>
                <a:sym typeface="Calibri"/>
              </a:rPr>
              <a:t> </a:t>
            </a:r>
            <a:r>
              <a:rPr lang="en-IE" sz="2000" dirty="0" err="1">
                <a:solidFill>
                  <a:srgbClr val="005EAE"/>
                </a:solidFill>
                <a:latin typeface="Calibri"/>
                <a:ea typeface="Calibri"/>
                <a:cs typeface="Calibri"/>
                <a:sym typeface="Calibri"/>
              </a:rPr>
              <a:t>leat</a:t>
            </a:r>
            <a:r>
              <a:rPr lang="en-IE" sz="2000" dirty="0">
                <a:solidFill>
                  <a:srgbClr val="005EAE"/>
                </a:solidFill>
                <a:latin typeface="Calibri"/>
                <a:ea typeface="Calibri"/>
                <a:cs typeface="Calibri"/>
                <a:sym typeface="Calibri"/>
              </a:rPr>
              <a:t> an </a:t>
            </a:r>
            <a:r>
              <a:rPr lang="en-IE" sz="2000" dirty="0" err="1">
                <a:solidFill>
                  <a:srgbClr val="005EAE"/>
                </a:solidFill>
                <a:latin typeface="Calibri"/>
                <a:ea typeface="Calibri"/>
                <a:cs typeface="Calibri"/>
                <a:sym typeface="Calibri"/>
              </a:rPr>
              <a:t>brath</a:t>
            </a:r>
            <a:r>
              <a:rPr lang="en-IE" sz="2000" dirty="0">
                <a:solidFill>
                  <a:srgbClr val="005EAE"/>
                </a:solidFill>
                <a:latin typeface="Calibri"/>
                <a:ea typeface="Calibri"/>
                <a:cs typeface="Calibri"/>
                <a:sym typeface="Calibri"/>
              </a:rPr>
              <a:t> touching a </a:t>
            </a:r>
            <a:r>
              <a:rPr lang="en-IE" sz="2000" dirty="0" err="1">
                <a:solidFill>
                  <a:srgbClr val="005EAE"/>
                </a:solidFill>
                <a:latin typeface="Calibri"/>
                <a:ea typeface="Calibri"/>
                <a:cs typeface="Calibri"/>
                <a:sym typeface="Calibri"/>
              </a:rPr>
              <a:t>úsáid</a:t>
            </a:r>
            <a:r>
              <a:rPr lang="en-IE" sz="2000" dirty="0">
                <a:solidFill>
                  <a:srgbClr val="005EAE"/>
                </a:solidFill>
                <a:latin typeface="Calibri"/>
                <a:ea typeface="Calibri"/>
                <a:cs typeface="Calibri"/>
                <a:sym typeface="Calibri"/>
              </a:rPr>
              <a:t> le </a:t>
            </a:r>
            <a:r>
              <a:rPr lang="en-IE" sz="2000" dirty="0" err="1">
                <a:solidFill>
                  <a:srgbClr val="005EAE"/>
                </a:solidFill>
                <a:latin typeface="Calibri"/>
                <a:ea typeface="Calibri"/>
                <a:cs typeface="Calibri"/>
                <a:sym typeface="Calibri"/>
              </a:rPr>
              <a:t>coinníollacha</a:t>
            </a:r>
            <a:r>
              <a:rPr lang="en-IE" sz="2000" dirty="0">
                <a:solidFill>
                  <a:srgbClr val="005EAE"/>
                </a:solidFill>
                <a:latin typeface="Calibri"/>
                <a:ea typeface="Calibri"/>
                <a:cs typeface="Calibri"/>
                <a:sym typeface="Calibri"/>
              </a:rPr>
              <a:t> </a:t>
            </a:r>
            <a:r>
              <a:rPr lang="en-IE" sz="2000" dirty="0" err="1">
                <a:solidFill>
                  <a:srgbClr val="005EAE"/>
                </a:solidFill>
                <a:latin typeface="Calibri"/>
                <a:ea typeface="Calibri"/>
                <a:cs typeface="Calibri"/>
                <a:sym typeface="Calibri"/>
              </a:rPr>
              <a:t>chun</a:t>
            </a:r>
            <a:r>
              <a:rPr lang="en-IE" sz="2000" dirty="0">
                <a:solidFill>
                  <a:srgbClr val="005EAE"/>
                </a:solidFill>
                <a:latin typeface="Calibri"/>
                <a:ea typeface="Calibri"/>
                <a:cs typeface="Calibri"/>
                <a:sym typeface="Calibri"/>
              </a:rPr>
              <a:t> </a:t>
            </a:r>
            <a:r>
              <a:rPr lang="en-IE" sz="2000" dirty="0" err="1">
                <a:solidFill>
                  <a:srgbClr val="005EAE"/>
                </a:solidFill>
                <a:latin typeface="Calibri"/>
                <a:ea typeface="Calibri"/>
                <a:cs typeface="Calibri"/>
                <a:sym typeface="Calibri"/>
              </a:rPr>
              <a:t>iarraidh</a:t>
            </a:r>
            <a:r>
              <a:rPr lang="en-IE" sz="2000" dirty="0">
                <a:solidFill>
                  <a:srgbClr val="005EAE"/>
                </a:solidFill>
                <a:latin typeface="Calibri"/>
                <a:ea typeface="Calibri"/>
                <a:cs typeface="Calibri"/>
                <a:sym typeface="Calibri"/>
              </a:rPr>
              <a:t> </a:t>
            </a:r>
            <a:r>
              <a:rPr lang="en-IE" sz="2000" dirty="0" err="1">
                <a:solidFill>
                  <a:srgbClr val="005EAE"/>
                </a:solidFill>
                <a:latin typeface="Calibri"/>
                <a:ea typeface="Calibri"/>
                <a:cs typeface="Calibri"/>
                <a:sym typeface="Calibri"/>
              </a:rPr>
              <a:t>ar</a:t>
            </a:r>
            <a:r>
              <a:rPr lang="en-IE" sz="2000" dirty="0">
                <a:solidFill>
                  <a:srgbClr val="005EAE"/>
                </a:solidFill>
                <a:latin typeface="Calibri"/>
                <a:ea typeface="Calibri"/>
                <a:cs typeface="Calibri"/>
                <a:sym typeface="Calibri"/>
              </a:rPr>
              <a:t> </a:t>
            </a:r>
            <a:r>
              <a:rPr lang="en-IE" sz="2000" dirty="0" err="1">
                <a:solidFill>
                  <a:srgbClr val="005EAE"/>
                </a:solidFill>
                <a:latin typeface="Calibri"/>
                <a:ea typeface="Calibri"/>
                <a:cs typeface="Calibri"/>
                <a:sym typeface="Calibri"/>
              </a:rPr>
              <a:t>Pytch</a:t>
            </a:r>
            <a:r>
              <a:rPr lang="en-IE" sz="2000" dirty="0">
                <a:solidFill>
                  <a:srgbClr val="005EAE"/>
                </a:solidFill>
                <a:latin typeface="Calibri"/>
                <a:ea typeface="Calibri"/>
                <a:cs typeface="Calibri"/>
                <a:sym typeface="Calibri"/>
              </a:rPr>
              <a:t> </a:t>
            </a:r>
            <a:r>
              <a:rPr lang="en-IE" sz="2000" dirty="0" err="1">
                <a:solidFill>
                  <a:srgbClr val="005EAE"/>
                </a:solidFill>
                <a:latin typeface="Calibri"/>
                <a:ea typeface="Calibri"/>
                <a:cs typeface="Calibri"/>
                <a:sym typeface="Calibri"/>
              </a:rPr>
              <a:t>rogha</a:t>
            </a:r>
            <a:r>
              <a:rPr lang="en-IE" sz="2000" dirty="0">
                <a:solidFill>
                  <a:srgbClr val="005EAE"/>
                </a:solidFill>
                <a:latin typeface="Calibri"/>
                <a:ea typeface="Calibri"/>
                <a:cs typeface="Calibri"/>
                <a:sym typeface="Calibri"/>
              </a:rPr>
              <a:t> a </a:t>
            </a:r>
            <a:r>
              <a:rPr lang="en-IE" sz="2000" dirty="0" err="1">
                <a:solidFill>
                  <a:srgbClr val="005EAE"/>
                </a:solidFill>
                <a:latin typeface="Calibri"/>
                <a:ea typeface="Calibri"/>
                <a:cs typeface="Calibri"/>
                <a:sym typeface="Calibri"/>
              </a:rPr>
              <a:t>dhéanamh</a:t>
            </a:r>
            <a:r>
              <a:rPr lang="en-IE" sz="2000" dirty="0">
                <a:solidFill>
                  <a:srgbClr val="005EAE"/>
                </a:solidFill>
                <a:latin typeface="Calibri"/>
                <a:ea typeface="Calibri"/>
                <a:cs typeface="Calibri"/>
                <a:sym typeface="Calibri"/>
              </a:rPr>
              <a:t> </a:t>
            </a:r>
            <a:r>
              <a:rPr lang="en-IE" sz="2000" dirty="0" err="1">
                <a:solidFill>
                  <a:srgbClr val="005EAE"/>
                </a:solidFill>
                <a:latin typeface="Calibri"/>
                <a:ea typeface="Calibri"/>
                <a:cs typeface="Calibri"/>
                <a:sym typeface="Calibri"/>
              </a:rPr>
              <a:t>agus</a:t>
            </a:r>
            <a:r>
              <a:rPr lang="en-IE" sz="2000" dirty="0">
                <a:solidFill>
                  <a:srgbClr val="005EAE"/>
                </a:solidFill>
                <a:latin typeface="Calibri"/>
                <a:ea typeface="Calibri"/>
                <a:cs typeface="Calibri"/>
                <a:sym typeface="Calibri"/>
              </a:rPr>
              <a:t> </a:t>
            </a:r>
            <a:r>
              <a:rPr lang="en-IE" sz="2000" dirty="0" err="1">
                <a:solidFill>
                  <a:srgbClr val="005EAE"/>
                </a:solidFill>
                <a:latin typeface="Calibri"/>
                <a:ea typeface="Calibri"/>
                <a:cs typeface="Calibri"/>
                <a:sym typeface="Calibri"/>
              </a:rPr>
              <a:t>cód</a:t>
            </a:r>
            <a:r>
              <a:rPr lang="en-IE" sz="2000" dirty="0">
                <a:solidFill>
                  <a:srgbClr val="005EAE"/>
                </a:solidFill>
                <a:latin typeface="Calibri"/>
                <a:ea typeface="Calibri"/>
                <a:cs typeface="Calibri"/>
                <a:sym typeface="Calibri"/>
              </a:rPr>
              <a:t> </a:t>
            </a:r>
            <a:r>
              <a:rPr lang="en-IE" sz="2000" dirty="0" err="1">
                <a:solidFill>
                  <a:srgbClr val="005EAE"/>
                </a:solidFill>
                <a:latin typeface="Calibri"/>
                <a:ea typeface="Calibri"/>
                <a:cs typeface="Calibri"/>
                <a:sym typeface="Calibri"/>
              </a:rPr>
              <a:t>éagsúil</a:t>
            </a:r>
            <a:r>
              <a:rPr lang="en-IE" sz="2000" dirty="0">
                <a:solidFill>
                  <a:srgbClr val="005EAE"/>
                </a:solidFill>
                <a:latin typeface="Calibri"/>
                <a:ea typeface="Calibri"/>
                <a:cs typeface="Calibri"/>
                <a:sym typeface="Calibri"/>
              </a:rPr>
              <a:t> a </a:t>
            </a:r>
            <a:r>
              <a:rPr lang="en-IE" sz="2000" dirty="0" err="1">
                <a:solidFill>
                  <a:srgbClr val="005EAE"/>
                </a:solidFill>
                <a:latin typeface="Calibri"/>
                <a:ea typeface="Calibri"/>
                <a:cs typeface="Calibri"/>
                <a:sym typeface="Calibri"/>
              </a:rPr>
              <a:t>rith</a:t>
            </a:r>
            <a:r>
              <a:rPr lang="en-IE" sz="2000" dirty="0">
                <a:solidFill>
                  <a:srgbClr val="005EAE"/>
                </a:solidFill>
                <a:latin typeface="Calibri"/>
                <a:ea typeface="Calibri"/>
                <a:cs typeface="Calibri"/>
                <a:sym typeface="Calibri"/>
              </a:rPr>
              <a:t> ag </a:t>
            </a:r>
            <a:r>
              <a:rPr lang="en-IE" sz="2000" dirty="0" err="1">
                <a:solidFill>
                  <a:srgbClr val="005EAE"/>
                </a:solidFill>
                <a:latin typeface="Calibri"/>
                <a:ea typeface="Calibri"/>
                <a:cs typeface="Calibri"/>
                <a:sym typeface="Calibri"/>
              </a:rPr>
              <a:t>brath</a:t>
            </a:r>
            <a:r>
              <a:rPr lang="en-IE" sz="2000" dirty="0">
                <a:solidFill>
                  <a:srgbClr val="005EAE"/>
                </a:solidFill>
                <a:latin typeface="Calibri"/>
                <a:ea typeface="Calibri"/>
                <a:cs typeface="Calibri"/>
                <a:sym typeface="Calibri"/>
              </a:rPr>
              <a:t> </a:t>
            </a:r>
            <a:r>
              <a:rPr lang="en-IE" sz="2000" dirty="0" err="1">
                <a:solidFill>
                  <a:srgbClr val="005EAE"/>
                </a:solidFill>
                <a:latin typeface="Calibri"/>
                <a:ea typeface="Calibri"/>
                <a:cs typeface="Calibri"/>
                <a:sym typeface="Calibri"/>
              </a:rPr>
              <a:t>ar</a:t>
            </a:r>
            <a:r>
              <a:rPr lang="en-IE" sz="2000" dirty="0">
                <a:solidFill>
                  <a:srgbClr val="005EAE"/>
                </a:solidFill>
                <a:latin typeface="Calibri"/>
                <a:ea typeface="Calibri"/>
                <a:cs typeface="Calibri"/>
                <a:sym typeface="Calibri"/>
              </a:rPr>
              <a:t> an </a:t>
            </a:r>
            <a:r>
              <a:rPr lang="en-IE" sz="2000" dirty="0" err="1">
                <a:solidFill>
                  <a:srgbClr val="005EAE"/>
                </a:solidFill>
                <a:latin typeface="Calibri"/>
                <a:ea typeface="Calibri"/>
                <a:cs typeface="Calibri"/>
                <a:sym typeface="Calibri"/>
              </a:rPr>
              <a:t>gcoinníoll</a:t>
            </a:r>
            <a:r>
              <a:rPr lang="en-IE" sz="2000" dirty="0">
                <a:solidFill>
                  <a:srgbClr val="005EAE"/>
                </a:solidFill>
                <a:latin typeface="Calibri"/>
                <a:ea typeface="Calibri"/>
                <a:cs typeface="Calibri"/>
                <a:sym typeface="Calibri"/>
              </a:rPr>
              <a:t>.</a:t>
            </a:r>
            <a:endParaRPr sz="2933" dirty="0">
              <a:solidFill>
                <a:srgbClr val="005EAE"/>
              </a:solidFill>
              <a:latin typeface="Calibri"/>
              <a:ea typeface="Calibri"/>
              <a:cs typeface="Calibri"/>
              <a:sym typeface="Calibri"/>
            </a:endParaRPr>
          </a:p>
        </p:txBody>
      </p:sp>
      <p:sp>
        <p:nvSpPr>
          <p:cNvPr id="195" name="Google Shape;195;p4"/>
          <p:cNvSpPr/>
          <p:nvPr/>
        </p:nvSpPr>
        <p:spPr>
          <a:xfrm>
            <a:off x="4025900" y="3698306"/>
            <a:ext cx="673100" cy="1897976"/>
          </a:xfrm>
          <a:prstGeom prst="rightBrace">
            <a:avLst>
              <a:gd name="adj1" fmla="val 51729"/>
              <a:gd name="adj2" fmla="val 50000"/>
            </a:avLst>
          </a:prstGeom>
          <a:noFill/>
          <a:ln w="1905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 name="Rectangle 1">
            <a:extLst>
              <a:ext uri="{FF2B5EF4-FFF2-40B4-BE49-F238E27FC236}">
                <a16:creationId xmlns:a16="http://schemas.microsoft.com/office/drawing/2014/main" id="{374FBF7D-CF77-E523-BA93-FC0116DDB4F0}"/>
              </a:ext>
            </a:extLst>
          </p:cNvPr>
          <p:cNvSpPr/>
          <p:nvPr/>
        </p:nvSpPr>
        <p:spPr>
          <a:xfrm>
            <a:off x="4938532" y="4069034"/>
            <a:ext cx="6725840" cy="1325563"/>
          </a:xfrm>
          <a:prstGeom prst="rect">
            <a:avLst/>
          </a:prstGeom>
          <a:noFill/>
          <a:ln w="6350" cap="flat" cmpd="sng" algn="ctr">
            <a:solidFill>
              <a:schemeClr val="accent6"/>
            </a:solidFill>
            <a:prstDash val="sysDot"/>
            <a:round/>
            <a:headEnd type="none" w="med" len="med"/>
            <a:tailEnd type="none" w="med" len="med"/>
          </a:ln>
          <a:effectLst>
            <a:glow rad="139700">
              <a:srgbClr val="7030A0">
                <a:alpha val="40000"/>
              </a:srgbClr>
            </a:glow>
          </a:effectLst>
        </p:spPr>
        <p:style>
          <a:lnRef idx="0">
            <a:scrgbClr r="0" g="0" b="0"/>
          </a:lnRef>
          <a:fillRef idx="0">
            <a:scrgbClr r="0" g="0" b="0"/>
          </a:fillRef>
          <a:effectRef idx="0">
            <a:scrgbClr r="0" g="0" b="0"/>
          </a:effectRef>
          <a:fontRef idx="minor">
            <a:schemeClr val="accent2"/>
          </a:fontRef>
        </p:style>
        <p:txBody>
          <a:bodyPr rtlCol="0" anchor="ctr"/>
          <a:lstStyle/>
          <a:p>
            <a:pPr algn="ctr"/>
            <a:endParaRPr lang="en-IE"/>
          </a:p>
        </p:txBody>
      </p:sp>
      <p:pic>
        <p:nvPicPr>
          <p:cNvPr id="3" name="Picture 2" descr="A blue square with white arrows&#10;&#10;Description automatically generated with medium confidence">
            <a:extLst>
              <a:ext uri="{FF2B5EF4-FFF2-40B4-BE49-F238E27FC236}">
                <a16:creationId xmlns:a16="http://schemas.microsoft.com/office/drawing/2014/main" id="{4EB5E6A1-DBEA-5B70-FDF9-7038D9D0536E}"/>
              </a:ext>
            </a:extLst>
          </p:cNvPr>
          <p:cNvPicPr>
            <a:picLocks noChangeAspect="1"/>
          </p:cNvPicPr>
          <p:nvPr/>
        </p:nvPicPr>
        <p:blipFill>
          <a:blip r:embed="rId5"/>
          <a:stretch>
            <a:fillRect/>
          </a:stretch>
        </p:blipFill>
        <p:spPr>
          <a:xfrm>
            <a:off x="5128612" y="4233108"/>
            <a:ext cx="346995" cy="3469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2"/>
                                        </p:tgtEl>
                                        <p:attrNameLst>
                                          <p:attrName>style.visibility</p:attrName>
                                        </p:attrNameLst>
                                      </p:cBhvr>
                                      <p:to>
                                        <p:strVal val="visible"/>
                                      </p:to>
                                    </p:set>
                                    <p:animEffect transition="in" filter="fade">
                                      <p:cBhvr>
                                        <p:cTn id="7" dur="500"/>
                                        <p:tgtEl>
                                          <p:spTgt spid="192"/>
                                        </p:tgtEl>
                                      </p:cBhvr>
                                    </p:animEffect>
                                  </p:childTnLst>
                                </p:cTn>
                              </p:par>
                              <p:par>
                                <p:cTn id="8" presetID="10" presetClass="entr" presetSubtype="0" fill="hold" nodeType="withEffect">
                                  <p:stCondLst>
                                    <p:cond delay="0"/>
                                  </p:stCondLst>
                                  <p:childTnLst>
                                    <p:set>
                                      <p:cBhvr>
                                        <p:cTn id="9" dur="1" fill="hold">
                                          <p:stCondLst>
                                            <p:cond delay="0"/>
                                          </p:stCondLst>
                                        </p:cTn>
                                        <p:tgtEl>
                                          <p:spTgt spid="194"/>
                                        </p:tgtEl>
                                        <p:attrNameLst>
                                          <p:attrName>style.visibility</p:attrName>
                                        </p:attrNameLst>
                                      </p:cBhvr>
                                      <p:to>
                                        <p:strVal val="visible"/>
                                      </p:to>
                                    </p:set>
                                    <p:animEffect transition="in" filter="fade">
                                      <p:cBhvr>
                                        <p:cTn id="10" dur="500"/>
                                        <p:tgtEl>
                                          <p:spTgt spid="194"/>
                                        </p:tgtEl>
                                      </p:cBhvr>
                                    </p:animEffect>
                                  </p:childTnLst>
                                </p:cTn>
                              </p:par>
                              <p:par>
                                <p:cTn id="11" presetID="10" presetClass="entr" presetSubtype="0" fill="hold" nodeType="withEffect">
                                  <p:stCondLst>
                                    <p:cond delay="0"/>
                                  </p:stCondLst>
                                  <p:childTnLst>
                                    <p:set>
                                      <p:cBhvr>
                                        <p:cTn id="12" dur="1" fill="hold">
                                          <p:stCondLst>
                                            <p:cond delay="0"/>
                                          </p:stCondLst>
                                        </p:cTn>
                                        <p:tgtEl>
                                          <p:spTgt spid="195"/>
                                        </p:tgtEl>
                                        <p:attrNameLst>
                                          <p:attrName>style.visibility</p:attrName>
                                        </p:attrNameLst>
                                      </p:cBhvr>
                                      <p:to>
                                        <p:strVal val="visible"/>
                                      </p:to>
                                    </p:set>
                                    <p:animEffect transition="in" filter="fade">
                                      <p:cBhvr>
                                        <p:cTn id="13" dur="500"/>
                                        <p:tgtEl>
                                          <p:spTgt spid="19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pic>
        <p:nvPicPr>
          <p:cNvPr id="201" name="Google Shape;201;p5" descr="A yellow and black text&#10;&#10;Description automatically generated"/>
          <p:cNvPicPr preferRelativeResize="0"/>
          <p:nvPr/>
        </p:nvPicPr>
        <p:blipFill rotWithShape="1">
          <a:blip r:embed="rId3">
            <a:alphaModFix/>
          </a:blip>
          <a:srcRect/>
          <a:stretch/>
        </p:blipFill>
        <p:spPr>
          <a:xfrm>
            <a:off x="5663042" y="3971514"/>
            <a:ext cx="6438900" cy="1704975"/>
          </a:xfrm>
          <a:prstGeom prst="rect">
            <a:avLst/>
          </a:prstGeom>
          <a:noFill/>
          <a:ln>
            <a:noFill/>
          </a:ln>
        </p:spPr>
      </p:pic>
      <p:pic>
        <p:nvPicPr>
          <p:cNvPr id="202" name="Google Shape;202;p5" descr="A yellow and orange text&#10;&#10;Description automatically generated"/>
          <p:cNvPicPr preferRelativeResize="0"/>
          <p:nvPr/>
        </p:nvPicPr>
        <p:blipFill rotWithShape="1">
          <a:blip r:embed="rId4">
            <a:alphaModFix/>
          </a:blip>
          <a:srcRect/>
          <a:stretch/>
        </p:blipFill>
        <p:spPr>
          <a:xfrm>
            <a:off x="5664126" y="1131474"/>
            <a:ext cx="6243674" cy="1789966"/>
          </a:xfrm>
          <a:prstGeom prst="rect">
            <a:avLst/>
          </a:prstGeom>
          <a:noFill/>
          <a:ln>
            <a:noFill/>
          </a:ln>
        </p:spPr>
      </p:pic>
      <p:sp>
        <p:nvSpPr>
          <p:cNvPr id="203" name="Google Shape;203;p5"/>
          <p:cNvSpPr txBox="1">
            <a:spLocks noGrp="1"/>
          </p:cNvSpPr>
          <p:nvPr>
            <p:ph type="body" idx="2"/>
          </p:nvPr>
        </p:nvSpPr>
        <p:spPr>
          <a:xfrm>
            <a:off x="906780" y="1551364"/>
            <a:ext cx="4205047" cy="3458786"/>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90000"/>
              </a:lnSpc>
              <a:spcBef>
                <a:spcPts val="0"/>
              </a:spcBef>
              <a:spcAft>
                <a:spcPts val="0"/>
              </a:spcAft>
              <a:buClr>
                <a:srgbClr val="005EAE"/>
              </a:buClr>
              <a:buSzPts val="2400"/>
              <a:buChar char="•"/>
            </a:pPr>
            <a:r>
              <a:rPr lang="en-IE" sz="2400" dirty="0" err="1"/>
              <a:t>Cuirimis</a:t>
            </a:r>
            <a:r>
              <a:rPr lang="en-IE" sz="2400" dirty="0"/>
              <a:t> </a:t>
            </a:r>
            <a:r>
              <a:rPr lang="en-IE" sz="2400" dirty="0" err="1"/>
              <a:t>dhá</a:t>
            </a:r>
            <a:r>
              <a:rPr lang="en-IE" sz="2400" dirty="0"/>
              <a:t> script </a:t>
            </a:r>
            <a:r>
              <a:rPr lang="en-IE" sz="2400" dirty="0" err="1"/>
              <a:t>nua</a:t>
            </a:r>
            <a:r>
              <a:rPr lang="en-IE" sz="2400" dirty="0"/>
              <a:t> leis, </a:t>
            </a:r>
            <a:r>
              <a:rPr lang="en-IE" sz="2400" dirty="0" err="1"/>
              <a:t>ceann</a:t>
            </a:r>
            <a:r>
              <a:rPr lang="en-IE" sz="2400" dirty="0"/>
              <a:t> </a:t>
            </a:r>
            <a:r>
              <a:rPr lang="en-IE" sz="2400" dirty="0" err="1"/>
              <a:t>i</a:t>
            </a:r>
            <a:r>
              <a:rPr lang="en-IE" sz="2400" dirty="0"/>
              <a:t> </a:t>
            </a:r>
            <a:r>
              <a:rPr lang="en-IE" sz="2400" dirty="0" err="1"/>
              <a:t>ngach</a:t>
            </a:r>
            <a:r>
              <a:rPr lang="en-IE" sz="2400" dirty="0"/>
              <a:t> sprite (</a:t>
            </a:r>
            <a:r>
              <a:rPr lang="en-IE" sz="2400" dirty="0" err="1"/>
              <a:t>sprid</a:t>
            </a:r>
            <a:r>
              <a:rPr lang="en-IE" sz="2400" dirty="0"/>
              <a:t>):</a:t>
            </a:r>
            <a:endParaRPr sz="2400" dirty="0"/>
          </a:p>
          <a:p>
            <a:pPr marL="685800" lvl="1" indent="-228600" algn="l" rtl="0">
              <a:lnSpc>
                <a:spcPct val="90000"/>
              </a:lnSpc>
              <a:spcBef>
                <a:spcPts val="500"/>
              </a:spcBef>
              <a:spcAft>
                <a:spcPts val="0"/>
              </a:spcAft>
              <a:buClr>
                <a:srgbClr val="005EAE"/>
              </a:buClr>
              <a:buSzPts val="2400"/>
              <a:buChar char="•"/>
            </a:pPr>
            <a:r>
              <a:rPr lang="en-IE" dirty="0">
                <a:solidFill>
                  <a:srgbClr val="005EAE"/>
                </a:solidFill>
              </a:rPr>
              <a:t>An </a:t>
            </a:r>
            <a:r>
              <a:rPr lang="en-IE" dirty="0" err="1">
                <a:solidFill>
                  <a:srgbClr val="005EAE"/>
                </a:solidFill>
              </a:rPr>
              <a:t>chéad</a:t>
            </a:r>
            <a:r>
              <a:rPr lang="en-IE" dirty="0">
                <a:solidFill>
                  <a:srgbClr val="005EAE"/>
                </a:solidFill>
              </a:rPr>
              <a:t> </a:t>
            </a:r>
            <a:r>
              <a:rPr lang="en-IE" dirty="0" err="1">
                <a:solidFill>
                  <a:srgbClr val="005EAE"/>
                </a:solidFill>
              </a:rPr>
              <a:t>cheann</a:t>
            </a:r>
            <a:r>
              <a:rPr lang="en-IE" dirty="0">
                <a:solidFill>
                  <a:srgbClr val="005EAE"/>
                </a:solidFill>
              </a:rPr>
              <a:t> leis an Bird (</a:t>
            </a:r>
            <a:r>
              <a:rPr lang="en-IE" dirty="0" err="1">
                <a:solidFill>
                  <a:srgbClr val="005EAE"/>
                </a:solidFill>
              </a:rPr>
              <a:t>Éan</a:t>
            </a:r>
            <a:r>
              <a:rPr lang="en-IE" dirty="0">
                <a:solidFill>
                  <a:srgbClr val="005EAE"/>
                </a:solidFill>
              </a:rPr>
              <a:t>)</a:t>
            </a:r>
            <a:endParaRPr dirty="0">
              <a:solidFill>
                <a:srgbClr val="005EAE"/>
              </a:solidFill>
            </a:endParaRPr>
          </a:p>
          <a:p>
            <a:pPr marL="685800" lvl="1" indent="-228600" algn="l" rtl="0">
              <a:lnSpc>
                <a:spcPct val="90000"/>
              </a:lnSpc>
              <a:spcBef>
                <a:spcPts val="500"/>
              </a:spcBef>
              <a:spcAft>
                <a:spcPts val="0"/>
              </a:spcAft>
              <a:buClr>
                <a:srgbClr val="005EAE"/>
              </a:buClr>
              <a:buSzPts val="2400"/>
              <a:buChar char="•"/>
            </a:pPr>
            <a:r>
              <a:rPr lang="en-IE" dirty="0">
                <a:solidFill>
                  <a:srgbClr val="005EAE"/>
                </a:solidFill>
              </a:rPr>
              <a:t>An </a:t>
            </a:r>
            <a:r>
              <a:rPr lang="en-IE" dirty="0" err="1">
                <a:solidFill>
                  <a:srgbClr val="005EAE"/>
                </a:solidFill>
              </a:rPr>
              <a:t>dara</a:t>
            </a:r>
            <a:r>
              <a:rPr lang="en-IE" dirty="0">
                <a:solidFill>
                  <a:srgbClr val="005EAE"/>
                </a:solidFill>
              </a:rPr>
              <a:t> </a:t>
            </a:r>
            <a:r>
              <a:rPr lang="en-IE" dirty="0" err="1">
                <a:solidFill>
                  <a:srgbClr val="005EAE"/>
                </a:solidFill>
              </a:rPr>
              <a:t>ceann</a:t>
            </a:r>
            <a:r>
              <a:rPr lang="en-IE" dirty="0">
                <a:solidFill>
                  <a:srgbClr val="005EAE"/>
                </a:solidFill>
              </a:rPr>
              <a:t> leis an Star (Réalta) </a:t>
            </a:r>
            <a:endParaRPr dirty="0">
              <a:solidFill>
                <a:srgbClr val="005EAE"/>
              </a:solidFill>
            </a:endParaRPr>
          </a:p>
          <a:p>
            <a:pPr marL="228600" lvl="0" indent="-228600" algn="l" rtl="0">
              <a:lnSpc>
                <a:spcPct val="90000"/>
              </a:lnSpc>
              <a:spcBef>
                <a:spcPts val="1000"/>
              </a:spcBef>
              <a:spcAft>
                <a:spcPts val="0"/>
              </a:spcAft>
              <a:buClr>
                <a:srgbClr val="005EAE"/>
              </a:buClr>
              <a:buSzPts val="2400"/>
              <a:buChar char="•"/>
            </a:pPr>
            <a:r>
              <a:rPr lang="en-IE" sz="2400" dirty="0"/>
              <a:t>Cad a </a:t>
            </a:r>
            <a:r>
              <a:rPr lang="en-IE" sz="2400" dirty="0" err="1"/>
              <a:t>dhéanann</a:t>
            </a:r>
            <a:r>
              <a:rPr lang="en-IE" sz="2400" dirty="0"/>
              <a:t> an </a:t>
            </a:r>
            <a:r>
              <a:rPr lang="en-IE" sz="2400" dirty="0" err="1"/>
              <a:t>dá</a:t>
            </a:r>
            <a:r>
              <a:rPr lang="en-IE" sz="2400" dirty="0"/>
              <a:t> script </a:t>
            </a:r>
            <a:r>
              <a:rPr lang="en-IE" sz="2400" dirty="0" err="1"/>
              <a:t>nua</a:t>
            </a:r>
            <a:r>
              <a:rPr lang="en-IE" sz="2400" dirty="0"/>
              <a:t> </a:t>
            </a:r>
            <a:r>
              <a:rPr lang="en-IE" sz="2400" dirty="0" err="1"/>
              <a:t>seo</a:t>
            </a:r>
            <a:r>
              <a:rPr lang="en-IE" sz="2400" dirty="0"/>
              <a:t>?</a:t>
            </a:r>
            <a:endParaRPr dirty="0"/>
          </a:p>
          <a:p>
            <a:pPr marL="457200" lvl="0" indent="-381000" algn="l" rtl="0">
              <a:spcBef>
                <a:spcPts val="1000"/>
              </a:spcBef>
              <a:spcAft>
                <a:spcPts val="0"/>
              </a:spcAft>
              <a:buSzPts val="2400"/>
              <a:buChar char="•"/>
            </a:pPr>
            <a:r>
              <a:rPr lang="en-IE" sz="2400" dirty="0" err="1">
                <a:solidFill>
                  <a:srgbClr val="0070C0"/>
                </a:solidFill>
              </a:rPr>
              <a:t>Scríobh</a:t>
            </a:r>
            <a:r>
              <a:rPr lang="en-IE" sz="2400" dirty="0">
                <a:solidFill>
                  <a:srgbClr val="0070C0"/>
                </a:solidFill>
              </a:rPr>
              <a:t> </a:t>
            </a:r>
            <a:r>
              <a:rPr lang="en-IE" sz="2400" dirty="0" err="1">
                <a:solidFill>
                  <a:srgbClr val="0070C0"/>
                </a:solidFill>
              </a:rPr>
              <a:t>d’fhreagraí</a:t>
            </a:r>
            <a:r>
              <a:rPr lang="en-IE" sz="2400" dirty="0">
                <a:solidFill>
                  <a:srgbClr val="0070C0"/>
                </a:solidFill>
              </a:rPr>
              <a:t> </a:t>
            </a:r>
            <a:r>
              <a:rPr lang="en-IE" sz="2400" dirty="0" err="1">
                <a:solidFill>
                  <a:srgbClr val="0070C0"/>
                </a:solidFill>
              </a:rPr>
              <a:t>ar</a:t>
            </a:r>
            <a:r>
              <a:rPr lang="en-IE" sz="2400" dirty="0">
                <a:solidFill>
                  <a:srgbClr val="0070C0"/>
                </a:solidFill>
              </a:rPr>
              <a:t> </a:t>
            </a:r>
            <a:r>
              <a:rPr lang="en-IE" sz="2400" dirty="0" err="1">
                <a:solidFill>
                  <a:srgbClr val="0070C0"/>
                </a:solidFill>
              </a:rPr>
              <a:t>Bhileog</a:t>
            </a:r>
            <a:r>
              <a:rPr lang="en-IE" sz="2400" dirty="0">
                <a:solidFill>
                  <a:srgbClr val="0070C0"/>
                </a:solidFill>
              </a:rPr>
              <a:t> </a:t>
            </a:r>
            <a:r>
              <a:rPr lang="en-IE" sz="2400" dirty="0" err="1">
                <a:solidFill>
                  <a:srgbClr val="0070C0"/>
                </a:solidFill>
              </a:rPr>
              <a:t>Oibre</a:t>
            </a:r>
            <a:r>
              <a:rPr lang="en-IE" sz="2400" dirty="0">
                <a:solidFill>
                  <a:srgbClr val="0070C0"/>
                </a:solidFill>
              </a:rPr>
              <a:t> 1</a:t>
            </a:r>
            <a:endParaRPr sz="2400" dirty="0"/>
          </a:p>
        </p:txBody>
      </p:sp>
      <p:sp>
        <p:nvSpPr>
          <p:cNvPr id="204" name="Google Shape;204;p5"/>
          <p:cNvSpPr txBox="1">
            <a:spLocks noGrp="1"/>
          </p:cNvSpPr>
          <p:nvPr>
            <p:ph type="title"/>
          </p:nvPr>
        </p:nvSpPr>
        <p:spPr>
          <a:xfrm>
            <a:off x="838201" y="207128"/>
            <a:ext cx="10515600" cy="94286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IE"/>
              <a:t>Bileog Oibre 1</a:t>
            </a:r>
            <a:endParaRPr/>
          </a:p>
        </p:txBody>
      </p:sp>
      <p:sp>
        <p:nvSpPr>
          <p:cNvPr id="205" name="Google Shape;205;p5"/>
          <p:cNvSpPr txBox="1">
            <a:spLocks noGrp="1"/>
          </p:cNvSpPr>
          <p:nvPr>
            <p:ph type="body" idx="1"/>
          </p:nvPr>
        </p:nvSpPr>
        <p:spPr>
          <a:xfrm>
            <a:off x="6096000" y="435900"/>
            <a:ext cx="6015750" cy="524117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2000"/>
              <a:buFont typeface="Arial"/>
              <a:buNone/>
            </a:pPr>
            <a:endParaRPr sz="1500">
              <a:latin typeface="Courier"/>
              <a:ea typeface="Courier"/>
              <a:cs typeface="Courier"/>
              <a:sym typeface="Courier"/>
            </a:endParaRPr>
          </a:p>
          <a:p>
            <a:pPr marL="0" lvl="0" indent="0" algn="l" rtl="0">
              <a:lnSpc>
                <a:spcPct val="90000"/>
              </a:lnSpc>
              <a:spcBef>
                <a:spcPts val="1200"/>
              </a:spcBef>
              <a:spcAft>
                <a:spcPts val="0"/>
              </a:spcAft>
              <a:buClr>
                <a:schemeClr val="dk2"/>
              </a:buClr>
              <a:buSzPts val="2000"/>
              <a:buFont typeface="Arial"/>
              <a:buNone/>
            </a:pPr>
            <a:r>
              <a:rPr lang="en-IE" sz="1500">
                <a:latin typeface="Courier"/>
                <a:ea typeface="Courier"/>
                <a:cs typeface="Courier"/>
                <a:sym typeface="Courier"/>
              </a:rPr>
              <a:t>[Bird Sprite]</a:t>
            </a:r>
            <a:endParaRPr sz="2650"/>
          </a:p>
          <a:p>
            <a:pPr marL="0" lvl="0" indent="0" algn="l" rtl="0">
              <a:lnSpc>
                <a:spcPct val="90000"/>
              </a:lnSpc>
              <a:spcBef>
                <a:spcPts val="1200"/>
              </a:spcBef>
              <a:spcAft>
                <a:spcPts val="0"/>
              </a:spcAft>
              <a:buClr>
                <a:schemeClr val="dk2"/>
              </a:buClr>
              <a:buSzPts val="2000"/>
              <a:buNone/>
            </a:pPr>
            <a:endParaRPr sz="1500" b="0">
              <a:latin typeface="Courier"/>
              <a:ea typeface="Courier"/>
              <a:cs typeface="Courier"/>
              <a:sym typeface="Courier"/>
            </a:endParaRPr>
          </a:p>
          <a:p>
            <a:pPr marL="0" lvl="0" indent="0" algn="l" rtl="0">
              <a:lnSpc>
                <a:spcPct val="90000"/>
              </a:lnSpc>
              <a:spcBef>
                <a:spcPts val="1200"/>
              </a:spcBef>
              <a:spcAft>
                <a:spcPts val="0"/>
              </a:spcAft>
              <a:buClr>
                <a:schemeClr val="dk2"/>
              </a:buClr>
              <a:buSzPts val="2000"/>
              <a:buFont typeface="Arial"/>
              <a:buNone/>
            </a:pPr>
            <a:endParaRPr sz="1500" b="0">
              <a:latin typeface="Courier"/>
              <a:ea typeface="Courier"/>
              <a:cs typeface="Courier"/>
              <a:sym typeface="Courier"/>
            </a:endParaRPr>
          </a:p>
          <a:p>
            <a:pPr marL="0" lvl="0" indent="0" algn="l" rtl="0">
              <a:lnSpc>
                <a:spcPct val="90000"/>
              </a:lnSpc>
              <a:spcBef>
                <a:spcPts val="1200"/>
              </a:spcBef>
              <a:spcAft>
                <a:spcPts val="0"/>
              </a:spcAft>
              <a:buClr>
                <a:schemeClr val="dk2"/>
              </a:buClr>
              <a:buSzPts val="2000"/>
              <a:buFont typeface="Arial"/>
              <a:buNone/>
            </a:pPr>
            <a:endParaRPr sz="1500" b="0">
              <a:latin typeface="Courier"/>
              <a:ea typeface="Courier"/>
              <a:cs typeface="Courier"/>
              <a:sym typeface="Courier"/>
            </a:endParaRPr>
          </a:p>
          <a:p>
            <a:pPr marL="0" lvl="0" indent="0" algn="l" rtl="0">
              <a:lnSpc>
                <a:spcPct val="90000"/>
              </a:lnSpc>
              <a:spcBef>
                <a:spcPts val="1200"/>
              </a:spcBef>
              <a:spcAft>
                <a:spcPts val="0"/>
              </a:spcAft>
              <a:buClr>
                <a:schemeClr val="dk2"/>
              </a:buClr>
              <a:buSzPts val="2000"/>
              <a:buFont typeface="Arial"/>
              <a:buNone/>
            </a:pPr>
            <a:endParaRPr sz="1500" b="0">
              <a:latin typeface="Courier"/>
              <a:ea typeface="Courier"/>
              <a:cs typeface="Courier"/>
              <a:sym typeface="Courier"/>
            </a:endParaRPr>
          </a:p>
          <a:p>
            <a:pPr marL="0" lvl="0" indent="0" algn="l" rtl="0">
              <a:lnSpc>
                <a:spcPct val="90000"/>
              </a:lnSpc>
              <a:spcBef>
                <a:spcPts val="1200"/>
              </a:spcBef>
              <a:spcAft>
                <a:spcPts val="0"/>
              </a:spcAft>
              <a:buClr>
                <a:schemeClr val="dk2"/>
              </a:buClr>
              <a:buSzPts val="2000"/>
              <a:buFont typeface="Arial"/>
              <a:buNone/>
            </a:pPr>
            <a:endParaRPr sz="1500" b="0">
              <a:latin typeface="Courier"/>
              <a:ea typeface="Courier"/>
              <a:cs typeface="Courier"/>
              <a:sym typeface="Courier"/>
            </a:endParaRPr>
          </a:p>
          <a:p>
            <a:pPr marL="0" lvl="0" indent="0" algn="l" rtl="0">
              <a:lnSpc>
                <a:spcPct val="90000"/>
              </a:lnSpc>
              <a:spcBef>
                <a:spcPts val="1200"/>
              </a:spcBef>
              <a:spcAft>
                <a:spcPts val="0"/>
              </a:spcAft>
              <a:buClr>
                <a:schemeClr val="dk2"/>
              </a:buClr>
              <a:buSzPts val="2000"/>
              <a:buFont typeface="Arial"/>
              <a:buNone/>
            </a:pPr>
            <a:endParaRPr sz="1500" b="0">
              <a:latin typeface="Courier"/>
              <a:ea typeface="Courier"/>
              <a:cs typeface="Courier"/>
              <a:sym typeface="Courier"/>
            </a:endParaRPr>
          </a:p>
          <a:p>
            <a:pPr marL="0" lvl="0" indent="0" algn="l" rtl="0">
              <a:lnSpc>
                <a:spcPct val="90000"/>
              </a:lnSpc>
              <a:spcBef>
                <a:spcPts val="1200"/>
              </a:spcBef>
              <a:spcAft>
                <a:spcPts val="0"/>
              </a:spcAft>
              <a:buClr>
                <a:schemeClr val="dk2"/>
              </a:buClr>
              <a:buSzPts val="2000"/>
              <a:buFont typeface="Arial"/>
              <a:buNone/>
            </a:pPr>
            <a:endParaRPr sz="1500">
              <a:latin typeface="Courier"/>
              <a:ea typeface="Courier"/>
              <a:cs typeface="Courier"/>
              <a:sym typeface="Courier"/>
            </a:endParaRPr>
          </a:p>
          <a:p>
            <a:pPr marL="0" lvl="0" indent="0" algn="l" rtl="0">
              <a:lnSpc>
                <a:spcPct val="90000"/>
              </a:lnSpc>
              <a:spcBef>
                <a:spcPts val="1200"/>
              </a:spcBef>
              <a:spcAft>
                <a:spcPts val="0"/>
              </a:spcAft>
              <a:buClr>
                <a:schemeClr val="dk2"/>
              </a:buClr>
              <a:buSzPts val="2000"/>
              <a:buFont typeface="Arial"/>
              <a:buNone/>
            </a:pPr>
            <a:r>
              <a:rPr lang="en-IE" sz="1500">
                <a:latin typeface="Courier"/>
                <a:ea typeface="Courier"/>
                <a:cs typeface="Courier"/>
                <a:sym typeface="Courier"/>
              </a:rPr>
              <a:t>[Star Sprite]</a:t>
            </a:r>
            <a:endParaRPr sz="1500">
              <a:latin typeface="Courier"/>
              <a:ea typeface="Courier"/>
              <a:cs typeface="Courier"/>
              <a:sym typeface="Courier"/>
            </a:endParaRPr>
          </a:p>
          <a:p>
            <a:pPr marL="0" lvl="0" indent="0" algn="l" rtl="0">
              <a:lnSpc>
                <a:spcPct val="90000"/>
              </a:lnSpc>
              <a:spcBef>
                <a:spcPts val="1200"/>
              </a:spcBef>
              <a:spcAft>
                <a:spcPts val="0"/>
              </a:spcAft>
              <a:buClr>
                <a:schemeClr val="dk2"/>
              </a:buClr>
              <a:buSzPts val="2000"/>
              <a:buNone/>
            </a:pPr>
            <a:endParaRPr sz="1500" b="0">
              <a:latin typeface="Courier"/>
              <a:ea typeface="Courier"/>
              <a:cs typeface="Courier"/>
              <a:sym typeface="Courier"/>
            </a:endParaRPr>
          </a:p>
        </p:txBody>
      </p:sp>
      <p:sp>
        <p:nvSpPr>
          <p:cNvPr id="206" name="Google Shape;206;p5"/>
          <p:cNvSpPr txBox="1"/>
          <p:nvPr/>
        </p:nvSpPr>
        <p:spPr>
          <a:xfrm>
            <a:off x="906775" y="1149995"/>
            <a:ext cx="4431300" cy="3537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1200"/>
              </a:spcAft>
              <a:buClr>
                <a:schemeClr val="dk1"/>
              </a:buClr>
              <a:buSzPts val="852"/>
              <a:buFont typeface="Arial"/>
              <a:buNone/>
            </a:pPr>
            <a:r>
              <a:rPr lang="en-IE" sz="1853" b="1" dirty="0" err="1">
                <a:solidFill>
                  <a:srgbClr val="005EAE"/>
                </a:solidFill>
                <a:latin typeface="Calibri"/>
                <a:ea typeface="Calibri"/>
                <a:cs typeface="Calibri"/>
                <a:sym typeface="Calibri"/>
              </a:rPr>
              <a:t>Anois</a:t>
            </a:r>
            <a:r>
              <a:rPr lang="en-IE" sz="1853" b="1" dirty="0">
                <a:solidFill>
                  <a:srgbClr val="005EAE"/>
                </a:solidFill>
                <a:latin typeface="Calibri"/>
                <a:ea typeface="Calibri"/>
                <a:cs typeface="Calibri"/>
                <a:sym typeface="Calibri"/>
              </a:rPr>
              <a:t> </a:t>
            </a:r>
            <a:r>
              <a:rPr lang="en-IE" sz="1853" b="1" dirty="0" err="1">
                <a:solidFill>
                  <a:srgbClr val="005EAE"/>
                </a:solidFill>
                <a:latin typeface="Calibri"/>
                <a:ea typeface="Calibri"/>
                <a:cs typeface="Calibri"/>
                <a:sym typeface="Calibri"/>
              </a:rPr>
              <a:t>oibrigí</a:t>
            </a:r>
            <a:r>
              <a:rPr lang="en-IE" sz="1853" b="1" dirty="0">
                <a:solidFill>
                  <a:srgbClr val="005EAE"/>
                </a:solidFill>
                <a:latin typeface="Calibri"/>
                <a:ea typeface="Calibri"/>
                <a:cs typeface="Calibri"/>
                <a:sym typeface="Calibri"/>
              </a:rPr>
              <a:t> </a:t>
            </a:r>
            <a:r>
              <a:rPr lang="en-IE" sz="1853" b="1" dirty="0" err="1">
                <a:solidFill>
                  <a:srgbClr val="005EAE"/>
                </a:solidFill>
                <a:latin typeface="Calibri"/>
                <a:ea typeface="Calibri"/>
                <a:cs typeface="Calibri"/>
                <a:sym typeface="Calibri"/>
              </a:rPr>
              <a:t>i</a:t>
            </a:r>
            <a:r>
              <a:rPr lang="en-IE" sz="1853" b="1" dirty="0">
                <a:solidFill>
                  <a:srgbClr val="005EAE"/>
                </a:solidFill>
                <a:latin typeface="Calibri"/>
                <a:ea typeface="Calibri"/>
                <a:cs typeface="Calibri"/>
                <a:sym typeface="Calibri"/>
              </a:rPr>
              <a:t> </a:t>
            </a:r>
            <a:r>
              <a:rPr lang="en-IE" sz="1853" b="1" dirty="0" err="1">
                <a:solidFill>
                  <a:srgbClr val="005EAE"/>
                </a:solidFill>
                <a:latin typeface="Calibri"/>
                <a:ea typeface="Calibri"/>
                <a:cs typeface="Calibri"/>
                <a:sym typeface="Calibri"/>
              </a:rPr>
              <a:t>bpéirí</a:t>
            </a:r>
            <a:r>
              <a:rPr lang="en-IE" sz="1853" b="1" dirty="0">
                <a:solidFill>
                  <a:srgbClr val="005EAE"/>
                </a:solidFill>
                <a:latin typeface="Calibri"/>
                <a:ea typeface="Calibri"/>
                <a:cs typeface="Calibri"/>
                <a:sym typeface="Calibri"/>
              </a:rPr>
              <a:t>:</a:t>
            </a:r>
            <a:endParaRPr sz="1285" b="0" i="0" u="none" strike="noStrike" cap="none" dirty="0">
              <a:solidFill>
                <a:srgbClr val="000000"/>
              </a:solidFill>
              <a:latin typeface="Arial"/>
              <a:ea typeface="Arial"/>
              <a:cs typeface="Arial"/>
              <a:sym typeface="Arial"/>
            </a:endParaRPr>
          </a:p>
        </p:txBody>
      </p:sp>
      <p:sp>
        <p:nvSpPr>
          <p:cNvPr id="207" name="Google Shape;207;p5"/>
          <p:cNvSpPr/>
          <p:nvPr/>
        </p:nvSpPr>
        <p:spPr>
          <a:xfrm>
            <a:off x="5004614" y="435900"/>
            <a:ext cx="863962" cy="5479214"/>
          </a:xfrm>
          <a:prstGeom prst="leftBrace">
            <a:avLst>
              <a:gd name="adj1" fmla="val 35169"/>
              <a:gd name="adj2" fmla="val 62908"/>
            </a:avLst>
          </a:prstGeom>
          <a:noFill/>
          <a:ln w="190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pic>
        <p:nvPicPr>
          <p:cNvPr id="208" name="Google Shape;208;p5" descr="A cartoon star with hands&#10;&#10;Description automatically generated with low confidence"/>
          <p:cNvPicPr preferRelativeResize="0"/>
          <p:nvPr/>
        </p:nvPicPr>
        <p:blipFill rotWithShape="1">
          <a:blip r:embed="rId5">
            <a:alphaModFix/>
          </a:blip>
          <a:srcRect/>
          <a:stretch/>
        </p:blipFill>
        <p:spPr>
          <a:xfrm>
            <a:off x="11218405" y="3623207"/>
            <a:ext cx="642385" cy="496388"/>
          </a:xfrm>
          <a:prstGeom prst="rect">
            <a:avLst/>
          </a:prstGeom>
          <a:noFill/>
          <a:ln>
            <a:noFill/>
          </a:ln>
        </p:spPr>
      </p:pic>
      <p:pic>
        <p:nvPicPr>
          <p:cNvPr id="209" name="Google Shape;209;p5" descr="A cartoon of a bird&#10;&#10;Description automatically generated with low confidence"/>
          <p:cNvPicPr preferRelativeResize="0"/>
          <p:nvPr/>
        </p:nvPicPr>
        <p:blipFill rotWithShape="1">
          <a:blip r:embed="rId6">
            <a:alphaModFix/>
          </a:blip>
          <a:srcRect/>
          <a:stretch/>
        </p:blipFill>
        <p:spPr>
          <a:xfrm>
            <a:off x="10662639" y="693552"/>
            <a:ext cx="1245161" cy="810105"/>
          </a:xfrm>
          <a:prstGeom prst="rect">
            <a:avLst/>
          </a:prstGeom>
          <a:noFill/>
          <a:ln>
            <a:noFill/>
          </a:ln>
        </p:spPr>
      </p:pic>
      <p:grpSp>
        <p:nvGrpSpPr>
          <p:cNvPr id="210" name="Google Shape;210;p5"/>
          <p:cNvGrpSpPr/>
          <p:nvPr/>
        </p:nvGrpSpPr>
        <p:grpSpPr>
          <a:xfrm>
            <a:off x="10233498" y="0"/>
            <a:ext cx="1958502" cy="657901"/>
            <a:chOff x="10233498" y="0"/>
            <a:chExt cx="1958502" cy="657901"/>
          </a:xfrm>
        </p:grpSpPr>
        <p:sp>
          <p:nvSpPr>
            <p:cNvPr id="211" name="Google Shape;211;p5"/>
            <p:cNvSpPr/>
            <p:nvPr/>
          </p:nvSpPr>
          <p:spPr>
            <a:xfrm>
              <a:off x="10233498" y="0"/>
              <a:ext cx="1958502" cy="657901"/>
            </a:xfrm>
            <a:prstGeom prst="rect">
              <a:avLst/>
            </a:prstGeom>
            <a:solidFill>
              <a:srgbClr val="FFF79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12" name="Google Shape;212;p5" descr="A blue and white clock&#10;&#10;Description automatically generated"/>
            <p:cNvPicPr preferRelativeResize="0"/>
            <p:nvPr/>
          </p:nvPicPr>
          <p:blipFill rotWithShape="1">
            <a:blip r:embed="rId7">
              <a:alphaModFix/>
            </a:blip>
            <a:srcRect/>
            <a:stretch/>
          </p:blipFill>
          <p:spPr>
            <a:xfrm>
              <a:off x="10369684" y="60267"/>
              <a:ext cx="531779" cy="532213"/>
            </a:xfrm>
            <a:prstGeom prst="rect">
              <a:avLst/>
            </a:prstGeom>
            <a:noFill/>
            <a:ln>
              <a:noFill/>
            </a:ln>
          </p:spPr>
        </p:pic>
        <p:sp>
          <p:nvSpPr>
            <p:cNvPr id="213" name="Google Shape;213;p5"/>
            <p:cNvSpPr txBox="1"/>
            <p:nvPr/>
          </p:nvSpPr>
          <p:spPr>
            <a:xfrm>
              <a:off x="10880558" y="141707"/>
              <a:ext cx="12618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IE" sz="1800" b="1" i="0" u="none" strike="noStrike" cap="none">
                  <a:solidFill>
                    <a:srgbClr val="005EAE"/>
                  </a:solidFill>
                  <a:latin typeface="Calibri"/>
                  <a:ea typeface="Calibri"/>
                  <a:cs typeface="Calibri"/>
                  <a:sym typeface="Calibri"/>
                </a:rPr>
                <a:t>6 </a:t>
              </a:r>
              <a:r>
                <a:rPr lang="en-IE" sz="1800" b="1">
                  <a:solidFill>
                    <a:srgbClr val="005EAE"/>
                  </a:solidFill>
                  <a:latin typeface="Calibri"/>
                  <a:ea typeface="Calibri"/>
                  <a:cs typeface="Calibri"/>
                  <a:sym typeface="Calibri"/>
                </a:rPr>
                <a:t>nóiméad</a:t>
              </a:r>
              <a:endParaRPr sz="1800" b="0" i="0" u="none" strike="noStrike" cap="none">
                <a:solidFill>
                  <a:srgbClr val="005EAE"/>
                </a:solidFill>
                <a:latin typeface="Calibri"/>
                <a:ea typeface="Calibri"/>
                <a:cs typeface="Calibri"/>
                <a:sym typeface="Calibri"/>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6"/>
          <p:cNvSpPr txBox="1">
            <a:spLocks noGrp="1"/>
          </p:cNvSpPr>
          <p:nvPr>
            <p:ph type="body" idx="2"/>
          </p:nvPr>
        </p:nvSpPr>
        <p:spPr>
          <a:xfrm>
            <a:off x="831009" y="1266727"/>
            <a:ext cx="10001251" cy="2856699"/>
          </a:xfrm>
          <a:prstGeom prst="rect">
            <a:avLst/>
          </a:prstGeom>
          <a:noFill/>
          <a:ln>
            <a:noFill/>
          </a:ln>
        </p:spPr>
        <p:txBody>
          <a:bodyPr spcFirstLastPara="1" wrap="square" lIns="91425" tIns="45700" rIns="91425" bIns="45700" anchor="t" anchorCtr="0">
            <a:normAutofit lnSpcReduction="10000"/>
          </a:bodyPr>
          <a:lstStyle/>
          <a:p>
            <a:pPr marL="457200" lvl="0" indent="-381000" algn="l" rtl="0">
              <a:spcBef>
                <a:spcPts val="0"/>
              </a:spcBef>
              <a:spcAft>
                <a:spcPts val="0"/>
              </a:spcAft>
              <a:buClr>
                <a:schemeClr val="accent1"/>
              </a:buClr>
              <a:buSzPts val="2400"/>
              <a:buChar char="•"/>
            </a:pPr>
            <a:r>
              <a:rPr lang="en-IE" sz="2400" dirty="0">
                <a:solidFill>
                  <a:schemeClr val="accent1"/>
                </a:solidFill>
              </a:rPr>
              <a:t>Lean an </a:t>
            </a:r>
            <a:r>
              <a:rPr lang="en-IE" sz="2400" dirty="0" err="1">
                <a:solidFill>
                  <a:schemeClr val="accent1"/>
                </a:solidFill>
              </a:rPr>
              <a:t>nasc</a:t>
            </a:r>
            <a:r>
              <a:rPr lang="en-IE" sz="2400" dirty="0">
                <a:solidFill>
                  <a:schemeClr val="accent1"/>
                </a:solidFill>
              </a:rPr>
              <a:t> </a:t>
            </a:r>
            <a:r>
              <a:rPr lang="en-IE" sz="2400" dirty="0" err="1">
                <a:solidFill>
                  <a:schemeClr val="accent1"/>
                </a:solidFill>
              </a:rPr>
              <a:t>chun</a:t>
            </a:r>
            <a:r>
              <a:rPr lang="en-IE" sz="2400" dirty="0">
                <a:solidFill>
                  <a:schemeClr val="accent1"/>
                </a:solidFill>
              </a:rPr>
              <a:t> </a:t>
            </a:r>
            <a:r>
              <a:rPr lang="en-IE" sz="2400" dirty="0" err="1">
                <a:solidFill>
                  <a:schemeClr val="accent1"/>
                </a:solidFill>
              </a:rPr>
              <a:t>teacht</a:t>
            </a:r>
            <a:r>
              <a:rPr lang="en-IE" sz="2400" dirty="0">
                <a:solidFill>
                  <a:schemeClr val="accent1"/>
                </a:solidFill>
              </a:rPr>
              <a:t> </a:t>
            </a:r>
            <a:r>
              <a:rPr lang="en-IE" sz="2400" dirty="0" err="1">
                <a:solidFill>
                  <a:schemeClr val="accent1"/>
                </a:solidFill>
              </a:rPr>
              <a:t>ar</a:t>
            </a:r>
            <a:r>
              <a:rPr lang="en-IE" sz="2400" dirty="0">
                <a:solidFill>
                  <a:schemeClr val="accent1"/>
                </a:solidFill>
              </a:rPr>
              <a:t> </a:t>
            </a:r>
            <a:r>
              <a:rPr lang="en-IE" sz="2400" dirty="0" err="1">
                <a:solidFill>
                  <a:schemeClr val="accent1"/>
                </a:solidFill>
              </a:rPr>
              <a:t>thionscadal</a:t>
            </a:r>
            <a:r>
              <a:rPr lang="en-IE" sz="2400" dirty="0">
                <a:solidFill>
                  <a:schemeClr val="accent1"/>
                </a:solidFill>
              </a:rPr>
              <a:t> </a:t>
            </a:r>
            <a:r>
              <a:rPr lang="en-IE" sz="2400" dirty="0" err="1">
                <a:solidFill>
                  <a:schemeClr val="accent1"/>
                </a:solidFill>
              </a:rPr>
              <a:t>Pytch</a:t>
            </a:r>
            <a:r>
              <a:rPr lang="en-IE" sz="2400" dirty="0">
                <a:solidFill>
                  <a:schemeClr val="accent1"/>
                </a:solidFill>
              </a:rPr>
              <a:t> </a:t>
            </a:r>
            <a:r>
              <a:rPr lang="en-IE" sz="2400" dirty="0" err="1">
                <a:solidFill>
                  <a:schemeClr val="accent1"/>
                </a:solidFill>
              </a:rPr>
              <a:t>ar</a:t>
            </a:r>
            <a:r>
              <a:rPr lang="en-IE" sz="2400" dirty="0">
                <a:solidFill>
                  <a:schemeClr val="accent1"/>
                </a:solidFill>
              </a:rPr>
              <a:t> </a:t>
            </a:r>
            <a:r>
              <a:rPr lang="en-IE" sz="2400" dirty="0" err="1">
                <a:solidFill>
                  <a:schemeClr val="accent1"/>
                </a:solidFill>
              </a:rPr>
              <a:t>féidir</a:t>
            </a:r>
            <a:r>
              <a:rPr lang="en-IE" sz="2400" dirty="0">
                <a:solidFill>
                  <a:schemeClr val="accent1"/>
                </a:solidFill>
              </a:rPr>
              <a:t> </a:t>
            </a:r>
            <a:r>
              <a:rPr lang="en-IE" sz="2400" dirty="0" err="1">
                <a:solidFill>
                  <a:schemeClr val="accent1"/>
                </a:solidFill>
              </a:rPr>
              <a:t>leat</a:t>
            </a:r>
            <a:r>
              <a:rPr lang="en-IE" sz="2400" dirty="0">
                <a:solidFill>
                  <a:schemeClr val="accent1"/>
                </a:solidFill>
              </a:rPr>
              <a:t> a </a:t>
            </a:r>
            <a:r>
              <a:rPr lang="en-IE" sz="2400" dirty="0" err="1">
                <a:solidFill>
                  <a:schemeClr val="accent1"/>
                </a:solidFill>
              </a:rPr>
              <a:t>rith</a:t>
            </a:r>
            <a:endParaRPr sz="2400" dirty="0">
              <a:solidFill>
                <a:schemeClr val="accent1"/>
              </a:solidFill>
            </a:endParaRPr>
          </a:p>
          <a:p>
            <a:pPr marL="457200" lvl="0" indent="-381000" algn="l" rtl="0">
              <a:spcBef>
                <a:spcPts val="1000"/>
              </a:spcBef>
              <a:spcAft>
                <a:spcPts val="0"/>
              </a:spcAft>
              <a:buClr>
                <a:schemeClr val="accent1"/>
              </a:buClr>
              <a:buSzPts val="2400"/>
              <a:buChar char="•"/>
            </a:pPr>
            <a:r>
              <a:rPr lang="en-IE" sz="2400" dirty="0">
                <a:solidFill>
                  <a:schemeClr val="accent1"/>
                </a:solidFill>
              </a:rPr>
              <a:t>Rith an </a:t>
            </a:r>
            <a:r>
              <a:rPr lang="en-IE" sz="2400" dirty="0" err="1">
                <a:solidFill>
                  <a:schemeClr val="accent1"/>
                </a:solidFill>
              </a:rPr>
              <a:t>clár</a:t>
            </a:r>
            <a:endParaRPr sz="2400" dirty="0">
              <a:solidFill>
                <a:schemeClr val="accent1"/>
              </a:solidFill>
            </a:endParaRPr>
          </a:p>
          <a:p>
            <a:pPr marL="457200" lvl="0" indent="-381000" algn="l" rtl="0">
              <a:spcBef>
                <a:spcPts val="1000"/>
              </a:spcBef>
              <a:spcAft>
                <a:spcPts val="0"/>
              </a:spcAft>
              <a:buClr>
                <a:schemeClr val="accent1"/>
              </a:buClr>
              <a:buSzPts val="2400"/>
              <a:buChar char="•"/>
            </a:pPr>
            <a:r>
              <a:rPr lang="en-IE" sz="2400" dirty="0">
                <a:solidFill>
                  <a:schemeClr val="accent1"/>
                </a:solidFill>
              </a:rPr>
              <a:t>An </a:t>
            </a:r>
            <a:r>
              <a:rPr lang="en-IE" sz="2400" dirty="0" err="1">
                <a:solidFill>
                  <a:schemeClr val="accent1"/>
                </a:solidFill>
              </a:rPr>
              <a:t>ndéanann</a:t>
            </a:r>
            <a:r>
              <a:rPr lang="en-IE" sz="2400" dirty="0">
                <a:solidFill>
                  <a:schemeClr val="accent1"/>
                </a:solidFill>
              </a:rPr>
              <a:t> an Bird (</a:t>
            </a:r>
            <a:r>
              <a:rPr lang="en-IE" sz="2400" dirty="0" err="1">
                <a:solidFill>
                  <a:schemeClr val="accent1"/>
                </a:solidFill>
              </a:rPr>
              <a:t>Éan</a:t>
            </a:r>
            <a:r>
              <a:rPr lang="en-IE" sz="2400" dirty="0">
                <a:solidFill>
                  <a:schemeClr val="accent1"/>
                </a:solidFill>
              </a:rPr>
              <a:t>) </a:t>
            </a:r>
            <a:r>
              <a:rPr lang="en-IE" sz="2400" dirty="0" err="1">
                <a:solidFill>
                  <a:schemeClr val="accent1"/>
                </a:solidFill>
              </a:rPr>
              <a:t>agus</a:t>
            </a:r>
            <a:r>
              <a:rPr lang="en-IE" sz="2400" dirty="0">
                <a:solidFill>
                  <a:schemeClr val="accent1"/>
                </a:solidFill>
              </a:rPr>
              <a:t> an Star (Réalta) </a:t>
            </a:r>
            <a:r>
              <a:rPr lang="en-IE" sz="2400" i="1" dirty="0">
                <a:solidFill>
                  <a:schemeClr val="accent1"/>
                </a:solidFill>
              </a:rPr>
              <a:t>go </a:t>
            </a:r>
            <a:r>
              <a:rPr lang="en-IE" sz="2400" i="1" dirty="0" err="1">
                <a:solidFill>
                  <a:schemeClr val="accent1"/>
                </a:solidFill>
              </a:rPr>
              <a:t>díreach</a:t>
            </a:r>
            <a:r>
              <a:rPr lang="en-IE" sz="2400" i="1" dirty="0">
                <a:solidFill>
                  <a:schemeClr val="accent1"/>
                </a:solidFill>
              </a:rPr>
              <a:t> </a:t>
            </a:r>
            <a:r>
              <a:rPr lang="en-IE" sz="2400" dirty="0">
                <a:solidFill>
                  <a:schemeClr val="accent1"/>
                </a:solidFill>
              </a:rPr>
              <a:t>an </a:t>
            </a:r>
            <a:r>
              <a:rPr lang="en-IE" sz="2400" dirty="0" err="1">
                <a:solidFill>
                  <a:schemeClr val="accent1"/>
                </a:solidFill>
              </a:rPr>
              <a:t>rud</a:t>
            </a:r>
            <a:r>
              <a:rPr lang="en-IE" sz="2400" dirty="0">
                <a:solidFill>
                  <a:schemeClr val="accent1"/>
                </a:solidFill>
              </a:rPr>
              <a:t> a cheap </a:t>
            </a:r>
            <a:r>
              <a:rPr lang="en-IE" sz="2400" dirty="0" err="1">
                <a:solidFill>
                  <a:schemeClr val="accent1"/>
                </a:solidFill>
              </a:rPr>
              <a:t>tú</a:t>
            </a:r>
            <a:r>
              <a:rPr lang="en-IE" sz="2400" dirty="0">
                <a:solidFill>
                  <a:schemeClr val="accent1"/>
                </a:solidFill>
              </a:rPr>
              <a:t> a </a:t>
            </a:r>
            <a:r>
              <a:rPr lang="en-IE" sz="2400" dirty="0" err="1">
                <a:solidFill>
                  <a:schemeClr val="accent1"/>
                </a:solidFill>
              </a:rPr>
              <a:t>dhéanfadh</a:t>
            </a:r>
            <a:r>
              <a:rPr lang="en-IE" sz="2400" dirty="0">
                <a:solidFill>
                  <a:schemeClr val="accent1"/>
                </a:solidFill>
              </a:rPr>
              <a:t> </a:t>
            </a:r>
            <a:r>
              <a:rPr lang="en-IE" sz="2400" dirty="0" err="1">
                <a:solidFill>
                  <a:schemeClr val="accent1"/>
                </a:solidFill>
              </a:rPr>
              <a:t>sí</a:t>
            </a:r>
            <a:r>
              <a:rPr lang="en-IE" sz="2400" dirty="0">
                <a:solidFill>
                  <a:schemeClr val="accent1"/>
                </a:solidFill>
              </a:rPr>
              <a:t>?</a:t>
            </a:r>
            <a:endParaRPr sz="2400" dirty="0">
              <a:solidFill>
                <a:schemeClr val="accent1"/>
              </a:solidFill>
            </a:endParaRPr>
          </a:p>
          <a:p>
            <a:pPr marL="457200" lvl="0" indent="-381000" algn="l" rtl="0">
              <a:spcBef>
                <a:spcPts val="1000"/>
              </a:spcBef>
              <a:spcAft>
                <a:spcPts val="0"/>
              </a:spcAft>
              <a:buClr>
                <a:schemeClr val="accent1"/>
              </a:buClr>
              <a:buSzPts val="2400"/>
              <a:buChar char="•"/>
            </a:pPr>
            <a:r>
              <a:rPr lang="en-IE" sz="2400" dirty="0">
                <a:solidFill>
                  <a:schemeClr val="accent1"/>
                </a:solidFill>
              </a:rPr>
              <a:t>Mura </a:t>
            </a:r>
            <a:r>
              <a:rPr lang="en-IE" sz="2400" dirty="0" err="1">
                <a:solidFill>
                  <a:schemeClr val="accent1"/>
                </a:solidFill>
              </a:rPr>
              <a:t>ndéanann</a:t>
            </a:r>
            <a:r>
              <a:rPr lang="en-IE" sz="2400" dirty="0">
                <a:solidFill>
                  <a:schemeClr val="accent1"/>
                </a:solidFill>
              </a:rPr>
              <a:t>:</a:t>
            </a:r>
            <a:endParaRPr sz="2400" dirty="0">
              <a:solidFill>
                <a:schemeClr val="accent1"/>
              </a:solidFill>
            </a:endParaRPr>
          </a:p>
          <a:p>
            <a:pPr marL="914400" lvl="1" indent="-381000" algn="l" rtl="0">
              <a:spcBef>
                <a:spcPts val="500"/>
              </a:spcBef>
              <a:spcAft>
                <a:spcPts val="0"/>
              </a:spcAft>
              <a:buClr>
                <a:schemeClr val="accent1"/>
              </a:buClr>
              <a:buSzPts val="2400"/>
              <a:buChar char="•"/>
            </a:pPr>
            <a:r>
              <a:rPr lang="en-IE" dirty="0" err="1">
                <a:solidFill>
                  <a:schemeClr val="accent1"/>
                </a:solidFill>
              </a:rPr>
              <a:t>Féach</a:t>
            </a:r>
            <a:r>
              <a:rPr lang="en-IE" dirty="0">
                <a:solidFill>
                  <a:schemeClr val="accent1"/>
                </a:solidFill>
              </a:rPr>
              <a:t> </a:t>
            </a:r>
            <a:r>
              <a:rPr lang="en-IE" dirty="0" err="1">
                <a:solidFill>
                  <a:schemeClr val="accent1"/>
                </a:solidFill>
              </a:rPr>
              <a:t>ar</a:t>
            </a:r>
            <a:r>
              <a:rPr lang="en-IE" dirty="0">
                <a:solidFill>
                  <a:schemeClr val="accent1"/>
                </a:solidFill>
              </a:rPr>
              <a:t> </a:t>
            </a:r>
            <a:r>
              <a:rPr lang="en-IE" dirty="0" err="1">
                <a:solidFill>
                  <a:schemeClr val="accent1"/>
                </a:solidFill>
              </a:rPr>
              <a:t>na</a:t>
            </a:r>
            <a:r>
              <a:rPr lang="en-IE" dirty="0">
                <a:solidFill>
                  <a:schemeClr val="accent1"/>
                </a:solidFill>
              </a:rPr>
              <a:t> </a:t>
            </a:r>
            <a:r>
              <a:rPr lang="en-IE" dirty="0" err="1">
                <a:solidFill>
                  <a:schemeClr val="accent1"/>
                </a:solidFill>
              </a:rPr>
              <a:t>difríochtaí</a:t>
            </a:r>
            <a:endParaRPr dirty="0">
              <a:solidFill>
                <a:schemeClr val="accent1"/>
              </a:solidFill>
            </a:endParaRPr>
          </a:p>
          <a:p>
            <a:pPr marL="914400" lvl="1" indent="-463550" algn="l" rtl="0">
              <a:spcBef>
                <a:spcPts val="500"/>
              </a:spcBef>
              <a:spcAft>
                <a:spcPts val="0"/>
              </a:spcAft>
              <a:buClr>
                <a:srgbClr val="005EAE"/>
              </a:buClr>
              <a:buSzPts val="3700"/>
              <a:buChar char="•"/>
            </a:pPr>
            <a:r>
              <a:rPr lang="en-IE" dirty="0" err="1">
                <a:solidFill>
                  <a:srgbClr val="005EAE"/>
                </a:solidFill>
              </a:rPr>
              <a:t>Ceartaigh</a:t>
            </a:r>
            <a:r>
              <a:rPr lang="en-IE" dirty="0">
                <a:solidFill>
                  <a:srgbClr val="005EAE"/>
                </a:solidFill>
              </a:rPr>
              <a:t> </a:t>
            </a:r>
            <a:r>
              <a:rPr lang="en-IE" dirty="0" err="1">
                <a:solidFill>
                  <a:srgbClr val="005EAE"/>
                </a:solidFill>
              </a:rPr>
              <a:t>d’fhreagra</a:t>
            </a:r>
            <a:r>
              <a:rPr lang="en-IE" dirty="0">
                <a:solidFill>
                  <a:srgbClr val="005EAE"/>
                </a:solidFill>
              </a:rPr>
              <a:t> </a:t>
            </a:r>
            <a:r>
              <a:rPr lang="en-IE" dirty="0" err="1">
                <a:solidFill>
                  <a:srgbClr val="005EAE"/>
                </a:solidFill>
              </a:rPr>
              <a:t>ar</a:t>
            </a:r>
            <a:r>
              <a:rPr lang="en-IE" dirty="0">
                <a:solidFill>
                  <a:srgbClr val="005EAE"/>
                </a:solidFill>
              </a:rPr>
              <a:t> </a:t>
            </a:r>
            <a:r>
              <a:rPr lang="en-IE" dirty="0" err="1">
                <a:solidFill>
                  <a:srgbClr val="005EAE"/>
                </a:solidFill>
              </a:rPr>
              <a:t>Bhileog</a:t>
            </a:r>
            <a:r>
              <a:rPr lang="en-IE" dirty="0">
                <a:solidFill>
                  <a:srgbClr val="005EAE"/>
                </a:solidFill>
              </a:rPr>
              <a:t> </a:t>
            </a:r>
            <a:r>
              <a:rPr lang="en-IE" dirty="0" err="1">
                <a:solidFill>
                  <a:srgbClr val="005EAE"/>
                </a:solidFill>
              </a:rPr>
              <a:t>Oibre</a:t>
            </a:r>
            <a:r>
              <a:rPr lang="en-IE" dirty="0">
                <a:solidFill>
                  <a:srgbClr val="005EAE"/>
                </a:solidFill>
              </a:rPr>
              <a:t> 1</a:t>
            </a:r>
            <a:endParaRPr sz="2400" dirty="0">
              <a:solidFill>
                <a:schemeClr val="accent1"/>
              </a:solidFill>
            </a:endParaRPr>
          </a:p>
        </p:txBody>
      </p:sp>
      <p:sp>
        <p:nvSpPr>
          <p:cNvPr id="220" name="Google Shape;220;p6"/>
          <p:cNvSpPr txBox="1">
            <a:spLocks noGrp="1"/>
          </p:cNvSpPr>
          <p:nvPr>
            <p:ph type="title"/>
          </p:nvPr>
        </p:nvSpPr>
        <p:spPr>
          <a:xfrm>
            <a:off x="838201" y="207128"/>
            <a:ext cx="10515600" cy="942865"/>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dk1"/>
              </a:buClr>
              <a:buSzPts val="4400"/>
              <a:buFont typeface="Calibri"/>
              <a:buNone/>
            </a:pPr>
            <a:r>
              <a:rPr lang="en-IE" dirty="0"/>
              <a:t>Bain </a:t>
            </a:r>
            <a:r>
              <a:rPr lang="en-IE" dirty="0" err="1"/>
              <a:t>triail</a:t>
            </a:r>
            <a:r>
              <a:rPr lang="en-IE" dirty="0"/>
              <a:t> as</a:t>
            </a:r>
            <a:endParaRPr dirty="0"/>
          </a:p>
        </p:txBody>
      </p:sp>
      <p:grpSp>
        <p:nvGrpSpPr>
          <p:cNvPr id="221" name="Google Shape;221;p6"/>
          <p:cNvGrpSpPr/>
          <p:nvPr/>
        </p:nvGrpSpPr>
        <p:grpSpPr>
          <a:xfrm>
            <a:off x="10233498" y="0"/>
            <a:ext cx="1958502" cy="657901"/>
            <a:chOff x="10233498" y="0"/>
            <a:chExt cx="1958502" cy="657901"/>
          </a:xfrm>
        </p:grpSpPr>
        <p:sp>
          <p:nvSpPr>
            <p:cNvPr id="222" name="Google Shape;222;p6"/>
            <p:cNvSpPr/>
            <p:nvPr/>
          </p:nvSpPr>
          <p:spPr>
            <a:xfrm>
              <a:off x="10233498" y="0"/>
              <a:ext cx="1958502" cy="657901"/>
            </a:xfrm>
            <a:prstGeom prst="rect">
              <a:avLst/>
            </a:prstGeom>
            <a:solidFill>
              <a:srgbClr val="FFF79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23" name="Google Shape;223;p6" descr="A blue and white clock&#10;&#10;Description automatically generated"/>
            <p:cNvPicPr preferRelativeResize="0"/>
            <p:nvPr/>
          </p:nvPicPr>
          <p:blipFill rotWithShape="1">
            <a:blip r:embed="rId3">
              <a:alphaModFix/>
            </a:blip>
            <a:srcRect/>
            <a:stretch/>
          </p:blipFill>
          <p:spPr>
            <a:xfrm>
              <a:off x="10369684" y="60267"/>
              <a:ext cx="531779" cy="532213"/>
            </a:xfrm>
            <a:prstGeom prst="rect">
              <a:avLst/>
            </a:prstGeom>
            <a:noFill/>
            <a:ln>
              <a:noFill/>
            </a:ln>
          </p:spPr>
        </p:pic>
        <p:sp>
          <p:nvSpPr>
            <p:cNvPr id="224" name="Google Shape;224;p6"/>
            <p:cNvSpPr txBox="1"/>
            <p:nvPr/>
          </p:nvSpPr>
          <p:spPr>
            <a:xfrm>
              <a:off x="10880558" y="141707"/>
              <a:ext cx="12618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IE" sz="1800" b="1" i="0" u="none" strike="noStrike" cap="none">
                  <a:solidFill>
                    <a:srgbClr val="005EAE"/>
                  </a:solidFill>
                  <a:latin typeface="Calibri"/>
                  <a:ea typeface="Calibri"/>
                  <a:cs typeface="Calibri"/>
                  <a:sym typeface="Calibri"/>
                </a:rPr>
                <a:t>3 </a:t>
              </a:r>
              <a:r>
                <a:rPr lang="en-IE" sz="1800" b="1">
                  <a:solidFill>
                    <a:srgbClr val="005EAE"/>
                  </a:solidFill>
                  <a:latin typeface="Calibri"/>
                  <a:ea typeface="Calibri"/>
                  <a:cs typeface="Calibri"/>
                  <a:sym typeface="Calibri"/>
                </a:rPr>
                <a:t>nóiméad</a:t>
              </a:r>
              <a:endParaRPr sz="1800" b="0" i="0" u="none" strike="noStrike" cap="none">
                <a:solidFill>
                  <a:srgbClr val="005EAE"/>
                </a:solidFill>
                <a:latin typeface="Calibri"/>
                <a:ea typeface="Calibri"/>
                <a:cs typeface="Calibri"/>
                <a:sym typeface="Calibri"/>
              </a:endParaRPr>
            </a:p>
          </p:txBody>
        </p:sp>
      </p:grpSp>
      <p:sp>
        <p:nvSpPr>
          <p:cNvPr id="225" name="Google Shape;225;p6"/>
          <p:cNvSpPr txBox="1"/>
          <p:nvPr/>
        </p:nvSpPr>
        <p:spPr>
          <a:xfrm>
            <a:off x="1549101" y="4522116"/>
            <a:ext cx="6078071"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IE" sz="2800" b="0" i="0" u="sng" strike="noStrike" cap="none">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https://pytch.org/app/lesson/sbys/5</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7"/>
          <p:cNvSpPr txBox="1">
            <a:spLocks noGrp="1"/>
          </p:cNvSpPr>
          <p:nvPr>
            <p:ph type="title"/>
          </p:nvPr>
        </p:nvSpPr>
        <p:spPr>
          <a:xfrm>
            <a:off x="697149" y="125925"/>
            <a:ext cx="10515600" cy="1325563"/>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dk1"/>
              </a:buClr>
              <a:buSzPts val="4400"/>
              <a:buFont typeface="Calibri"/>
              <a:buNone/>
            </a:pPr>
            <a:r>
              <a:rPr lang="en-IE" sz="3550" b="1" dirty="0" err="1"/>
              <a:t>Ceisteanna</a:t>
            </a:r>
            <a:r>
              <a:rPr lang="en-IE" sz="3550" b="1" dirty="0"/>
              <a:t> le </a:t>
            </a:r>
            <a:r>
              <a:rPr lang="en-IE" sz="3550" b="1" dirty="0" err="1"/>
              <a:t>déanamh</a:t>
            </a:r>
            <a:r>
              <a:rPr lang="en-IE" sz="3550" b="1" dirty="0"/>
              <a:t> </a:t>
            </a:r>
            <a:r>
              <a:rPr lang="en-IE" sz="3550" b="1" dirty="0" err="1"/>
              <a:t>i</a:t>
            </a:r>
            <a:r>
              <a:rPr lang="en-IE" sz="3550" b="1" dirty="0"/>
              <a:t> </a:t>
            </a:r>
            <a:r>
              <a:rPr lang="en-IE" sz="3550" b="1" dirty="0" err="1"/>
              <a:t>mbeirteanna</a:t>
            </a:r>
            <a:r>
              <a:rPr lang="en-IE" sz="3550" b="1" dirty="0"/>
              <a:t> – </a:t>
            </a:r>
            <a:r>
              <a:rPr lang="en-IE" sz="3550" b="1" dirty="0" err="1"/>
              <a:t>Bileog</a:t>
            </a:r>
            <a:r>
              <a:rPr lang="en-IE" sz="3550" b="1" dirty="0"/>
              <a:t> </a:t>
            </a:r>
            <a:r>
              <a:rPr lang="en-IE" sz="3550" b="1" dirty="0" err="1"/>
              <a:t>Oibre</a:t>
            </a:r>
            <a:r>
              <a:rPr lang="en-IE" sz="3550" b="1" dirty="0"/>
              <a:t> 2</a:t>
            </a:r>
            <a:endParaRPr dirty="0"/>
          </a:p>
        </p:txBody>
      </p:sp>
      <p:sp>
        <p:nvSpPr>
          <p:cNvPr id="232" name="Google Shape;232;p7"/>
          <p:cNvSpPr txBox="1">
            <a:spLocks noGrp="1"/>
          </p:cNvSpPr>
          <p:nvPr>
            <p:ph type="body" idx="2"/>
          </p:nvPr>
        </p:nvSpPr>
        <p:spPr>
          <a:xfrm>
            <a:off x="697149" y="1304299"/>
            <a:ext cx="10995837" cy="3443195"/>
          </a:xfrm>
          <a:prstGeom prst="rect">
            <a:avLst/>
          </a:prstGeom>
          <a:noFill/>
          <a:ln>
            <a:noFill/>
          </a:ln>
        </p:spPr>
        <p:txBody>
          <a:bodyPr spcFirstLastPara="1" wrap="square" lIns="91425" tIns="45700" rIns="91425" bIns="45700" anchor="t" anchorCtr="0">
            <a:normAutofit fontScale="92500" lnSpcReduction="20000"/>
          </a:bodyPr>
          <a:lstStyle/>
          <a:p>
            <a:pPr marL="457200" lvl="0" indent="-447198" algn="l" rtl="0">
              <a:lnSpc>
                <a:spcPct val="90000"/>
              </a:lnSpc>
              <a:spcBef>
                <a:spcPts val="0"/>
              </a:spcBef>
              <a:spcAft>
                <a:spcPts val="0"/>
              </a:spcAft>
              <a:buClr>
                <a:srgbClr val="005EAE"/>
              </a:buClr>
              <a:buSzPct val="100000"/>
              <a:buAutoNum type="arabicPeriod"/>
            </a:pPr>
            <a:r>
              <a:rPr lang="en-IE" sz="2100" dirty="0">
                <a:solidFill>
                  <a:srgbClr val="005EAE"/>
                </a:solidFill>
                <a:highlight>
                  <a:schemeClr val="lt1"/>
                </a:highlight>
              </a:rPr>
              <a:t>Cén </a:t>
            </a:r>
            <a:r>
              <a:rPr lang="en-IE" sz="2100" dirty="0" err="1">
                <a:solidFill>
                  <a:srgbClr val="005EAE"/>
                </a:solidFill>
                <a:highlight>
                  <a:schemeClr val="lt1"/>
                </a:highlight>
              </a:rPr>
              <a:t>fáth</a:t>
            </a:r>
            <a:r>
              <a:rPr lang="en-IE" sz="2100" dirty="0">
                <a:solidFill>
                  <a:srgbClr val="005EAE"/>
                </a:solidFill>
                <a:highlight>
                  <a:schemeClr val="lt1"/>
                </a:highlight>
              </a:rPr>
              <a:t> a </a:t>
            </a:r>
            <a:r>
              <a:rPr lang="en-IE" sz="2100" dirty="0" err="1">
                <a:solidFill>
                  <a:srgbClr val="005EAE"/>
                </a:solidFill>
                <a:highlight>
                  <a:schemeClr val="lt1"/>
                </a:highlight>
              </a:rPr>
              <a:t>bhfuil</a:t>
            </a:r>
            <a:r>
              <a:rPr lang="en-IE" sz="2100" dirty="0">
                <a:solidFill>
                  <a:srgbClr val="005EAE"/>
                </a:solidFill>
                <a:highlight>
                  <a:schemeClr val="lt1"/>
                </a:highlight>
              </a:rPr>
              <a:t> </a:t>
            </a:r>
            <a:r>
              <a:rPr lang="en-IE" sz="2100" dirty="0" err="1">
                <a:solidFill>
                  <a:srgbClr val="005EAE"/>
                </a:solidFill>
                <a:highlight>
                  <a:schemeClr val="lt1"/>
                </a:highlight>
              </a:rPr>
              <a:t>gá</a:t>
            </a:r>
            <a:r>
              <a:rPr lang="en-IE" sz="2100" dirty="0">
                <a:solidFill>
                  <a:srgbClr val="005EAE"/>
                </a:solidFill>
                <a:highlight>
                  <a:schemeClr val="lt1"/>
                </a:highlight>
              </a:rPr>
              <a:t> leis </a:t>
            </a:r>
            <a:r>
              <a:rPr lang="en-IE" sz="2100" dirty="0" err="1">
                <a:solidFill>
                  <a:srgbClr val="005EAE"/>
                </a:solidFill>
                <a:highlight>
                  <a:schemeClr val="lt1"/>
                </a:highlight>
              </a:rPr>
              <a:t>na</a:t>
            </a:r>
            <a:r>
              <a:rPr lang="en-IE" sz="2100" dirty="0">
                <a:solidFill>
                  <a:srgbClr val="005EAE"/>
                </a:solidFill>
                <a:highlight>
                  <a:schemeClr val="lt1"/>
                </a:highlight>
              </a:rPr>
              <a:t> </a:t>
            </a:r>
            <a:r>
              <a:rPr lang="en-IE" sz="2100" dirty="0" err="1">
                <a:solidFill>
                  <a:srgbClr val="005EAE"/>
                </a:solidFill>
                <a:highlight>
                  <a:schemeClr val="lt1"/>
                </a:highlight>
              </a:rPr>
              <a:t>lúba</a:t>
            </a:r>
            <a:r>
              <a:rPr lang="en-IE" sz="2100" dirty="0">
                <a:solidFill>
                  <a:srgbClr val="005EAE"/>
                </a:solidFill>
                <a:highlight>
                  <a:schemeClr val="lt1"/>
                </a:highlight>
              </a:rPr>
              <a:t> while True </a:t>
            </a:r>
            <a:r>
              <a:rPr lang="en-IE" sz="2100" dirty="0" err="1">
                <a:solidFill>
                  <a:srgbClr val="005EAE"/>
                </a:solidFill>
                <a:highlight>
                  <a:schemeClr val="lt1"/>
                </a:highlight>
              </a:rPr>
              <a:t>sna</a:t>
            </a:r>
            <a:r>
              <a:rPr lang="en-IE" sz="2100" dirty="0">
                <a:solidFill>
                  <a:srgbClr val="005EAE"/>
                </a:solidFill>
                <a:highlight>
                  <a:schemeClr val="lt1"/>
                </a:highlight>
              </a:rPr>
              <a:t> </a:t>
            </a:r>
            <a:r>
              <a:rPr lang="en-IE" sz="2100" dirty="0" err="1">
                <a:solidFill>
                  <a:srgbClr val="005EAE"/>
                </a:solidFill>
                <a:highlight>
                  <a:schemeClr val="lt1"/>
                </a:highlight>
              </a:rPr>
              <a:t>scripteanna</a:t>
            </a:r>
            <a:r>
              <a:rPr lang="en-IE" sz="2100" dirty="0">
                <a:solidFill>
                  <a:srgbClr val="005EAE"/>
                </a:solidFill>
                <a:highlight>
                  <a:schemeClr val="lt1"/>
                </a:highlight>
              </a:rPr>
              <a:t> </a:t>
            </a:r>
            <a:r>
              <a:rPr lang="en-IE" sz="2100" dirty="0" err="1">
                <a:solidFill>
                  <a:srgbClr val="005EAE"/>
                </a:solidFill>
                <a:highlight>
                  <a:schemeClr val="lt1"/>
                </a:highlight>
              </a:rPr>
              <a:t>seo</a:t>
            </a:r>
            <a:r>
              <a:rPr lang="en-IE" sz="2100" dirty="0">
                <a:solidFill>
                  <a:srgbClr val="005EAE"/>
                </a:solidFill>
                <a:highlight>
                  <a:schemeClr val="lt1"/>
                </a:highlight>
              </a:rPr>
              <a:t>? Cad a </a:t>
            </a:r>
            <a:r>
              <a:rPr lang="en-IE" sz="2100" dirty="0" err="1">
                <a:solidFill>
                  <a:srgbClr val="005EAE"/>
                </a:solidFill>
                <a:highlight>
                  <a:schemeClr val="lt1"/>
                </a:highlight>
              </a:rPr>
              <a:t>cheapann</a:t>
            </a:r>
            <a:r>
              <a:rPr lang="en-IE" sz="2100" dirty="0">
                <a:solidFill>
                  <a:srgbClr val="005EAE"/>
                </a:solidFill>
                <a:highlight>
                  <a:schemeClr val="lt1"/>
                </a:highlight>
              </a:rPr>
              <a:t> </a:t>
            </a:r>
            <a:r>
              <a:rPr lang="en-IE" sz="2100" dirty="0" err="1">
                <a:solidFill>
                  <a:srgbClr val="005EAE"/>
                </a:solidFill>
                <a:highlight>
                  <a:schemeClr val="lt1"/>
                </a:highlight>
              </a:rPr>
              <a:t>tú</a:t>
            </a:r>
            <a:r>
              <a:rPr lang="en-IE" sz="2100" dirty="0">
                <a:solidFill>
                  <a:srgbClr val="005EAE"/>
                </a:solidFill>
                <a:highlight>
                  <a:schemeClr val="lt1"/>
                </a:highlight>
              </a:rPr>
              <a:t> a </a:t>
            </a:r>
            <a:r>
              <a:rPr lang="en-IE" sz="2100" dirty="0" err="1">
                <a:solidFill>
                  <a:srgbClr val="005EAE"/>
                </a:solidFill>
                <a:highlight>
                  <a:schemeClr val="lt1"/>
                </a:highlight>
              </a:rPr>
              <a:t>dhéanfadh</a:t>
            </a:r>
            <a:r>
              <a:rPr lang="en-IE" sz="2100" dirty="0">
                <a:solidFill>
                  <a:srgbClr val="005EAE"/>
                </a:solidFill>
                <a:highlight>
                  <a:schemeClr val="lt1"/>
                </a:highlight>
              </a:rPr>
              <a:t> </a:t>
            </a:r>
            <a:r>
              <a:rPr lang="en-IE" sz="2100" dirty="0" err="1">
                <a:solidFill>
                  <a:srgbClr val="005EAE"/>
                </a:solidFill>
                <a:highlight>
                  <a:schemeClr val="lt1"/>
                </a:highlight>
              </a:rPr>
              <a:t>na</a:t>
            </a:r>
            <a:r>
              <a:rPr lang="en-IE" sz="2100" dirty="0">
                <a:solidFill>
                  <a:srgbClr val="005EAE"/>
                </a:solidFill>
                <a:highlight>
                  <a:schemeClr val="lt1"/>
                </a:highlight>
              </a:rPr>
              <a:t> Sprites (</a:t>
            </a:r>
            <a:r>
              <a:rPr lang="en-IE" sz="2100" dirty="0" err="1">
                <a:solidFill>
                  <a:srgbClr val="005EAE"/>
                </a:solidFill>
                <a:highlight>
                  <a:schemeClr val="lt1"/>
                </a:highlight>
              </a:rPr>
              <a:t>sprideanna</a:t>
            </a:r>
            <a:r>
              <a:rPr lang="en-IE" sz="2100" dirty="0">
                <a:solidFill>
                  <a:srgbClr val="005EAE"/>
                </a:solidFill>
                <a:highlight>
                  <a:schemeClr val="lt1"/>
                </a:highlight>
              </a:rPr>
              <a:t>) </a:t>
            </a:r>
            <a:r>
              <a:rPr lang="en-IE" sz="2100" dirty="0" err="1">
                <a:solidFill>
                  <a:srgbClr val="005EAE"/>
                </a:solidFill>
                <a:highlight>
                  <a:schemeClr val="lt1"/>
                </a:highlight>
              </a:rPr>
              <a:t>dá</a:t>
            </a:r>
            <a:r>
              <a:rPr lang="en-IE" sz="2100" dirty="0">
                <a:solidFill>
                  <a:srgbClr val="005EAE"/>
                </a:solidFill>
                <a:highlight>
                  <a:schemeClr val="lt1"/>
                </a:highlight>
              </a:rPr>
              <a:t> </a:t>
            </a:r>
            <a:r>
              <a:rPr lang="en-IE" sz="2100" dirty="0" err="1">
                <a:solidFill>
                  <a:srgbClr val="005EAE"/>
                </a:solidFill>
                <a:highlight>
                  <a:schemeClr val="lt1"/>
                </a:highlight>
              </a:rPr>
              <a:t>mbainfimis</a:t>
            </a:r>
            <a:r>
              <a:rPr lang="en-IE" sz="2100" dirty="0">
                <a:solidFill>
                  <a:srgbClr val="005EAE"/>
                </a:solidFill>
                <a:highlight>
                  <a:schemeClr val="lt1"/>
                </a:highlight>
              </a:rPr>
              <a:t> </a:t>
            </a:r>
            <a:r>
              <a:rPr lang="en-IE" sz="2100" dirty="0" err="1">
                <a:solidFill>
                  <a:srgbClr val="005EAE"/>
                </a:solidFill>
                <a:highlight>
                  <a:schemeClr val="lt1"/>
                </a:highlight>
              </a:rPr>
              <a:t>iad</a:t>
            </a:r>
            <a:r>
              <a:rPr lang="en-IE" sz="2100" dirty="0">
                <a:solidFill>
                  <a:srgbClr val="005EAE"/>
                </a:solidFill>
                <a:highlight>
                  <a:schemeClr val="lt1"/>
                </a:highlight>
              </a:rPr>
              <a:t> (is </a:t>
            </a:r>
            <a:r>
              <a:rPr lang="en-IE" sz="2100" dirty="0" err="1">
                <a:solidFill>
                  <a:srgbClr val="005EAE"/>
                </a:solidFill>
                <a:highlight>
                  <a:schemeClr val="lt1"/>
                </a:highlight>
              </a:rPr>
              <a:t>féidir</a:t>
            </a:r>
            <a:r>
              <a:rPr lang="en-IE" sz="2100" dirty="0">
                <a:solidFill>
                  <a:srgbClr val="005EAE"/>
                </a:solidFill>
                <a:highlight>
                  <a:schemeClr val="lt1"/>
                </a:highlight>
              </a:rPr>
              <a:t> </a:t>
            </a:r>
            <a:r>
              <a:rPr lang="en-IE" sz="2100" dirty="0" err="1">
                <a:solidFill>
                  <a:srgbClr val="005EAE"/>
                </a:solidFill>
                <a:highlight>
                  <a:schemeClr val="lt1"/>
                </a:highlight>
              </a:rPr>
              <a:t>leat</a:t>
            </a:r>
            <a:r>
              <a:rPr lang="en-IE" sz="2100" dirty="0">
                <a:solidFill>
                  <a:srgbClr val="005EAE"/>
                </a:solidFill>
                <a:highlight>
                  <a:schemeClr val="lt1"/>
                </a:highlight>
              </a:rPr>
              <a:t> </a:t>
            </a:r>
            <a:r>
              <a:rPr lang="en-IE" sz="2100" dirty="0" err="1">
                <a:solidFill>
                  <a:srgbClr val="005EAE"/>
                </a:solidFill>
                <a:highlight>
                  <a:schemeClr val="lt1"/>
                </a:highlight>
              </a:rPr>
              <a:t>triail</a:t>
            </a:r>
            <a:r>
              <a:rPr lang="en-IE" sz="2100" dirty="0">
                <a:solidFill>
                  <a:srgbClr val="005EAE"/>
                </a:solidFill>
                <a:highlight>
                  <a:schemeClr val="lt1"/>
                </a:highlight>
              </a:rPr>
              <a:t> a </a:t>
            </a:r>
            <a:r>
              <a:rPr lang="en-IE" sz="2100" dirty="0" err="1">
                <a:solidFill>
                  <a:srgbClr val="005EAE"/>
                </a:solidFill>
                <a:highlight>
                  <a:schemeClr val="lt1"/>
                </a:highlight>
              </a:rPr>
              <a:t>bhaint</a:t>
            </a:r>
            <a:r>
              <a:rPr lang="en-IE" sz="2100" dirty="0">
                <a:solidFill>
                  <a:srgbClr val="005EAE"/>
                </a:solidFill>
                <a:highlight>
                  <a:schemeClr val="lt1"/>
                </a:highlight>
              </a:rPr>
              <a:t> as — </a:t>
            </a:r>
            <a:r>
              <a:rPr lang="en-IE" sz="2100" dirty="0" err="1">
                <a:solidFill>
                  <a:srgbClr val="005EAE"/>
                </a:solidFill>
                <a:highlight>
                  <a:schemeClr val="lt1"/>
                </a:highlight>
              </a:rPr>
              <a:t>beidh</a:t>
            </a:r>
            <a:r>
              <a:rPr lang="en-IE" sz="2100" dirty="0">
                <a:solidFill>
                  <a:srgbClr val="005EAE"/>
                </a:solidFill>
                <a:highlight>
                  <a:schemeClr val="lt1"/>
                </a:highlight>
              </a:rPr>
              <a:t> ort an t-</a:t>
            </a:r>
            <a:r>
              <a:rPr lang="en-IE" sz="2100" dirty="0" err="1">
                <a:solidFill>
                  <a:srgbClr val="005EAE"/>
                </a:solidFill>
                <a:highlight>
                  <a:schemeClr val="lt1"/>
                </a:highlight>
              </a:rPr>
              <a:t>eangú</a:t>
            </a:r>
            <a:r>
              <a:rPr lang="en-IE" sz="2100" dirty="0">
                <a:solidFill>
                  <a:srgbClr val="005EAE"/>
                </a:solidFill>
                <a:highlight>
                  <a:schemeClr val="lt1"/>
                </a:highlight>
              </a:rPr>
              <a:t> (indentation) a </a:t>
            </a:r>
            <a:r>
              <a:rPr lang="en-IE" sz="2100" dirty="0" err="1">
                <a:solidFill>
                  <a:srgbClr val="005EAE"/>
                </a:solidFill>
                <a:highlight>
                  <a:schemeClr val="lt1"/>
                </a:highlight>
              </a:rPr>
              <a:t>bhaint</a:t>
            </a:r>
            <a:r>
              <a:rPr lang="en-IE" sz="2100" dirty="0">
                <a:solidFill>
                  <a:srgbClr val="005EAE"/>
                </a:solidFill>
                <a:highlight>
                  <a:schemeClr val="lt1"/>
                </a:highlight>
              </a:rPr>
              <a:t>)?</a:t>
            </a:r>
            <a:br>
              <a:rPr lang="en-IE" sz="2100" dirty="0">
                <a:solidFill>
                  <a:srgbClr val="005EAE"/>
                </a:solidFill>
                <a:highlight>
                  <a:schemeClr val="lt1"/>
                </a:highlight>
              </a:rPr>
            </a:br>
            <a:r>
              <a:rPr lang="en-IE" sz="2100" i="1" dirty="0">
                <a:solidFill>
                  <a:srgbClr val="005EAE"/>
                </a:solidFill>
                <a:highlight>
                  <a:schemeClr val="lt1"/>
                </a:highlight>
              </a:rPr>
              <a:t>(Leid: </a:t>
            </a:r>
            <a:r>
              <a:rPr lang="en-IE" sz="2100" i="1" dirty="0" err="1">
                <a:solidFill>
                  <a:srgbClr val="005EAE"/>
                </a:solidFill>
                <a:highlight>
                  <a:schemeClr val="lt1"/>
                </a:highlight>
              </a:rPr>
              <a:t>cé</a:t>
            </a:r>
            <a:r>
              <a:rPr lang="en-IE" sz="2100" i="1" dirty="0">
                <a:solidFill>
                  <a:srgbClr val="005EAE"/>
                </a:solidFill>
                <a:highlight>
                  <a:schemeClr val="lt1"/>
                </a:highlight>
              </a:rPr>
              <a:t> </a:t>
            </a:r>
            <a:r>
              <a:rPr lang="en-IE" sz="2100" i="1" dirty="0" err="1">
                <a:solidFill>
                  <a:srgbClr val="005EAE"/>
                </a:solidFill>
                <a:highlight>
                  <a:schemeClr val="lt1"/>
                </a:highlight>
              </a:rPr>
              <a:t>mhéad</a:t>
            </a:r>
            <a:r>
              <a:rPr lang="en-IE" sz="2100" i="1" dirty="0">
                <a:solidFill>
                  <a:srgbClr val="005EAE"/>
                </a:solidFill>
                <a:highlight>
                  <a:schemeClr val="lt1"/>
                </a:highlight>
              </a:rPr>
              <a:t> </a:t>
            </a:r>
            <a:r>
              <a:rPr lang="en-IE" sz="2100" i="1" dirty="0" err="1">
                <a:solidFill>
                  <a:srgbClr val="005EAE"/>
                </a:solidFill>
                <a:highlight>
                  <a:schemeClr val="lt1"/>
                </a:highlight>
              </a:rPr>
              <a:t>uair</a:t>
            </a:r>
            <a:r>
              <a:rPr lang="en-IE" sz="2100" i="1" dirty="0">
                <a:solidFill>
                  <a:srgbClr val="005EAE"/>
                </a:solidFill>
                <a:highlight>
                  <a:schemeClr val="lt1"/>
                </a:highlight>
              </a:rPr>
              <a:t> a </a:t>
            </a:r>
            <a:r>
              <a:rPr lang="en-IE" sz="2100" i="1" dirty="0" err="1">
                <a:solidFill>
                  <a:srgbClr val="005EAE"/>
                </a:solidFill>
                <a:highlight>
                  <a:schemeClr val="lt1"/>
                </a:highlight>
              </a:rPr>
              <a:t>sheiceálann</a:t>
            </a:r>
            <a:r>
              <a:rPr lang="en-IE" sz="2100" i="1" dirty="0">
                <a:solidFill>
                  <a:srgbClr val="005EAE"/>
                </a:solidFill>
                <a:highlight>
                  <a:schemeClr val="lt1"/>
                </a:highlight>
              </a:rPr>
              <a:t> an Bird (</a:t>
            </a:r>
            <a:r>
              <a:rPr lang="en-IE" sz="2100" i="1" dirty="0" err="1">
                <a:solidFill>
                  <a:srgbClr val="005EAE"/>
                </a:solidFill>
                <a:highlight>
                  <a:schemeClr val="lt1"/>
                </a:highlight>
              </a:rPr>
              <a:t>Éan</a:t>
            </a:r>
            <a:r>
              <a:rPr lang="en-IE" sz="2100" i="1" dirty="0">
                <a:solidFill>
                  <a:srgbClr val="005EAE"/>
                </a:solidFill>
                <a:highlight>
                  <a:schemeClr val="lt1"/>
                </a:highlight>
              </a:rPr>
              <a:t>) an </a:t>
            </a:r>
            <a:r>
              <a:rPr lang="en-IE" sz="2100" i="1" dirty="0" err="1">
                <a:solidFill>
                  <a:srgbClr val="005EAE"/>
                </a:solidFill>
                <a:highlight>
                  <a:schemeClr val="lt1"/>
                </a:highlight>
              </a:rPr>
              <a:t>bhfuil</a:t>
            </a:r>
            <a:r>
              <a:rPr lang="en-IE" sz="2100" i="1" dirty="0">
                <a:solidFill>
                  <a:srgbClr val="005EAE"/>
                </a:solidFill>
                <a:highlight>
                  <a:schemeClr val="lt1"/>
                </a:highlight>
              </a:rPr>
              <a:t> </a:t>
            </a:r>
            <a:r>
              <a:rPr lang="en-IE" sz="2100" i="1" dirty="0" err="1">
                <a:solidFill>
                  <a:srgbClr val="005EAE"/>
                </a:solidFill>
                <a:highlight>
                  <a:schemeClr val="lt1"/>
                </a:highlight>
              </a:rPr>
              <a:t>sé</a:t>
            </a:r>
            <a:r>
              <a:rPr lang="en-IE" sz="2100" i="1" dirty="0">
                <a:solidFill>
                  <a:srgbClr val="005EAE"/>
                </a:solidFill>
                <a:highlight>
                  <a:schemeClr val="lt1"/>
                </a:highlight>
              </a:rPr>
              <a:t> ag </a:t>
            </a:r>
            <a:r>
              <a:rPr lang="en-IE" sz="2100" i="1" dirty="0" err="1">
                <a:solidFill>
                  <a:srgbClr val="005EAE"/>
                </a:solidFill>
                <a:highlight>
                  <a:schemeClr val="lt1"/>
                </a:highlight>
              </a:rPr>
              <a:t>teagmháil</a:t>
            </a:r>
            <a:r>
              <a:rPr lang="en-IE" sz="2100" i="1" dirty="0">
                <a:solidFill>
                  <a:srgbClr val="005EAE"/>
                </a:solidFill>
                <a:highlight>
                  <a:schemeClr val="lt1"/>
                </a:highlight>
              </a:rPr>
              <a:t> leis an Star  (Réalta?)</a:t>
            </a:r>
            <a:endParaRPr sz="2100" i="1" dirty="0">
              <a:solidFill>
                <a:srgbClr val="005EAE"/>
              </a:solidFill>
              <a:highlight>
                <a:schemeClr val="lt1"/>
              </a:highlight>
            </a:endParaRPr>
          </a:p>
          <a:p>
            <a:pPr marL="457200" lvl="0" indent="0" algn="l" rtl="0">
              <a:lnSpc>
                <a:spcPct val="90000"/>
              </a:lnSpc>
              <a:spcBef>
                <a:spcPts val="0"/>
              </a:spcBef>
              <a:spcAft>
                <a:spcPts val="0"/>
              </a:spcAft>
              <a:buNone/>
            </a:pPr>
            <a:endParaRPr sz="2100" i="1" dirty="0">
              <a:solidFill>
                <a:srgbClr val="005EAE"/>
              </a:solidFill>
              <a:highlight>
                <a:schemeClr val="lt1"/>
              </a:highlight>
            </a:endParaRPr>
          </a:p>
          <a:p>
            <a:pPr lvl="0" indent="-351948">
              <a:lnSpc>
                <a:spcPct val="115000"/>
              </a:lnSpc>
              <a:spcBef>
                <a:spcPts val="1200"/>
              </a:spcBef>
              <a:buSzPct val="100000"/>
              <a:buAutoNum type="arabicPeriod"/>
            </a:pPr>
            <a:r>
              <a:rPr lang="en-IE" sz="2100" dirty="0">
                <a:solidFill>
                  <a:srgbClr val="005EAE"/>
                </a:solidFill>
                <a:highlight>
                  <a:schemeClr val="lt1"/>
                </a:highlight>
              </a:rPr>
              <a:t>Cad a </a:t>
            </a:r>
            <a:r>
              <a:rPr lang="en-IE" sz="2100" dirty="0" err="1">
                <a:solidFill>
                  <a:srgbClr val="005EAE"/>
                </a:solidFill>
                <a:highlight>
                  <a:schemeClr val="lt1"/>
                </a:highlight>
              </a:rPr>
              <a:t>tharlaíonn</a:t>
            </a:r>
            <a:r>
              <a:rPr lang="en-IE" sz="2100" dirty="0">
                <a:solidFill>
                  <a:srgbClr val="005EAE"/>
                </a:solidFill>
                <a:highlight>
                  <a:schemeClr val="lt1"/>
                </a:highlight>
              </a:rPr>
              <a:t> </a:t>
            </a:r>
            <a:r>
              <a:rPr lang="en-IE" sz="2100" dirty="0" err="1">
                <a:solidFill>
                  <a:srgbClr val="005EAE"/>
                </a:solidFill>
                <a:highlight>
                  <a:schemeClr val="lt1"/>
                </a:highlight>
              </a:rPr>
              <a:t>i</a:t>
            </a:r>
            <a:r>
              <a:rPr lang="en-IE" sz="2100" dirty="0">
                <a:solidFill>
                  <a:srgbClr val="005EAE"/>
                </a:solidFill>
                <a:highlight>
                  <a:schemeClr val="lt1"/>
                </a:highlight>
              </a:rPr>
              <a:t> script an Bird (</a:t>
            </a:r>
            <a:r>
              <a:rPr lang="en-IE" sz="2100" dirty="0" err="1">
                <a:solidFill>
                  <a:srgbClr val="005EAE"/>
                </a:solidFill>
                <a:highlight>
                  <a:schemeClr val="lt1"/>
                </a:highlight>
              </a:rPr>
              <a:t>Éan</a:t>
            </a:r>
            <a:r>
              <a:rPr lang="en-IE" sz="2100" dirty="0">
                <a:solidFill>
                  <a:srgbClr val="005EAE"/>
                </a:solidFill>
                <a:highlight>
                  <a:schemeClr val="lt1"/>
                </a:highlight>
              </a:rPr>
              <a:t>) </a:t>
            </a:r>
            <a:r>
              <a:rPr lang="en-IE" sz="2100" dirty="0" err="1">
                <a:solidFill>
                  <a:srgbClr val="005EAE"/>
                </a:solidFill>
                <a:highlight>
                  <a:schemeClr val="lt1"/>
                </a:highlight>
              </a:rPr>
              <a:t>má</a:t>
            </a:r>
            <a:r>
              <a:rPr lang="en-IE" sz="2100" dirty="0">
                <a:solidFill>
                  <a:srgbClr val="005EAE"/>
                </a:solidFill>
                <a:highlight>
                  <a:schemeClr val="lt1"/>
                </a:highlight>
              </a:rPr>
              <a:t> </a:t>
            </a:r>
            <a:r>
              <a:rPr lang="en-IE" sz="2100" dirty="0" err="1">
                <a:solidFill>
                  <a:srgbClr val="005EAE"/>
                </a:solidFill>
                <a:highlight>
                  <a:schemeClr val="lt1"/>
                </a:highlight>
              </a:rPr>
              <a:t>athraíonn</a:t>
            </a:r>
            <a:r>
              <a:rPr lang="en-IE" sz="2100" dirty="0">
                <a:solidFill>
                  <a:srgbClr val="005EAE"/>
                </a:solidFill>
                <a:highlight>
                  <a:schemeClr val="lt1"/>
                </a:highlight>
              </a:rPr>
              <a:t> </a:t>
            </a:r>
            <a:r>
              <a:rPr lang="en-IE" sz="2100" dirty="0" err="1">
                <a:solidFill>
                  <a:srgbClr val="005EAE"/>
                </a:solidFill>
                <a:highlight>
                  <a:schemeClr val="lt1"/>
                </a:highlight>
              </a:rPr>
              <a:t>tú</a:t>
            </a:r>
            <a:r>
              <a:rPr lang="en-IE" sz="1200" dirty="0">
                <a:solidFill>
                  <a:schemeClr val="dk1"/>
                </a:solidFill>
                <a:latin typeface="Arial"/>
                <a:ea typeface="Arial"/>
                <a:cs typeface="Arial"/>
                <a:sym typeface="Arial"/>
              </a:rPr>
              <a:t> </a:t>
            </a:r>
            <a:r>
              <a:rPr kumimoji="0" lang="en-IE" sz="2100" b="0" i="0" u="none" strike="noStrike" kern="0" cap="none" spc="0" normalizeH="0" baseline="0" noProof="0" dirty="0">
                <a:ln>
                  <a:noFill/>
                </a:ln>
                <a:solidFill>
                  <a:srgbClr val="005EAE"/>
                </a:solidFill>
                <a:effectLst/>
                <a:uLnTx/>
                <a:uFillTx/>
                <a:latin typeface="Courier"/>
                <a:ea typeface="Courier"/>
                <a:cs typeface="Courier"/>
                <a:sym typeface="Courier"/>
              </a:rPr>
              <a:t>”</a:t>
            </a:r>
            <a:r>
              <a:rPr lang="en-IE" sz="2100" dirty="0">
                <a:latin typeface="Courier"/>
                <a:ea typeface="Courier"/>
                <a:cs typeface="Courier"/>
                <a:sym typeface="Courier"/>
              </a:rPr>
              <a:t>while True” </a:t>
            </a:r>
            <a:r>
              <a:rPr lang="en-IE" sz="2100" dirty="0"/>
              <a:t>go</a:t>
            </a:r>
            <a:r>
              <a:rPr lang="en-IE" sz="2100" dirty="0">
                <a:latin typeface="Courier"/>
                <a:ea typeface="Courier"/>
                <a:cs typeface="Courier"/>
                <a:sym typeface="Courier"/>
              </a:rPr>
              <a:t>  ”while False”</a:t>
            </a:r>
            <a:r>
              <a:rPr lang="en-IE" sz="2100" dirty="0"/>
              <a:t>?</a:t>
            </a:r>
            <a:endParaRPr sz="2100" dirty="0"/>
          </a:p>
          <a:p>
            <a:pPr marL="0" lvl="0" indent="0" algn="l" rtl="0">
              <a:lnSpc>
                <a:spcPct val="115000"/>
              </a:lnSpc>
              <a:spcBef>
                <a:spcPts val="1200"/>
              </a:spcBef>
              <a:spcAft>
                <a:spcPts val="0"/>
              </a:spcAft>
              <a:buNone/>
            </a:pPr>
            <a:endParaRPr sz="2100" dirty="0"/>
          </a:p>
          <a:p>
            <a:pPr marL="457200" lvl="0" indent="-447198" algn="l" rtl="0">
              <a:lnSpc>
                <a:spcPct val="90000"/>
              </a:lnSpc>
              <a:spcBef>
                <a:spcPts val="1200"/>
              </a:spcBef>
              <a:spcAft>
                <a:spcPts val="0"/>
              </a:spcAft>
              <a:buClr>
                <a:srgbClr val="005EAE"/>
              </a:buClr>
              <a:buSzPct val="100000"/>
              <a:buFont typeface="Calibri"/>
              <a:buAutoNum type="arabicPeriod"/>
            </a:pPr>
            <a:r>
              <a:rPr lang="en-IE" sz="2100" dirty="0">
                <a:solidFill>
                  <a:srgbClr val="005EAE"/>
                </a:solidFill>
              </a:rPr>
              <a:t>Cad a </a:t>
            </a:r>
            <a:r>
              <a:rPr lang="en-IE" sz="2100" dirty="0" err="1">
                <a:solidFill>
                  <a:srgbClr val="005EAE"/>
                </a:solidFill>
              </a:rPr>
              <a:t>tharlaíonn</a:t>
            </a:r>
            <a:r>
              <a:rPr lang="en-IE" sz="2100" dirty="0">
                <a:solidFill>
                  <a:srgbClr val="005EAE"/>
                </a:solidFill>
              </a:rPr>
              <a:t> </a:t>
            </a:r>
            <a:r>
              <a:rPr lang="en-IE" sz="2100" dirty="0" err="1">
                <a:solidFill>
                  <a:srgbClr val="005EAE"/>
                </a:solidFill>
              </a:rPr>
              <a:t>má</a:t>
            </a:r>
            <a:r>
              <a:rPr lang="en-IE" sz="2100" dirty="0">
                <a:solidFill>
                  <a:srgbClr val="005EAE"/>
                </a:solidFill>
              </a:rPr>
              <a:t> </a:t>
            </a:r>
            <a:r>
              <a:rPr lang="en-IE" sz="2100" dirty="0" err="1">
                <a:solidFill>
                  <a:srgbClr val="005EAE"/>
                </a:solidFill>
              </a:rPr>
              <a:t>bhaineann</a:t>
            </a:r>
            <a:r>
              <a:rPr lang="en-IE" sz="2100" dirty="0">
                <a:solidFill>
                  <a:srgbClr val="005EAE"/>
                </a:solidFill>
              </a:rPr>
              <a:t> </a:t>
            </a:r>
            <a:r>
              <a:rPr lang="en-IE" sz="2100" dirty="0" err="1">
                <a:solidFill>
                  <a:srgbClr val="005EAE"/>
                </a:solidFill>
              </a:rPr>
              <a:t>tú</a:t>
            </a:r>
            <a:r>
              <a:rPr lang="en-IE" sz="2100" dirty="0">
                <a:solidFill>
                  <a:srgbClr val="005EAE"/>
                </a:solidFill>
              </a:rPr>
              <a:t> </a:t>
            </a:r>
            <a:r>
              <a:rPr lang="en-IE" sz="2100" dirty="0" err="1">
                <a:solidFill>
                  <a:srgbClr val="005EAE"/>
                </a:solidFill>
              </a:rPr>
              <a:t>na</a:t>
            </a:r>
            <a:r>
              <a:rPr lang="en-IE" sz="2100" dirty="0">
                <a:solidFill>
                  <a:srgbClr val="005EAE"/>
                </a:solidFill>
              </a:rPr>
              <a:t> </a:t>
            </a:r>
            <a:r>
              <a:rPr lang="en-IE" sz="2100" dirty="0" err="1">
                <a:solidFill>
                  <a:srgbClr val="005EAE"/>
                </a:solidFill>
              </a:rPr>
              <a:t>horduithe</a:t>
            </a:r>
            <a:r>
              <a:rPr lang="en-IE" sz="2100" dirty="0">
                <a:solidFill>
                  <a:srgbClr val="005EAE"/>
                </a:solidFill>
              </a:rPr>
              <a:t> </a:t>
            </a:r>
            <a:r>
              <a:rPr lang="en-IE" sz="2100" dirty="0" err="1">
                <a:solidFill>
                  <a:srgbClr val="005EAE"/>
                </a:solidFill>
              </a:rPr>
              <a:t>pytch.wait_seconds</a:t>
            </a:r>
            <a:r>
              <a:rPr lang="en-IE" sz="2100" dirty="0">
                <a:solidFill>
                  <a:srgbClr val="005EAE"/>
                </a:solidFill>
              </a:rPr>
              <a:t>(0.1)? (Leid: </a:t>
            </a:r>
            <a:r>
              <a:rPr lang="en-IE" sz="2100" dirty="0" err="1">
                <a:solidFill>
                  <a:srgbClr val="005EAE"/>
                </a:solidFill>
              </a:rPr>
              <a:t>tá</a:t>
            </a:r>
            <a:r>
              <a:rPr lang="en-IE" sz="2100" dirty="0">
                <a:solidFill>
                  <a:srgbClr val="005EAE"/>
                </a:solidFill>
              </a:rPr>
              <a:t> </a:t>
            </a:r>
            <a:r>
              <a:rPr lang="en-IE" sz="2100" dirty="0" err="1">
                <a:solidFill>
                  <a:srgbClr val="005EAE"/>
                </a:solidFill>
              </a:rPr>
              <a:t>sé</a:t>
            </a:r>
            <a:r>
              <a:rPr lang="en-IE" sz="2100" dirty="0">
                <a:solidFill>
                  <a:srgbClr val="005EAE"/>
                </a:solidFill>
              </a:rPr>
              <a:t> </a:t>
            </a:r>
            <a:r>
              <a:rPr lang="en-IE" sz="2100" dirty="0" err="1">
                <a:solidFill>
                  <a:srgbClr val="005EAE"/>
                </a:solidFill>
              </a:rPr>
              <a:t>tábhachtach</a:t>
            </a:r>
            <a:r>
              <a:rPr lang="en-IE" sz="2100" dirty="0">
                <a:solidFill>
                  <a:srgbClr val="005EAE"/>
                </a:solidFill>
              </a:rPr>
              <a:t> </a:t>
            </a:r>
            <a:r>
              <a:rPr lang="en-IE" sz="2100" i="1" dirty="0">
                <a:solidFill>
                  <a:srgbClr val="005EAE"/>
                </a:solidFill>
              </a:rPr>
              <a:t>ag </a:t>
            </a:r>
            <a:r>
              <a:rPr lang="en-IE" sz="2100" i="1" dirty="0" err="1">
                <a:solidFill>
                  <a:srgbClr val="005EAE"/>
                </a:solidFill>
              </a:rPr>
              <a:t>tús</a:t>
            </a:r>
            <a:r>
              <a:rPr lang="en-IE" sz="2100" i="1" dirty="0">
                <a:solidFill>
                  <a:srgbClr val="005EAE"/>
                </a:solidFill>
              </a:rPr>
              <a:t> an </a:t>
            </a:r>
            <a:r>
              <a:rPr lang="en-IE" sz="2100" i="1" dirty="0" err="1">
                <a:solidFill>
                  <a:srgbClr val="005EAE"/>
                </a:solidFill>
              </a:rPr>
              <a:t>chláir</a:t>
            </a:r>
            <a:r>
              <a:rPr lang="en-IE" sz="2100" dirty="0">
                <a:solidFill>
                  <a:srgbClr val="005EAE"/>
                </a:solidFill>
              </a:rPr>
              <a:t>, </a:t>
            </a:r>
            <a:r>
              <a:rPr lang="en-IE" sz="2100" dirty="0" err="1">
                <a:solidFill>
                  <a:srgbClr val="005EAE"/>
                </a:solidFill>
              </a:rPr>
              <a:t>nuair</a:t>
            </a:r>
            <a:r>
              <a:rPr lang="en-IE" sz="2100" dirty="0">
                <a:solidFill>
                  <a:srgbClr val="005EAE"/>
                </a:solidFill>
              </a:rPr>
              <a:t> a </a:t>
            </a:r>
            <a:r>
              <a:rPr lang="en-IE" sz="2100" dirty="0" err="1">
                <a:solidFill>
                  <a:srgbClr val="005EAE"/>
                </a:solidFill>
              </a:rPr>
              <a:t>bhrúnn</a:t>
            </a:r>
            <a:r>
              <a:rPr lang="en-IE" sz="2100" dirty="0">
                <a:solidFill>
                  <a:srgbClr val="005EAE"/>
                </a:solidFill>
              </a:rPr>
              <a:t> </a:t>
            </a:r>
            <a:r>
              <a:rPr lang="en-IE" sz="2100" dirty="0" err="1">
                <a:solidFill>
                  <a:srgbClr val="005EAE"/>
                </a:solidFill>
              </a:rPr>
              <a:t>tú</a:t>
            </a:r>
            <a:r>
              <a:rPr lang="en-IE" sz="2100" dirty="0">
                <a:solidFill>
                  <a:srgbClr val="005EAE"/>
                </a:solidFill>
              </a:rPr>
              <a:t> </a:t>
            </a:r>
            <a:r>
              <a:rPr lang="en-IE" sz="2100" dirty="0" err="1">
                <a:solidFill>
                  <a:srgbClr val="005EAE"/>
                </a:solidFill>
              </a:rPr>
              <a:t>ar</a:t>
            </a:r>
            <a:r>
              <a:rPr lang="en-IE" sz="2100" dirty="0">
                <a:solidFill>
                  <a:srgbClr val="005EAE"/>
                </a:solidFill>
              </a:rPr>
              <a:t> an </a:t>
            </a:r>
            <a:r>
              <a:rPr lang="en-IE" sz="2100" dirty="0" err="1">
                <a:solidFill>
                  <a:srgbClr val="005EAE"/>
                </a:solidFill>
              </a:rPr>
              <a:t>mbratach</a:t>
            </a:r>
            <a:r>
              <a:rPr lang="en-IE" sz="2100" dirty="0">
                <a:solidFill>
                  <a:srgbClr val="005EAE"/>
                </a:solidFill>
              </a:rPr>
              <a:t> </a:t>
            </a:r>
            <a:r>
              <a:rPr lang="en-IE" sz="2100" dirty="0" err="1">
                <a:solidFill>
                  <a:srgbClr val="005EAE"/>
                </a:solidFill>
              </a:rPr>
              <a:t>ghlas</a:t>
            </a:r>
            <a:r>
              <a:rPr lang="en-IE" sz="2100" dirty="0">
                <a:solidFill>
                  <a:srgbClr val="005EAE"/>
                </a:solidFill>
              </a:rPr>
              <a:t> (green flag))?</a:t>
            </a:r>
            <a:br>
              <a:rPr lang="en-IE" sz="2100" dirty="0"/>
            </a:br>
            <a:endParaRPr dirty="0"/>
          </a:p>
          <a:p>
            <a:pPr marL="457200" lvl="0" indent="-351948" algn="l" rtl="0">
              <a:lnSpc>
                <a:spcPct val="115000"/>
              </a:lnSpc>
              <a:spcBef>
                <a:spcPts val="0"/>
              </a:spcBef>
              <a:spcAft>
                <a:spcPts val="0"/>
              </a:spcAft>
              <a:buClr>
                <a:srgbClr val="005EAE"/>
              </a:buClr>
              <a:buSzPct val="100000"/>
              <a:buFont typeface="Calibri"/>
              <a:buAutoNum type="arabicPeriod"/>
            </a:pPr>
            <a:r>
              <a:rPr lang="en-IE" sz="2100" dirty="0" err="1">
                <a:solidFill>
                  <a:srgbClr val="005EAE"/>
                </a:solidFill>
              </a:rPr>
              <a:t>B’fhéidir</a:t>
            </a:r>
            <a:r>
              <a:rPr lang="en-IE" sz="2100" dirty="0">
                <a:solidFill>
                  <a:srgbClr val="005EAE"/>
                </a:solidFill>
              </a:rPr>
              <a:t> gur thug </a:t>
            </a:r>
            <a:r>
              <a:rPr lang="en-IE" sz="2100" dirty="0" err="1">
                <a:solidFill>
                  <a:srgbClr val="005EAE"/>
                </a:solidFill>
              </a:rPr>
              <a:t>tú</a:t>
            </a:r>
            <a:r>
              <a:rPr lang="en-IE" sz="2100" dirty="0">
                <a:solidFill>
                  <a:srgbClr val="005EAE"/>
                </a:solidFill>
              </a:rPr>
              <a:t> </a:t>
            </a:r>
            <a:r>
              <a:rPr lang="en-IE" sz="2100" dirty="0" err="1">
                <a:solidFill>
                  <a:srgbClr val="005EAE"/>
                </a:solidFill>
              </a:rPr>
              <a:t>faoi</a:t>
            </a:r>
            <a:r>
              <a:rPr lang="en-IE" sz="2100" dirty="0">
                <a:solidFill>
                  <a:srgbClr val="005EAE"/>
                </a:solidFill>
              </a:rPr>
              <a:t> </a:t>
            </a:r>
            <a:r>
              <a:rPr lang="en-IE" sz="2100" dirty="0" err="1">
                <a:solidFill>
                  <a:srgbClr val="005EAE"/>
                </a:solidFill>
              </a:rPr>
              <a:t>deara</a:t>
            </a:r>
            <a:r>
              <a:rPr lang="en-IE" sz="2100" dirty="0">
                <a:solidFill>
                  <a:srgbClr val="005EAE"/>
                </a:solidFill>
              </a:rPr>
              <a:t> gur </a:t>
            </a:r>
            <a:r>
              <a:rPr lang="en-IE" sz="2100" dirty="0" err="1">
                <a:solidFill>
                  <a:srgbClr val="005EAE"/>
                </a:solidFill>
              </a:rPr>
              <a:t>chuireamar</a:t>
            </a:r>
            <a:r>
              <a:rPr lang="en-IE" sz="2100" dirty="0">
                <a:solidFill>
                  <a:srgbClr val="005EAE"/>
                </a:solidFill>
              </a:rPr>
              <a:t> </a:t>
            </a:r>
            <a:r>
              <a:rPr lang="en-IE" sz="2100" dirty="0" err="1">
                <a:solidFill>
                  <a:srgbClr val="005EAE"/>
                </a:solidFill>
              </a:rPr>
              <a:t>self.show</a:t>
            </a:r>
            <a:r>
              <a:rPr lang="en-IE" sz="2100" dirty="0">
                <a:solidFill>
                  <a:srgbClr val="005EAE"/>
                </a:solidFill>
              </a:rPr>
              <a:t>() </a:t>
            </a:r>
            <a:r>
              <a:rPr lang="en-IE" sz="2100" dirty="0" err="1">
                <a:solidFill>
                  <a:srgbClr val="005EAE"/>
                </a:solidFill>
              </a:rPr>
              <a:t>i</a:t>
            </a:r>
            <a:r>
              <a:rPr lang="en-IE" sz="2100" dirty="0">
                <a:solidFill>
                  <a:srgbClr val="005EAE"/>
                </a:solidFill>
              </a:rPr>
              <a:t> script an Star (Réalta). Cad a </a:t>
            </a:r>
            <a:r>
              <a:rPr lang="en-IE" sz="2100" dirty="0" err="1">
                <a:solidFill>
                  <a:srgbClr val="005EAE"/>
                </a:solidFill>
              </a:rPr>
              <a:t>cheapann</a:t>
            </a:r>
            <a:r>
              <a:rPr lang="en-IE" sz="2100" dirty="0">
                <a:solidFill>
                  <a:srgbClr val="005EAE"/>
                </a:solidFill>
              </a:rPr>
              <a:t> </a:t>
            </a:r>
            <a:r>
              <a:rPr lang="en-IE" sz="2100" dirty="0" err="1">
                <a:solidFill>
                  <a:srgbClr val="005EAE"/>
                </a:solidFill>
              </a:rPr>
              <a:t>tú</a:t>
            </a:r>
            <a:r>
              <a:rPr lang="en-IE" sz="2100" dirty="0">
                <a:solidFill>
                  <a:srgbClr val="005EAE"/>
                </a:solidFill>
              </a:rPr>
              <a:t> a </a:t>
            </a:r>
            <a:r>
              <a:rPr lang="en-IE" sz="2100" dirty="0" err="1">
                <a:solidFill>
                  <a:srgbClr val="005EAE"/>
                </a:solidFill>
              </a:rPr>
              <a:t>dhéanann</a:t>
            </a:r>
            <a:r>
              <a:rPr lang="en-IE" sz="2100" dirty="0">
                <a:solidFill>
                  <a:srgbClr val="005EAE"/>
                </a:solidFill>
              </a:rPr>
              <a:t> </a:t>
            </a:r>
            <a:r>
              <a:rPr lang="en-IE" sz="2100" dirty="0" err="1">
                <a:solidFill>
                  <a:srgbClr val="005EAE"/>
                </a:solidFill>
              </a:rPr>
              <a:t>sé</a:t>
            </a:r>
            <a:r>
              <a:rPr lang="en-IE" sz="2100" dirty="0">
                <a:solidFill>
                  <a:srgbClr val="005EAE"/>
                </a:solidFill>
              </a:rPr>
              <a:t> </a:t>
            </a:r>
            <a:r>
              <a:rPr lang="en-IE" sz="2100" dirty="0" err="1">
                <a:solidFill>
                  <a:srgbClr val="005EAE"/>
                </a:solidFill>
              </a:rPr>
              <a:t>seo</a:t>
            </a:r>
            <a:r>
              <a:rPr lang="en-IE" sz="2100" dirty="0">
                <a:solidFill>
                  <a:srgbClr val="005EAE"/>
                </a:solidFill>
              </a:rPr>
              <a:t>, </a:t>
            </a:r>
            <a:r>
              <a:rPr lang="en-IE" sz="2100" dirty="0" err="1">
                <a:solidFill>
                  <a:srgbClr val="005EAE"/>
                </a:solidFill>
              </a:rPr>
              <a:t>agus</a:t>
            </a:r>
            <a:r>
              <a:rPr lang="en-IE" sz="2100" dirty="0">
                <a:solidFill>
                  <a:srgbClr val="005EAE"/>
                </a:solidFill>
              </a:rPr>
              <a:t> </a:t>
            </a:r>
            <a:r>
              <a:rPr lang="en-IE" sz="2100" dirty="0" err="1">
                <a:solidFill>
                  <a:srgbClr val="005EAE"/>
                </a:solidFill>
              </a:rPr>
              <a:t>conas</a:t>
            </a:r>
            <a:r>
              <a:rPr lang="en-IE" sz="2100" dirty="0">
                <a:solidFill>
                  <a:srgbClr val="005EAE"/>
                </a:solidFill>
              </a:rPr>
              <a:t> a </a:t>
            </a:r>
            <a:r>
              <a:rPr lang="en-IE" sz="2100" dirty="0" err="1">
                <a:solidFill>
                  <a:srgbClr val="005EAE"/>
                </a:solidFill>
              </a:rPr>
              <a:t>oibríonn</a:t>
            </a:r>
            <a:r>
              <a:rPr lang="en-IE" sz="2100" dirty="0">
                <a:solidFill>
                  <a:srgbClr val="005EAE"/>
                </a:solidFill>
              </a:rPr>
              <a:t> </a:t>
            </a:r>
            <a:r>
              <a:rPr lang="en-IE" sz="2100" dirty="0" err="1">
                <a:solidFill>
                  <a:srgbClr val="005EAE"/>
                </a:solidFill>
              </a:rPr>
              <a:t>sé</a:t>
            </a:r>
            <a:r>
              <a:rPr lang="en-IE" sz="2100" dirty="0">
                <a:solidFill>
                  <a:srgbClr val="005EAE"/>
                </a:solidFill>
              </a:rPr>
              <a:t> in </a:t>
            </a:r>
            <a:r>
              <a:rPr lang="en-IE" sz="2100" dirty="0" err="1">
                <a:solidFill>
                  <a:srgbClr val="005EAE"/>
                </a:solidFill>
              </a:rPr>
              <a:t>éineacht</a:t>
            </a:r>
            <a:r>
              <a:rPr lang="en-IE" sz="2100" dirty="0">
                <a:solidFill>
                  <a:srgbClr val="005EAE"/>
                </a:solidFill>
              </a:rPr>
              <a:t> leis an </a:t>
            </a:r>
            <a:r>
              <a:rPr lang="en-IE" sz="2100" dirty="0" err="1">
                <a:solidFill>
                  <a:srgbClr val="005EAE"/>
                </a:solidFill>
              </a:rPr>
              <a:t>self.hide</a:t>
            </a:r>
            <a:r>
              <a:rPr lang="en-IE" sz="2100" dirty="0">
                <a:solidFill>
                  <a:srgbClr val="005EAE"/>
                </a:solidFill>
              </a:rPr>
              <a:t>() </a:t>
            </a:r>
            <a:r>
              <a:rPr lang="en-IE" sz="2100" dirty="0" err="1">
                <a:solidFill>
                  <a:srgbClr val="005EAE"/>
                </a:solidFill>
              </a:rPr>
              <a:t>sa</a:t>
            </a:r>
            <a:r>
              <a:rPr lang="en-IE" sz="2100" dirty="0">
                <a:solidFill>
                  <a:srgbClr val="005EAE"/>
                </a:solidFill>
              </a:rPr>
              <a:t> script </a:t>
            </a:r>
            <a:r>
              <a:rPr lang="en-IE" sz="2100" dirty="0" err="1">
                <a:solidFill>
                  <a:srgbClr val="005EAE"/>
                </a:solidFill>
              </a:rPr>
              <a:t>eile</a:t>
            </a:r>
            <a:r>
              <a:rPr lang="en-IE" sz="2100" dirty="0">
                <a:solidFill>
                  <a:srgbClr val="005EAE"/>
                </a:solidFill>
              </a:rPr>
              <a:t>?</a:t>
            </a:r>
            <a:endParaRPr sz="2100" dirty="0">
              <a:solidFill>
                <a:srgbClr val="005EAE"/>
              </a:solidFill>
            </a:endParaRPr>
          </a:p>
        </p:txBody>
      </p:sp>
      <p:grpSp>
        <p:nvGrpSpPr>
          <p:cNvPr id="233" name="Google Shape;233;p7"/>
          <p:cNvGrpSpPr/>
          <p:nvPr/>
        </p:nvGrpSpPr>
        <p:grpSpPr>
          <a:xfrm>
            <a:off x="10233498" y="0"/>
            <a:ext cx="2017451" cy="657901"/>
            <a:chOff x="10233498" y="0"/>
            <a:chExt cx="2017451" cy="657901"/>
          </a:xfrm>
        </p:grpSpPr>
        <p:sp>
          <p:nvSpPr>
            <p:cNvPr id="234" name="Google Shape;234;p7"/>
            <p:cNvSpPr/>
            <p:nvPr/>
          </p:nvSpPr>
          <p:spPr>
            <a:xfrm>
              <a:off x="10233498" y="0"/>
              <a:ext cx="1958502" cy="657901"/>
            </a:xfrm>
            <a:prstGeom prst="rect">
              <a:avLst/>
            </a:prstGeom>
            <a:solidFill>
              <a:srgbClr val="FFF79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35" name="Google Shape;235;p7" descr="A blue and white clock&#10;&#10;Description automatically generated"/>
            <p:cNvPicPr preferRelativeResize="0"/>
            <p:nvPr/>
          </p:nvPicPr>
          <p:blipFill rotWithShape="1">
            <a:blip r:embed="rId3">
              <a:alphaModFix/>
            </a:blip>
            <a:srcRect/>
            <a:stretch/>
          </p:blipFill>
          <p:spPr>
            <a:xfrm>
              <a:off x="10369684" y="60267"/>
              <a:ext cx="531779" cy="532213"/>
            </a:xfrm>
            <a:prstGeom prst="rect">
              <a:avLst/>
            </a:prstGeom>
            <a:noFill/>
            <a:ln>
              <a:noFill/>
            </a:ln>
          </p:spPr>
        </p:pic>
        <p:sp>
          <p:nvSpPr>
            <p:cNvPr id="236" name="Google Shape;236;p7"/>
            <p:cNvSpPr txBox="1"/>
            <p:nvPr/>
          </p:nvSpPr>
          <p:spPr>
            <a:xfrm>
              <a:off x="10880549" y="141700"/>
              <a:ext cx="13704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IE" sz="1800" b="1" i="0" u="none" strike="noStrike" cap="none">
                  <a:solidFill>
                    <a:srgbClr val="005EAE"/>
                  </a:solidFill>
                  <a:latin typeface="Calibri"/>
                  <a:ea typeface="Calibri"/>
                  <a:cs typeface="Calibri"/>
                  <a:sym typeface="Calibri"/>
                </a:rPr>
                <a:t>12 </a:t>
              </a:r>
              <a:r>
                <a:rPr lang="en-IE" sz="1800" b="1">
                  <a:solidFill>
                    <a:srgbClr val="005EAE"/>
                  </a:solidFill>
                  <a:latin typeface="Calibri"/>
                  <a:ea typeface="Calibri"/>
                  <a:cs typeface="Calibri"/>
                  <a:sym typeface="Calibri"/>
                </a:rPr>
                <a:t>nóiméad</a:t>
              </a:r>
              <a:endParaRPr sz="1800" b="0" i="0" u="none" strike="noStrike" cap="none">
                <a:solidFill>
                  <a:srgbClr val="005EAE"/>
                </a:solidFill>
                <a:latin typeface="Calibri"/>
                <a:ea typeface="Calibri"/>
                <a:cs typeface="Calibri"/>
                <a:sym typeface="Calibri"/>
              </a:endParaRPr>
            </a:p>
          </p:txBody>
        </p:sp>
      </p:grpSp>
      <p:sp>
        <p:nvSpPr>
          <p:cNvPr id="237" name="Google Shape;237;p7"/>
          <p:cNvSpPr txBox="1"/>
          <p:nvPr/>
        </p:nvSpPr>
        <p:spPr>
          <a:xfrm>
            <a:off x="4922682" y="5491648"/>
            <a:ext cx="6078071"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IE" sz="2800" b="0" i="0" u="sng" strike="noStrike" cap="none">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https://pytch.org/app/lesson/sbys/5</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8"/>
          <p:cNvSpPr txBox="1">
            <a:spLocks noGrp="1"/>
          </p:cNvSpPr>
          <p:nvPr>
            <p:ph type="title"/>
          </p:nvPr>
        </p:nvSpPr>
        <p:spPr>
          <a:xfrm>
            <a:off x="609082" y="105517"/>
            <a:ext cx="10515600" cy="1325563"/>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dk1"/>
              </a:buClr>
              <a:buSzPts val="4400"/>
              <a:buFont typeface="Calibri"/>
              <a:buNone/>
            </a:pPr>
            <a:r>
              <a:rPr lang="en-IE"/>
              <a:t>Tascanna– Bileog Oibre 3</a:t>
            </a:r>
            <a:endParaRPr/>
          </a:p>
        </p:txBody>
      </p:sp>
      <p:sp>
        <p:nvSpPr>
          <p:cNvPr id="244" name="Google Shape;244;p8"/>
          <p:cNvSpPr txBox="1">
            <a:spLocks noGrp="1"/>
          </p:cNvSpPr>
          <p:nvPr>
            <p:ph type="body" idx="2"/>
          </p:nvPr>
        </p:nvSpPr>
        <p:spPr>
          <a:xfrm>
            <a:off x="680518" y="1152277"/>
            <a:ext cx="10902400" cy="2924510"/>
          </a:xfrm>
          <a:prstGeom prst="rect">
            <a:avLst/>
          </a:prstGeom>
          <a:noFill/>
          <a:ln>
            <a:noFill/>
          </a:ln>
        </p:spPr>
        <p:txBody>
          <a:bodyPr spcFirstLastPara="1" wrap="square" lIns="91425" tIns="45700" rIns="91425" bIns="45700" anchor="t" anchorCtr="0">
            <a:normAutofit/>
          </a:bodyPr>
          <a:lstStyle/>
          <a:p>
            <a:pPr marL="0" lvl="0" indent="0" algn="l" rtl="0">
              <a:lnSpc>
                <a:spcPct val="115000"/>
              </a:lnSpc>
              <a:spcBef>
                <a:spcPts val="1200"/>
              </a:spcBef>
              <a:spcAft>
                <a:spcPts val="0"/>
              </a:spcAft>
              <a:buNone/>
            </a:pPr>
            <a:r>
              <a:rPr lang="en-IE" sz="2000" dirty="0" err="1"/>
              <a:t>Oibrigí</a:t>
            </a:r>
            <a:r>
              <a:rPr lang="en-IE" sz="2000" dirty="0"/>
              <a:t> </a:t>
            </a:r>
            <a:r>
              <a:rPr lang="en-IE" sz="2000" dirty="0" err="1"/>
              <a:t>i</a:t>
            </a:r>
            <a:r>
              <a:rPr lang="en-IE" sz="2000" dirty="0"/>
              <a:t> </a:t>
            </a:r>
            <a:r>
              <a:rPr lang="en-IE" sz="2000" dirty="0" err="1"/>
              <a:t>bpéirí</a:t>
            </a:r>
            <a:r>
              <a:rPr lang="en-IE" sz="2000" dirty="0"/>
              <a:t> </a:t>
            </a:r>
            <a:r>
              <a:rPr lang="en-IE" sz="2000" dirty="0" err="1"/>
              <a:t>ar</a:t>
            </a:r>
            <a:r>
              <a:rPr lang="en-IE" sz="2000" dirty="0"/>
              <a:t> </a:t>
            </a:r>
            <a:r>
              <a:rPr lang="en-IE" sz="2000" dirty="0" err="1"/>
              <a:t>na</a:t>
            </a:r>
            <a:r>
              <a:rPr lang="en-IE" sz="2000" dirty="0"/>
              <a:t> </a:t>
            </a:r>
            <a:r>
              <a:rPr lang="en-IE" sz="2000" dirty="0" err="1"/>
              <a:t>gníomhaíochtaí</a:t>
            </a:r>
            <a:r>
              <a:rPr lang="en-IE" sz="2000" dirty="0"/>
              <a:t> </a:t>
            </a:r>
            <a:r>
              <a:rPr lang="en-IE" sz="2000" dirty="0" err="1"/>
              <a:t>seo</a:t>
            </a:r>
            <a:r>
              <a:rPr lang="en-IE" sz="2000" dirty="0"/>
              <a:t>:</a:t>
            </a:r>
            <a:endParaRPr sz="2000" dirty="0"/>
          </a:p>
          <a:p>
            <a:pPr marL="457200" lvl="0" indent="-349250" algn="l" rtl="0">
              <a:lnSpc>
                <a:spcPct val="115000"/>
              </a:lnSpc>
              <a:spcBef>
                <a:spcPts val="1200"/>
              </a:spcBef>
              <a:spcAft>
                <a:spcPts val="0"/>
              </a:spcAft>
              <a:buClr>
                <a:srgbClr val="005EAE"/>
              </a:buClr>
              <a:buSzPts val="1900"/>
              <a:buAutoNum type="arabicPeriod"/>
            </a:pPr>
            <a:r>
              <a:rPr lang="en-IE" sz="2000" dirty="0" err="1">
                <a:solidFill>
                  <a:srgbClr val="005EAE"/>
                </a:solidFill>
              </a:rPr>
              <a:t>Cuir</a:t>
            </a:r>
            <a:r>
              <a:rPr lang="en-IE" sz="2000" dirty="0">
                <a:solidFill>
                  <a:srgbClr val="005EAE"/>
                </a:solidFill>
              </a:rPr>
              <a:t> </a:t>
            </a:r>
            <a:r>
              <a:rPr lang="en-IE" sz="2000" dirty="0" err="1">
                <a:solidFill>
                  <a:srgbClr val="005EAE"/>
                </a:solidFill>
              </a:rPr>
              <a:t>athróg</a:t>
            </a:r>
            <a:r>
              <a:rPr lang="en-IE" sz="2000" dirty="0">
                <a:solidFill>
                  <a:srgbClr val="005EAE"/>
                </a:solidFill>
              </a:rPr>
              <a:t> leis do </a:t>
            </a:r>
            <a:r>
              <a:rPr lang="en-IE" sz="2000" dirty="0" err="1">
                <a:solidFill>
                  <a:srgbClr val="005EAE"/>
                </a:solidFill>
              </a:rPr>
              <a:t>fhad</a:t>
            </a:r>
            <a:r>
              <a:rPr lang="en-IE" sz="2000" dirty="0">
                <a:solidFill>
                  <a:srgbClr val="005EAE"/>
                </a:solidFill>
              </a:rPr>
              <a:t> </a:t>
            </a:r>
            <a:r>
              <a:rPr lang="en-IE" sz="2000" dirty="0" err="1">
                <a:solidFill>
                  <a:srgbClr val="005EAE"/>
                </a:solidFill>
              </a:rPr>
              <a:t>ghluaiseacht</a:t>
            </a:r>
            <a:r>
              <a:rPr lang="en-IE" sz="2000" dirty="0">
                <a:solidFill>
                  <a:srgbClr val="005EAE"/>
                </a:solidFill>
              </a:rPr>
              <a:t> </a:t>
            </a:r>
            <a:r>
              <a:rPr lang="en-IE" sz="2000" dirty="0" err="1">
                <a:solidFill>
                  <a:srgbClr val="005EAE"/>
                </a:solidFill>
              </a:rPr>
              <a:t>na</a:t>
            </a:r>
            <a:r>
              <a:rPr lang="en-IE" sz="2000" dirty="0">
                <a:solidFill>
                  <a:srgbClr val="005EAE"/>
                </a:solidFill>
              </a:rPr>
              <a:t> </a:t>
            </a:r>
            <a:r>
              <a:rPr lang="en-IE" sz="2000" dirty="0" err="1">
                <a:solidFill>
                  <a:srgbClr val="005EAE"/>
                </a:solidFill>
              </a:rPr>
              <a:t>réalta</a:t>
            </a:r>
            <a:r>
              <a:rPr lang="en-IE" sz="2000" dirty="0">
                <a:solidFill>
                  <a:srgbClr val="005EAE"/>
                </a:solidFill>
              </a:rPr>
              <a:t>, le </a:t>
            </a:r>
            <a:r>
              <a:rPr lang="en-IE" sz="2000" dirty="0" err="1">
                <a:solidFill>
                  <a:srgbClr val="005EAE"/>
                </a:solidFill>
              </a:rPr>
              <a:t>luach</a:t>
            </a:r>
            <a:r>
              <a:rPr lang="en-IE" sz="2000" dirty="0">
                <a:solidFill>
                  <a:srgbClr val="005EAE"/>
                </a:solidFill>
              </a:rPr>
              <a:t> </a:t>
            </a:r>
            <a:r>
              <a:rPr lang="en-IE" sz="2000" dirty="0" err="1">
                <a:solidFill>
                  <a:srgbClr val="005EAE"/>
                </a:solidFill>
              </a:rPr>
              <a:t>randamach</a:t>
            </a:r>
            <a:r>
              <a:rPr lang="en-IE" sz="2000" dirty="0">
                <a:solidFill>
                  <a:srgbClr val="005EAE"/>
                </a:solidFill>
              </a:rPr>
              <a:t> </a:t>
            </a:r>
            <a:r>
              <a:rPr lang="en-IE" sz="2000" dirty="0" err="1">
                <a:solidFill>
                  <a:srgbClr val="005EAE"/>
                </a:solidFill>
              </a:rPr>
              <a:t>idir</a:t>
            </a:r>
            <a:r>
              <a:rPr lang="en-IE" sz="2000" dirty="0">
                <a:solidFill>
                  <a:srgbClr val="005EAE"/>
                </a:solidFill>
              </a:rPr>
              <a:t> 1 </a:t>
            </a:r>
            <a:r>
              <a:rPr lang="en-IE" sz="2000" dirty="0" err="1">
                <a:solidFill>
                  <a:srgbClr val="005EAE"/>
                </a:solidFill>
              </a:rPr>
              <a:t>agus</a:t>
            </a:r>
            <a:r>
              <a:rPr lang="en-IE" sz="2000" dirty="0">
                <a:solidFill>
                  <a:srgbClr val="005EAE"/>
                </a:solidFill>
              </a:rPr>
              <a:t> 3 — </a:t>
            </a:r>
            <a:r>
              <a:rPr lang="en-IE" sz="2000" dirty="0" err="1">
                <a:solidFill>
                  <a:srgbClr val="005EAE"/>
                </a:solidFill>
              </a:rPr>
              <a:t>athraigh</a:t>
            </a:r>
            <a:r>
              <a:rPr lang="en-IE" sz="2000" dirty="0">
                <a:solidFill>
                  <a:srgbClr val="005EAE"/>
                </a:solidFill>
              </a:rPr>
              <a:t> an </a:t>
            </a:r>
            <a:r>
              <a:rPr lang="en-IE" sz="2000" dirty="0" err="1">
                <a:solidFill>
                  <a:srgbClr val="005EAE"/>
                </a:solidFill>
              </a:rPr>
              <a:t>athróg</a:t>
            </a:r>
            <a:r>
              <a:rPr lang="en-IE" sz="2000" dirty="0">
                <a:solidFill>
                  <a:srgbClr val="005EAE"/>
                </a:solidFill>
              </a:rPr>
              <a:t> sin </a:t>
            </a:r>
            <a:r>
              <a:rPr lang="en-IE" sz="2000" dirty="0" err="1">
                <a:solidFill>
                  <a:srgbClr val="005EAE"/>
                </a:solidFill>
              </a:rPr>
              <a:t>gach</a:t>
            </a:r>
            <a:r>
              <a:rPr lang="en-IE" sz="2000" dirty="0">
                <a:solidFill>
                  <a:srgbClr val="005EAE"/>
                </a:solidFill>
              </a:rPr>
              <a:t> </a:t>
            </a:r>
            <a:r>
              <a:rPr lang="en-IE" sz="2000" dirty="0" err="1">
                <a:solidFill>
                  <a:srgbClr val="005EAE"/>
                </a:solidFill>
              </a:rPr>
              <a:t>uair</a:t>
            </a:r>
            <a:r>
              <a:rPr lang="en-IE" sz="2000" dirty="0">
                <a:solidFill>
                  <a:srgbClr val="005EAE"/>
                </a:solidFill>
              </a:rPr>
              <a:t> a </a:t>
            </a:r>
            <a:r>
              <a:rPr lang="en-IE" sz="2000" dirty="0" err="1">
                <a:solidFill>
                  <a:srgbClr val="005EAE"/>
                </a:solidFill>
              </a:rPr>
              <a:t>shleamhnaíonn</a:t>
            </a:r>
            <a:r>
              <a:rPr lang="en-IE" sz="2000" dirty="0">
                <a:solidFill>
                  <a:srgbClr val="005EAE"/>
                </a:solidFill>
              </a:rPr>
              <a:t> an </a:t>
            </a:r>
            <a:r>
              <a:rPr lang="en-IE" sz="2000" dirty="0" err="1">
                <a:solidFill>
                  <a:srgbClr val="005EAE"/>
                </a:solidFill>
              </a:rPr>
              <a:t>réalta</a:t>
            </a:r>
            <a:r>
              <a:rPr lang="en-IE" sz="2000" dirty="0">
                <a:solidFill>
                  <a:srgbClr val="005EAE"/>
                </a:solidFill>
              </a:rPr>
              <a:t> go </a:t>
            </a:r>
            <a:r>
              <a:rPr lang="en-IE" sz="2000" dirty="0" err="1">
                <a:solidFill>
                  <a:srgbClr val="005EAE"/>
                </a:solidFill>
              </a:rPr>
              <a:t>suíomh</a:t>
            </a:r>
            <a:r>
              <a:rPr lang="en-IE" sz="2000" dirty="0">
                <a:solidFill>
                  <a:srgbClr val="005EAE"/>
                </a:solidFill>
              </a:rPr>
              <a:t> </a:t>
            </a:r>
            <a:r>
              <a:rPr lang="en-IE" sz="2000" dirty="0" err="1">
                <a:solidFill>
                  <a:srgbClr val="005EAE"/>
                </a:solidFill>
              </a:rPr>
              <a:t>randamach</a:t>
            </a:r>
            <a:r>
              <a:rPr lang="en-IE" sz="2000" dirty="0">
                <a:solidFill>
                  <a:srgbClr val="005EAE"/>
                </a:solidFill>
              </a:rPr>
              <a:t>.</a:t>
            </a:r>
            <a:endParaRPr sz="2000" dirty="0">
              <a:solidFill>
                <a:srgbClr val="005EAE"/>
              </a:solidFill>
            </a:endParaRPr>
          </a:p>
          <a:p>
            <a:pPr marL="457200" lvl="0" indent="-349250" algn="l" rtl="0">
              <a:lnSpc>
                <a:spcPct val="115000"/>
              </a:lnSpc>
              <a:spcBef>
                <a:spcPts val="0"/>
              </a:spcBef>
              <a:spcAft>
                <a:spcPts val="0"/>
              </a:spcAft>
              <a:buClr>
                <a:srgbClr val="005EAE"/>
              </a:buClr>
              <a:buSzPts val="1900"/>
              <a:buAutoNum type="arabicPeriod"/>
            </a:pPr>
            <a:r>
              <a:rPr lang="en-IE" sz="2000" dirty="0" err="1">
                <a:solidFill>
                  <a:srgbClr val="005EAE"/>
                </a:solidFill>
              </a:rPr>
              <a:t>Déan</a:t>
            </a:r>
            <a:r>
              <a:rPr lang="en-IE" sz="2000" dirty="0">
                <a:solidFill>
                  <a:srgbClr val="005EAE"/>
                </a:solidFill>
              </a:rPr>
              <a:t> an Bird (</a:t>
            </a:r>
            <a:r>
              <a:rPr lang="en-IE" sz="2000" dirty="0" err="1">
                <a:solidFill>
                  <a:srgbClr val="005EAE"/>
                </a:solidFill>
              </a:rPr>
              <a:t>Éan</a:t>
            </a:r>
            <a:r>
              <a:rPr lang="en-IE" sz="2000" dirty="0">
                <a:solidFill>
                  <a:srgbClr val="005EAE"/>
                </a:solidFill>
              </a:rPr>
              <a:t>) </a:t>
            </a:r>
            <a:r>
              <a:rPr lang="en-IE" sz="2000" dirty="0" err="1">
                <a:solidFill>
                  <a:srgbClr val="005EAE"/>
                </a:solidFill>
              </a:rPr>
              <a:t>agus</a:t>
            </a:r>
            <a:r>
              <a:rPr lang="en-IE" sz="2000" dirty="0">
                <a:solidFill>
                  <a:srgbClr val="005EAE"/>
                </a:solidFill>
              </a:rPr>
              <a:t> an Star (Réalta) </a:t>
            </a:r>
            <a:r>
              <a:rPr lang="en-IE" sz="2000" dirty="0" err="1">
                <a:solidFill>
                  <a:srgbClr val="005EAE"/>
                </a:solidFill>
              </a:rPr>
              <a:t>beagán</a:t>
            </a:r>
            <a:r>
              <a:rPr lang="en-IE" sz="2000" dirty="0">
                <a:solidFill>
                  <a:srgbClr val="005EAE"/>
                </a:solidFill>
              </a:rPr>
              <a:t> </a:t>
            </a:r>
            <a:r>
              <a:rPr lang="en-IE" sz="2000" dirty="0" err="1">
                <a:solidFill>
                  <a:srgbClr val="005EAE"/>
                </a:solidFill>
              </a:rPr>
              <a:t>níos</a:t>
            </a:r>
            <a:r>
              <a:rPr lang="en-IE" sz="2000" dirty="0">
                <a:solidFill>
                  <a:srgbClr val="005EAE"/>
                </a:solidFill>
              </a:rPr>
              <a:t> </a:t>
            </a:r>
            <a:r>
              <a:rPr lang="en-IE" sz="2000" dirty="0" err="1">
                <a:solidFill>
                  <a:srgbClr val="005EAE"/>
                </a:solidFill>
              </a:rPr>
              <a:t>lú</a:t>
            </a:r>
            <a:r>
              <a:rPr lang="en-IE" sz="2000" dirty="0">
                <a:solidFill>
                  <a:srgbClr val="005EAE"/>
                </a:solidFill>
              </a:rPr>
              <a:t> </a:t>
            </a:r>
            <a:r>
              <a:rPr lang="en-IE" sz="2000" dirty="0" err="1">
                <a:solidFill>
                  <a:srgbClr val="005EAE"/>
                </a:solidFill>
              </a:rPr>
              <a:t>ná</a:t>
            </a:r>
            <a:r>
              <a:rPr lang="en-IE" sz="2000" dirty="0">
                <a:solidFill>
                  <a:srgbClr val="005EAE"/>
                </a:solidFill>
              </a:rPr>
              <a:t> mar </a:t>
            </a:r>
            <a:r>
              <a:rPr lang="en-IE" sz="2000" dirty="0" err="1">
                <a:solidFill>
                  <a:srgbClr val="005EAE"/>
                </a:solidFill>
              </a:rPr>
              <a:t>atá</a:t>
            </a:r>
            <a:r>
              <a:rPr lang="en-IE" sz="2000" dirty="0">
                <a:solidFill>
                  <a:srgbClr val="005EAE"/>
                </a:solidFill>
              </a:rPr>
              <a:t> </a:t>
            </a:r>
            <a:r>
              <a:rPr lang="en-IE" sz="2000" dirty="0" err="1">
                <a:solidFill>
                  <a:srgbClr val="005EAE"/>
                </a:solidFill>
              </a:rPr>
              <a:t>siad</a:t>
            </a:r>
            <a:r>
              <a:rPr lang="en-IE" sz="2000" dirty="0">
                <a:solidFill>
                  <a:srgbClr val="005EAE"/>
                </a:solidFill>
              </a:rPr>
              <a:t> </a:t>
            </a:r>
            <a:r>
              <a:rPr lang="en-IE" sz="2000" dirty="0" err="1">
                <a:solidFill>
                  <a:srgbClr val="005EAE"/>
                </a:solidFill>
              </a:rPr>
              <a:t>anois</a:t>
            </a:r>
            <a:r>
              <a:rPr lang="en-IE" sz="2000" dirty="0">
                <a:solidFill>
                  <a:srgbClr val="005EAE"/>
                </a:solidFill>
              </a:rPr>
              <a:t>.</a:t>
            </a:r>
            <a:endParaRPr sz="2000" dirty="0">
              <a:solidFill>
                <a:srgbClr val="005EAE"/>
              </a:solidFill>
            </a:endParaRPr>
          </a:p>
          <a:p>
            <a:pPr marL="457200" lvl="0" indent="-349250" algn="l" rtl="0">
              <a:lnSpc>
                <a:spcPct val="115000"/>
              </a:lnSpc>
              <a:spcBef>
                <a:spcPts val="0"/>
              </a:spcBef>
              <a:spcAft>
                <a:spcPts val="0"/>
              </a:spcAft>
              <a:buClr>
                <a:srgbClr val="005EAE"/>
              </a:buClr>
              <a:buSzPts val="1900"/>
              <a:buAutoNum type="arabicPeriod"/>
            </a:pPr>
            <a:r>
              <a:rPr lang="en-IE" sz="2000" dirty="0" err="1">
                <a:solidFill>
                  <a:srgbClr val="005EAE"/>
                </a:solidFill>
              </a:rPr>
              <a:t>Déan</a:t>
            </a:r>
            <a:r>
              <a:rPr lang="en-IE" sz="2000" dirty="0">
                <a:solidFill>
                  <a:srgbClr val="005EAE"/>
                </a:solidFill>
              </a:rPr>
              <a:t> an </a:t>
            </a:r>
            <a:r>
              <a:rPr lang="en-IE" sz="2000" dirty="0" err="1">
                <a:solidFill>
                  <a:srgbClr val="005EAE"/>
                </a:solidFill>
              </a:rPr>
              <a:t>cluiche</a:t>
            </a:r>
            <a:r>
              <a:rPr lang="en-IE" sz="2000" dirty="0">
                <a:solidFill>
                  <a:srgbClr val="005EAE"/>
                </a:solidFill>
              </a:rPr>
              <a:t> </a:t>
            </a:r>
            <a:r>
              <a:rPr lang="en-IE" sz="2000" dirty="0" err="1">
                <a:solidFill>
                  <a:srgbClr val="005EAE"/>
                </a:solidFill>
              </a:rPr>
              <a:t>níos</a:t>
            </a:r>
            <a:r>
              <a:rPr lang="en-IE" sz="2000" dirty="0">
                <a:solidFill>
                  <a:srgbClr val="005EAE"/>
                </a:solidFill>
              </a:rPr>
              <a:t> </a:t>
            </a:r>
            <a:r>
              <a:rPr lang="en-IE" sz="2000" dirty="0" err="1">
                <a:solidFill>
                  <a:srgbClr val="005EAE"/>
                </a:solidFill>
              </a:rPr>
              <a:t>deacra</a:t>
            </a:r>
            <a:r>
              <a:rPr lang="en-IE" sz="2000" dirty="0">
                <a:solidFill>
                  <a:srgbClr val="005EAE"/>
                </a:solidFill>
              </a:rPr>
              <a:t> </a:t>
            </a:r>
            <a:r>
              <a:rPr lang="en-IE" sz="2000" dirty="0" err="1">
                <a:solidFill>
                  <a:srgbClr val="005EAE"/>
                </a:solidFill>
              </a:rPr>
              <a:t>trí</a:t>
            </a:r>
            <a:r>
              <a:rPr lang="en-IE" sz="2000" dirty="0">
                <a:solidFill>
                  <a:srgbClr val="005EAE"/>
                </a:solidFill>
              </a:rPr>
              <a:t> </a:t>
            </a:r>
            <a:r>
              <a:rPr lang="en-IE" sz="2000" dirty="0" err="1">
                <a:solidFill>
                  <a:srgbClr val="005EAE"/>
                </a:solidFill>
              </a:rPr>
              <a:t>luas</a:t>
            </a:r>
            <a:r>
              <a:rPr lang="en-IE" sz="2000" dirty="0">
                <a:solidFill>
                  <a:srgbClr val="005EAE"/>
                </a:solidFill>
              </a:rPr>
              <a:t> an </a:t>
            </a:r>
            <a:r>
              <a:rPr lang="en-IE" sz="2000" dirty="0" err="1">
                <a:solidFill>
                  <a:srgbClr val="005EAE"/>
                </a:solidFill>
              </a:rPr>
              <a:t>éin</a:t>
            </a:r>
            <a:r>
              <a:rPr lang="en-IE" sz="2000" dirty="0">
                <a:solidFill>
                  <a:srgbClr val="005EAE"/>
                </a:solidFill>
              </a:rPr>
              <a:t> (Bird) a </a:t>
            </a:r>
            <a:r>
              <a:rPr lang="en-IE" sz="2000" dirty="0" err="1">
                <a:solidFill>
                  <a:srgbClr val="005EAE"/>
                </a:solidFill>
              </a:rPr>
              <a:t>laghdú</a:t>
            </a:r>
            <a:r>
              <a:rPr lang="en-IE" sz="2000" dirty="0">
                <a:solidFill>
                  <a:srgbClr val="005EAE"/>
                </a:solidFill>
              </a:rPr>
              <a:t> </a:t>
            </a:r>
            <a:r>
              <a:rPr lang="en-IE" sz="2000" dirty="0" err="1">
                <a:solidFill>
                  <a:srgbClr val="005EAE"/>
                </a:solidFill>
              </a:rPr>
              <a:t>gach</a:t>
            </a:r>
            <a:r>
              <a:rPr lang="en-IE" sz="2000" dirty="0">
                <a:solidFill>
                  <a:srgbClr val="005EAE"/>
                </a:solidFill>
              </a:rPr>
              <a:t> </a:t>
            </a:r>
            <a:r>
              <a:rPr lang="en-IE" sz="2000" dirty="0" err="1">
                <a:solidFill>
                  <a:srgbClr val="005EAE"/>
                </a:solidFill>
              </a:rPr>
              <a:t>uair</a:t>
            </a:r>
            <a:r>
              <a:rPr lang="en-IE" sz="2000" dirty="0">
                <a:solidFill>
                  <a:srgbClr val="005EAE"/>
                </a:solidFill>
              </a:rPr>
              <a:t> a </a:t>
            </a:r>
            <a:r>
              <a:rPr lang="en-IE" sz="2000" dirty="0" err="1">
                <a:solidFill>
                  <a:srgbClr val="005EAE"/>
                </a:solidFill>
              </a:rPr>
              <a:t>bhailíonn</a:t>
            </a:r>
            <a:r>
              <a:rPr lang="en-IE" sz="2000" dirty="0">
                <a:solidFill>
                  <a:srgbClr val="005EAE"/>
                </a:solidFill>
              </a:rPr>
              <a:t> </a:t>
            </a:r>
            <a:r>
              <a:rPr lang="en-IE" sz="2000" dirty="0" err="1">
                <a:solidFill>
                  <a:srgbClr val="005EAE"/>
                </a:solidFill>
              </a:rPr>
              <a:t>sé</a:t>
            </a:r>
            <a:r>
              <a:rPr lang="en-IE" sz="2000" dirty="0">
                <a:solidFill>
                  <a:srgbClr val="005EAE"/>
                </a:solidFill>
              </a:rPr>
              <a:t> </a:t>
            </a:r>
            <a:r>
              <a:rPr lang="en-IE" sz="2000" dirty="0" err="1">
                <a:solidFill>
                  <a:srgbClr val="005EAE"/>
                </a:solidFill>
              </a:rPr>
              <a:t>réalta</a:t>
            </a:r>
            <a:r>
              <a:rPr lang="en-IE" sz="2000" dirty="0">
                <a:solidFill>
                  <a:srgbClr val="005EAE"/>
                </a:solidFill>
              </a:rPr>
              <a:t> (star).</a:t>
            </a:r>
            <a:endParaRPr sz="2000" dirty="0">
              <a:solidFill>
                <a:srgbClr val="005EAE"/>
              </a:solidFill>
            </a:endParaRPr>
          </a:p>
          <a:p>
            <a:pPr marL="914400" lvl="1" indent="-317500" algn="l" rtl="0">
              <a:lnSpc>
                <a:spcPct val="115000"/>
              </a:lnSpc>
              <a:spcBef>
                <a:spcPts val="0"/>
              </a:spcBef>
              <a:spcAft>
                <a:spcPts val="0"/>
              </a:spcAft>
              <a:buClr>
                <a:srgbClr val="005EAE"/>
              </a:buClr>
              <a:buSzPts val="1400"/>
              <a:buChar char="•"/>
            </a:pPr>
            <a:r>
              <a:rPr lang="en-IE" sz="1500" dirty="0" err="1">
                <a:solidFill>
                  <a:srgbClr val="005EAE"/>
                </a:solidFill>
              </a:rPr>
              <a:t>Beidh</a:t>
            </a:r>
            <a:r>
              <a:rPr lang="en-IE" sz="1500" dirty="0">
                <a:solidFill>
                  <a:srgbClr val="005EAE"/>
                </a:solidFill>
              </a:rPr>
              <a:t> ort </a:t>
            </a:r>
            <a:r>
              <a:rPr lang="en-IE" sz="1500" dirty="0" err="1">
                <a:solidFill>
                  <a:srgbClr val="005EAE"/>
                </a:solidFill>
              </a:rPr>
              <a:t>cód</a:t>
            </a:r>
            <a:r>
              <a:rPr lang="en-IE" sz="1500" dirty="0">
                <a:solidFill>
                  <a:srgbClr val="005EAE"/>
                </a:solidFill>
              </a:rPr>
              <a:t> a chur leis </a:t>
            </a:r>
            <a:r>
              <a:rPr lang="en-IE" sz="1500" dirty="0" err="1">
                <a:solidFill>
                  <a:srgbClr val="005EAE"/>
                </a:solidFill>
              </a:rPr>
              <a:t>sa</a:t>
            </a:r>
            <a:r>
              <a:rPr lang="en-IE" sz="1500" dirty="0">
                <a:solidFill>
                  <a:srgbClr val="005EAE"/>
                </a:solidFill>
              </a:rPr>
              <a:t> </a:t>
            </a:r>
            <a:r>
              <a:rPr lang="en-IE" sz="1500" dirty="0" err="1">
                <a:solidFill>
                  <a:srgbClr val="005EAE"/>
                </a:solidFill>
              </a:rPr>
              <a:t>chuid</a:t>
            </a:r>
            <a:r>
              <a:rPr lang="en-IE" sz="1500" dirty="0">
                <a:solidFill>
                  <a:srgbClr val="005EAE"/>
                </a:solidFill>
              </a:rPr>
              <a:t> while True — if </a:t>
            </a:r>
            <a:r>
              <a:rPr lang="en-IE" sz="1500" dirty="0" err="1">
                <a:solidFill>
                  <a:srgbClr val="005EAE"/>
                </a:solidFill>
              </a:rPr>
              <a:t>self.touching</a:t>
            </a:r>
            <a:r>
              <a:rPr lang="en-IE" sz="1500" dirty="0">
                <a:solidFill>
                  <a:srgbClr val="005EAE"/>
                </a:solidFill>
              </a:rPr>
              <a:t>(Star)</a:t>
            </a:r>
            <a:endParaRPr sz="1500" dirty="0">
              <a:solidFill>
                <a:srgbClr val="005EAE"/>
              </a:solidFill>
            </a:endParaRPr>
          </a:p>
          <a:p>
            <a:pPr marL="914400" lvl="1" indent="-317500" algn="l" rtl="0">
              <a:lnSpc>
                <a:spcPct val="115000"/>
              </a:lnSpc>
              <a:spcBef>
                <a:spcPts val="0"/>
              </a:spcBef>
              <a:spcAft>
                <a:spcPts val="0"/>
              </a:spcAft>
              <a:buClr>
                <a:srgbClr val="005EAE"/>
              </a:buClr>
              <a:buSzPts val="1400"/>
              <a:buChar char="•"/>
            </a:pPr>
            <a:r>
              <a:rPr lang="en-IE" sz="1500" dirty="0">
                <a:solidFill>
                  <a:srgbClr val="005EAE"/>
                </a:solidFill>
              </a:rPr>
              <a:t>Chun an </a:t>
            </a:r>
            <a:r>
              <a:rPr lang="en-IE" sz="1500" dirty="0" err="1">
                <a:solidFill>
                  <a:srgbClr val="005EAE"/>
                </a:solidFill>
              </a:rPr>
              <a:t>luas</a:t>
            </a:r>
            <a:r>
              <a:rPr lang="en-IE" sz="1500" dirty="0">
                <a:solidFill>
                  <a:srgbClr val="005EAE"/>
                </a:solidFill>
              </a:rPr>
              <a:t> a </a:t>
            </a:r>
            <a:r>
              <a:rPr lang="en-IE" sz="1500" dirty="0" err="1">
                <a:solidFill>
                  <a:srgbClr val="005EAE"/>
                </a:solidFill>
              </a:rPr>
              <a:t>laghdú</a:t>
            </a:r>
            <a:r>
              <a:rPr lang="en-IE" sz="1500" dirty="0">
                <a:solidFill>
                  <a:srgbClr val="005EAE"/>
                </a:solidFill>
              </a:rPr>
              <a:t>, is </a:t>
            </a:r>
            <a:r>
              <a:rPr lang="en-IE" sz="1500" dirty="0" err="1">
                <a:solidFill>
                  <a:srgbClr val="005EAE"/>
                </a:solidFill>
              </a:rPr>
              <a:t>féidir</a:t>
            </a:r>
            <a:r>
              <a:rPr lang="en-IE" sz="1500" dirty="0">
                <a:solidFill>
                  <a:srgbClr val="005EAE"/>
                </a:solidFill>
              </a:rPr>
              <a:t> </a:t>
            </a:r>
            <a:r>
              <a:rPr lang="en-IE" sz="1500" dirty="0" err="1">
                <a:solidFill>
                  <a:srgbClr val="005EAE"/>
                </a:solidFill>
              </a:rPr>
              <a:t>leat</a:t>
            </a:r>
            <a:r>
              <a:rPr lang="en-IE" sz="1500" dirty="0">
                <a:solidFill>
                  <a:srgbClr val="005EAE"/>
                </a:solidFill>
              </a:rPr>
              <a:t> </a:t>
            </a:r>
            <a:r>
              <a:rPr lang="en-IE" sz="1500" dirty="0" err="1">
                <a:solidFill>
                  <a:srgbClr val="005EAE"/>
                </a:solidFill>
              </a:rPr>
              <a:t>athróg</a:t>
            </a:r>
            <a:r>
              <a:rPr lang="en-IE" sz="1500" dirty="0">
                <a:solidFill>
                  <a:srgbClr val="005EAE"/>
                </a:solidFill>
              </a:rPr>
              <a:t> </a:t>
            </a:r>
            <a:r>
              <a:rPr lang="en-IE" sz="1500" dirty="0" err="1">
                <a:solidFill>
                  <a:srgbClr val="005EAE"/>
                </a:solidFill>
              </a:rPr>
              <a:t>luas</a:t>
            </a:r>
            <a:r>
              <a:rPr lang="en-IE" sz="1500" dirty="0">
                <a:solidFill>
                  <a:srgbClr val="005EAE"/>
                </a:solidFill>
              </a:rPr>
              <a:t> an Bird (</a:t>
            </a:r>
            <a:r>
              <a:rPr lang="en-IE" sz="1500" dirty="0" err="1">
                <a:solidFill>
                  <a:srgbClr val="005EAE"/>
                </a:solidFill>
              </a:rPr>
              <a:t>Éan</a:t>
            </a:r>
            <a:r>
              <a:rPr lang="en-IE" sz="1500" dirty="0">
                <a:solidFill>
                  <a:srgbClr val="005EAE"/>
                </a:solidFill>
              </a:rPr>
              <a:t>) a </a:t>
            </a:r>
            <a:r>
              <a:rPr lang="en-IE" sz="1500" dirty="0" err="1">
                <a:solidFill>
                  <a:srgbClr val="005EAE"/>
                </a:solidFill>
              </a:rPr>
              <a:t>nuashonrú</a:t>
            </a:r>
            <a:r>
              <a:rPr lang="en-IE" sz="1500" dirty="0">
                <a:solidFill>
                  <a:srgbClr val="005EAE"/>
                </a:solidFill>
              </a:rPr>
              <a:t>: </a:t>
            </a:r>
            <a:r>
              <a:rPr lang="en-IE" sz="1500" dirty="0" err="1">
                <a:solidFill>
                  <a:srgbClr val="005EAE"/>
                </a:solidFill>
              </a:rPr>
              <a:t>self.speed</a:t>
            </a:r>
            <a:r>
              <a:rPr lang="en-IE" sz="1500" dirty="0">
                <a:solidFill>
                  <a:srgbClr val="005EAE"/>
                </a:solidFill>
              </a:rPr>
              <a:t> = </a:t>
            </a:r>
            <a:r>
              <a:rPr lang="en-IE" sz="1500" dirty="0" err="1">
                <a:solidFill>
                  <a:srgbClr val="005EAE"/>
                </a:solidFill>
              </a:rPr>
              <a:t>self.speed</a:t>
            </a:r>
            <a:r>
              <a:rPr lang="en-IE" sz="1500" dirty="0">
                <a:solidFill>
                  <a:srgbClr val="005EAE"/>
                </a:solidFill>
              </a:rPr>
              <a:t> * 0.9</a:t>
            </a:r>
            <a:endParaRPr sz="2300" dirty="0">
              <a:solidFill>
                <a:srgbClr val="005EAE"/>
              </a:solidFill>
            </a:endParaRPr>
          </a:p>
        </p:txBody>
      </p:sp>
      <p:sp>
        <p:nvSpPr>
          <p:cNvPr id="245" name="Google Shape;245;p8"/>
          <p:cNvSpPr txBox="1"/>
          <p:nvPr/>
        </p:nvSpPr>
        <p:spPr>
          <a:xfrm>
            <a:off x="609082" y="3771352"/>
            <a:ext cx="5833115" cy="549797"/>
          </a:xfrm>
          <a:prstGeom prst="rect">
            <a:avLst/>
          </a:prstGeom>
          <a:noFill/>
          <a:ln>
            <a:noFill/>
          </a:ln>
        </p:spPr>
        <p:txBody>
          <a:bodyPr spcFirstLastPara="1" wrap="square" lIns="91425" tIns="45700" rIns="91425" bIns="45700" anchor="ctr" anchorCtr="0">
            <a:normAutofit fontScale="92500" lnSpcReduction="20000"/>
          </a:bodyPr>
          <a:lstStyle/>
          <a:p>
            <a:pPr marL="0" marR="0" lvl="0" indent="0" algn="l" rtl="0">
              <a:lnSpc>
                <a:spcPct val="90000"/>
              </a:lnSpc>
              <a:spcBef>
                <a:spcPts val="0"/>
              </a:spcBef>
              <a:spcAft>
                <a:spcPts val="0"/>
              </a:spcAft>
              <a:buClr>
                <a:schemeClr val="dk1"/>
              </a:buClr>
              <a:buSzPct val="100000"/>
              <a:buFont typeface="Calibri"/>
              <a:buNone/>
            </a:pPr>
            <a:r>
              <a:rPr lang="en-IE" sz="4400">
                <a:solidFill>
                  <a:schemeClr val="dk1"/>
                </a:solidFill>
                <a:latin typeface="Calibri"/>
                <a:ea typeface="Calibri"/>
                <a:cs typeface="Calibri"/>
                <a:sym typeface="Calibri"/>
              </a:rPr>
              <a:t>Síneadh</a:t>
            </a:r>
            <a:endParaRPr sz="1400" b="0" i="0" u="none" strike="noStrike" cap="none">
              <a:solidFill>
                <a:srgbClr val="000000"/>
              </a:solidFill>
              <a:latin typeface="Arial"/>
              <a:ea typeface="Arial"/>
              <a:cs typeface="Arial"/>
              <a:sym typeface="Arial"/>
            </a:endParaRPr>
          </a:p>
        </p:txBody>
      </p:sp>
      <p:sp>
        <p:nvSpPr>
          <p:cNvPr id="246" name="Google Shape;246;p8"/>
          <p:cNvSpPr txBox="1"/>
          <p:nvPr/>
        </p:nvSpPr>
        <p:spPr>
          <a:xfrm>
            <a:off x="680518" y="4321149"/>
            <a:ext cx="5833115" cy="1664348"/>
          </a:xfrm>
          <a:prstGeom prst="rect">
            <a:avLst/>
          </a:prstGeom>
          <a:noFill/>
          <a:ln>
            <a:noFill/>
          </a:ln>
        </p:spPr>
        <p:txBody>
          <a:bodyPr spcFirstLastPara="1" wrap="square" lIns="91425" tIns="45700" rIns="91425" bIns="45700" anchor="t" anchorCtr="0">
            <a:normAutofit fontScale="85000" lnSpcReduction="20000"/>
          </a:bodyPr>
          <a:lstStyle/>
          <a:p>
            <a:pPr marL="0" marR="0" lvl="0" indent="0" algn="l" rtl="0">
              <a:lnSpc>
                <a:spcPct val="90000"/>
              </a:lnSpc>
              <a:spcBef>
                <a:spcPts val="0"/>
              </a:spcBef>
              <a:spcAft>
                <a:spcPts val="0"/>
              </a:spcAft>
              <a:buClr>
                <a:srgbClr val="005EAE"/>
              </a:buClr>
              <a:buSzPct val="83050"/>
              <a:buFont typeface="Arial"/>
              <a:buNone/>
            </a:pPr>
            <a:r>
              <a:rPr lang="en-IE" sz="2528" dirty="0" err="1">
                <a:solidFill>
                  <a:srgbClr val="005EAE"/>
                </a:solidFill>
                <a:latin typeface="Calibri"/>
                <a:ea typeface="Calibri"/>
                <a:cs typeface="Calibri"/>
                <a:sym typeface="Calibri"/>
              </a:rPr>
              <a:t>Críochnaithe</a:t>
            </a:r>
            <a:r>
              <a:rPr lang="en-IE" sz="2528" dirty="0">
                <a:solidFill>
                  <a:srgbClr val="005EAE"/>
                </a:solidFill>
                <a:latin typeface="Calibri"/>
                <a:ea typeface="Calibri"/>
                <a:cs typeface="Calibri"/>
                <a:sym typeface="Calibri"/>
              </a:rPr>
              <a:t> go </a:t>
            </a:r>
            <a:r>
              <a:rPr lang="en-IE" sz="2528" dirty="0" err="1">
                <a:solidFill>
                  <a:srgbClr val="005EAE"/>
                </a:solidFill>
                <a:latin typeface="Calibri"/>
                <a:ea typeface="Calibri"/>
                <a:cs typeface="Calibri"/>
                <a:sym typeface="Calibri"/>
              </a:rPr>
              <a:t>luath</a:t>
            </a:r>
            <a:r>
              <a:rPr lang="en-IE" sz="2528" dirty="0">
                <a:solidFill>
                  <a:srgbClr val="005EAE"/>
                </a:solidFill>
                <a:latin typeface="Calibri"/>
                <a:ea typeface="Calibri"/>
                <a:cs typeface="Calibri"/>
                <a:sym typeface="Calibri"/>
              </a:rPr>
              <a:t>? </a:t>
            </a:r>
            <a:r>
              <a:rPr lang="en-IE" sz="2528" dirty="0" err="1">
                <a:solidFill>
                  <a:srgbClr val="005EAE"/>
                </a:solidFill>
                <a:latin typeface="Calibri"/>
                <a:ea typeface="Calibri"/>
                <a:cs typeface="Calibri"/>
                <a:sym typeface="Calibri"/>
              </a:rPr>
              <a:t>Dúshláin</a:t>
            </a:r>
            <a:r>
              <a:rPr lang="en-IE" sz="2528" dirty="0">
                <a:solidFill>
                  <a:srgbClr val="005EAE"/>
                </a:solidFill>
                <a:latin typeface="Calibri"/>
                <a:ea typeface="Calibri"/>
                <a:cs typeface="Calibri"/>
                <a:sym typeface="Calibri"/>
              </a:rPr>
              <a:t>:</a:t>
            </a:r>
            <a:endParaRPr sz="1828" b="0" i="0" u="none" strike="noStrike" cap="none" dirty="0">
              <a:solidFill>
                <a:srgbClr val="000000"/>
              </a:solidFill>
              <a:latin typeface="Arial"/>
              <a:ea typeface="Arial"/>
              <a:cs typeface="Arial"/>
              <a:sym typeface="Arial"/>
            </a:endParaRPr>
          </a:p>
          <a:p>
            <a:pPr marL="457200" lvl="0" indent="-360116" algn="l" rtl="0">
              <a:lnSpc>
                <a:spcPct val="115000"/>
              </a:lnSpc>
              <a:spcBef>
                <a:spcPts val="1200"/>
              </a:spcBef>
              <a:spcAft>
                <a:spcPts val="0"/>
              </a:spcAft>
              <a:buClr>
                <a:srgbClr val="005EAE"/>
              </a:buClr>
              <a:buSzPct val="150777"/>
              <a:buFont typeface="Calibri"/>
              <a:buAutoNum type="arabicPeriod"/>
            </a:pPr>
            <a:r>
              <a:rPr lang="en-IE" sz="1772" dirty="0">
                <a:solidFill>
                  <a:srgbClr val="005EAE"/>
                </a:solidFill>
                <a:latin typeface="Calibri"/>
                <a:ea typeface="Calibri"/>
                <a:cs typeface="Calibri"/>
                <a:sym typeface="Calibri"/>
              </a:rPr>
              <a:t>An </a:t>
            </a:r>
            <a:r>
              <a:rPr lang="en-IE" sz="1772" dirty="0" err="1">
                <a:solidFill>
                  <a:srgbClr val="005EAE"/>
                </a:solidFill>
                <a:latin typeface="Calibri"/>
                <a:ea typeface="Calibri"/>
                <a:cs typeface="Calibri"/>
                <a:sym typeface="Calibri"/>
              </a:rPr>
              <a:t>féidir</a:t>
            </a:r>
            <a:r>
              <a:rPr lang="en-IE" sz="1772" dirty="0">
                <a:solidFill>
                  <a:srgbClr val="005EAE"/>
                </a:solidFill>
                <a:latin typeface="Calibri"/>
                <a:ea typeface="Calibri"/>
                <a:cs typeface="Calibri"/>
                <a:sym typeface="Calibri"/>
              </a:rPr>
              <a:t> </a:t>
            </a:r>
            <a:r>
              <a:rPr lang="en-IE" sz="1772" dirty="0" err="1">
                <a:solidFill>
                  <a:srgbClr val="005EAE"/>
                </a:solidFill>
                <a:latin typeface="Calibri"/>
                <a:ea typeface="Calibri"/>
                <a:cs typeface="Calibri"/>
                <a:sym typeface="Calibri"/>
              </a:rPr>
              <a:t>leat</a:t>
            </a:r>
            <a:r>
              <a:rPr lang="en-IE" sz="1772" dirty="0">
                <a:solidFill>
                  <a:srgbClr val="005EAE"/>
                </a:solidFill>
                <a:latin typeface="Calibri"/>
                <a:ea typeface="Calibri"/>
                <a:cs typeface="Calibri"/>
                <a:sym typeface="Calibri"/>
              </a:rPr>
              <a:t> </a:t>
            </a:r>
            <a:r>
              <a:rPr lang="en-IE" sz="1772" dirty="0" err="1">
                <a:solidFill>
                  <a:srgbClr val="005EAE"/>
                </a:solidFill>
                <a:latin typeface="Calibri"/>
                <a:ea typeface="Calibri"/>
                <a:cs typeface="Calibri"/>
                <a:sym typeface="Calibri"/>
              </a:rPr>
              <a:t>athróg</a:t>
            </a:r>
            <a:r>
              <a:rPr lang="en-IE" sz="1772" dirty="0">
                <a:solidFill>
                  <a:srgbClr val="005EAE"/>
                </a:solidFill>
                <a:latin typeface="Calibri"/>
                <a:ea typeface="Calibri"/>
                <a:cs typeface="Calibri"/>
                <a:sym typeface="Calibri"/>
              </a:rPr>
              <a:t> score (</a:t>
            </a:r>
            <a:r>
              <a:rPr lang="en-IE" sz="1772" dirty="0" err="1">
                <a:solidFill>
                  <a:srgbClr val="005EAE"/>
                </a:solidFill>
                <a:latin typeface="Calibri"/>
                <a:ea typeface="Calibri"/>
                <a:cs typeface="Calibri"/>
                <a:sym typeface="Calibri"/>
              </a:rPr>
              <a:t>scór</a:t>
            </a:r>
            <a:r>
              <a:rPr lang="en-IE" sz="1772" dirty="0">
                <a:solidFill>
                  <a:srgbClr val="005EAE"/>
                </a:solidFill>
                <a:latin typeface="Calibri"/>
                <a:ea typeface="Calibri"/>
                <a:cs typeface="Calibri"/>
                <a:sym typeface="Calibri"/>
              </a:rPr>
              <a:t>) a chur leis </a:t>
            </a:r>
            <a:r>
              <a:rPr lang="en-IE" sz="1772" dirty="0" err="1">
                <a:solidFill>
                  <a:srgbClr val="005EAE"/>
                </a:solidFill>
                <a:latin typeface="Calibri"/>
                <a:ea typeface="Calibri"/>
                <a:cs typeface="Calibri"/>
                <a:sym typeface="Calibri"/>
              </a:rPr>
              <a:t>chun</a:t>
            </a:r>
            <a:r>
              <a:rPr lang="en-IE" sz="1772" dirty="0">
                <a:solidFill>
                  <a:srgbClr val="005EAE"/>
                </a:solidFill>
                <a:latin typeface="Calibri"/>
                <a:ea typeface="Calibri"/>
                <a:cs typeface="Calibri"/>
                <a:sym typeface="Calibri"/>
              </a:rPr>
              <a:t> </a:t>
            </a:r>
            <a:r>
              <a:rPr lang="en-IE" sz="1772" dirty="0" err="1">
                <a:solidFill>
                  <a:srgbClr val="005EAE"/>
                </a:solidFill>
                <a:latin typeface="Calibri"/>
                <a:ea typeface="Calibri"/>
                <a:cs typeface="Calibri"/>
                <a:sym typeface="Calibri"/>
              </a:rPr>
              <a:t>súil</a:t>
            </a:r>
            <a:r>
              <a:rPr lang="en-IE" sz="1772" dirty="0">
                <a:solidFill>
                  <a:srgbClr val="005EAE"/>
                </a:solidFill>
                <a:latin typeface="Calibri"/>
                <a:ea typeface="Calibri"/>
                <a:cs typeface="Calibri"/>
                <a:sym typeface="Calibri"/>
              </a:rPr>
              <a:t> a </a:t>
            </a:r>
            <a:r>
              <a:rPr lang="en-IE" sz="1772" dirty="0" err="1">
                <a:solidFill>
                  <a:srgbClr val="005EAE"/>
                </a:solidFill>
                <a:latin typeface="Calibri"/>
                <a:ea typeface="Calibri"/>
                <a:cs typeface="Calibri"/>
                <a:sym typeface="Calibri"/>
              </a:rPr>
              <a:t>choinneáil</a:t>
            </a:r>
            <a:r>
              <a:rPr lang="en-IE" sz="1772" dirty="0">
                <a:solidFill>
                  <a:srgbClr val="005EAE"/>
                </a:solidFill>
                <a:latin typeface="Calibri"/>
                <a:ea typeface="Calibri"/>
                <a:cs typeface="Calibri"/>
                <a:sym typeface="Calibri"/>
              </a:rPr>
              <a:t> </a:t>
            </a:r>
            <a:r>
              <a:rPr lang="en-IE" sz="1772" dirty="0" err="1">
                <a:solidFill>
                  <a:srgbClr val="005EAE"/>
                </a:solidFill>
                <a:latin typeface="Calibri"/>
                <a:ea typeface="Calibri"/>
                <a:cs typeface="Calibri"/>
                <a:sym typeface="Calibri"/>
              </a:rPr>
              <a:t>ar</a:t>
            </a:r>
            <a:r>
              <a:rPr lang="en-IE" sz="1772" dirty="0">
                <a:solidFill>
                  <a:srgbClr val="005EAE"/>
                </a:solidFill>
                <a:latin typeface="Calibri"/>
                <a:ea typeface="Calibri"/>
                <a:cs typeface="Calibri"/>
                <a:sym typeface="Calibri"/>
              </a:rPr>
              <a:t> </a:t>
            </a:r>
            <a:r>
              <a:rPr lang="en-IE" sz="1772" dirty="0" err="1">
                <a:solidFill>
                  <a:srgbClr val="005EAE"/>
                </a:solidFill>
                <a:latin typeface="Calibri"/>
                <a:ea typeface="Calibri"/>
                <a:cs typeface="Calibri"/>
                <a:sym typeface="Calibri"/>
              </a:rPr>
              <a:t>cé</a:t>
            </a:r>
            <a:r>
              <a:rPr lang="en-IE" sz="1772" dirty="0">
                <a:solidFill>
                  <a:srgbClr val="005EAE"/>
                </a:solidFill>
                <a:latin typeface="Calibri"/>
                <a:ea typeface="Calibri"/>
                <a:cs typeface="Calibri"/>
                <a:sym typeface="Calibri"/>
              </a:rPr>
              <a:t> </a:t>
            </a:r>
            <a:r>
              <a:rPr lang="en-IE" sz="1772" dirty="0" err="1">
                <a:solidFill>
                  <a:srgbClr val="005EAE"/>
                </a:solidFill>
                <a:latin typeface="Calibri"/>
                <a:ea typeface="Calibri"/>
                <a:cs typeface="Calibri"/>
                <a:sym typeface="Calibri"/>
              </a:rPr>
              <a:t>mhéad</a:t>
            </a:r>
            <a:r>
              <a:rPr lang="en-IE" sz="1772" dirty="0">
                <a:solidFill>
                  <a:srgbClr val="005EAE"/>
                </a:solidFill>
                <a:latin typeface="Calibri"/>
                <a:ea typeface="Calibri"/>
                <a:cs typeface="Calibri"/>
                <a:sym typeface="Calibri"/>
              </a:rPr>
              <a:t> </a:t>
            </a:r>
            <a:r>
              <a:rPr lang="en-IE" sz="1772" dirty="0" err="1">
                <a:solidFill>
                  <a:srgbClr val="005EAE"/>
                </a:solidFill>
                <a:latin typeface="Calibri"/>
                <a:ea typeface="Calibri"/>
                <a:cs typeface="Calibri"/>
                <a:sym typeface="Calibri"/>
              </a:rPr>
              <a:t>uair</a:t>
            </a:r>
            <a:r>
              <a:rPr lang="en-IE" sz="1772" dirty="0">
                <a:solidFill>
                  <a:srgbClr val="005EAE"/>
                </a:solidFill>
                <a:latin typeface="Calibri"/>
                <a:ea typeface="Calibri"/>
                <a:cs typeface="Calibri"/>
                <a:sym typeface="Calibri"/>
              </a:rPr>
              <a:t> a </a:t>
            </a:r>
            <a:r>
              <a:rPr lang="en-IE" sz="1772" dirty="0" err="1">
                <a:solidFill>
                  <a:srgbClr val="005EAE"/>
                </a:solidFill>
                <a:latin typeface="Calibri"/>
                <a:ea typeface="Calibri"/>
                <a:cs typeface="Calibri"/>
                <a:sym typeface="Calibri"/>
              </a:rPr>
              <a:t>ghabhann</a:t>
            </a:r>
            <a:r>
              <a:rPr lang="en-IE" sz="1772" dirty="0">
                <a:solidFill>
                  <a:srgbClr val="005EAE"/>
                </a:solidFill>
                <a:latin typeface="Calibri"/>
                <a:ea typeface="Calibri"/>
                <a:cs typeface="Calibri"/>
                <a:sym typeface="Calibri"/>
              </a:rPr>
              <a:t> an t-</a:t>
            </a:r>
            <a:r>
              <a:rPr lang="en-IE" sz="1772" dirty="0" err="1">
                <a:solidFill>
                  <a:srgbClr val="005EAE"/>
                </a:solidFill>
                <a:latin typeface="Calibri"/>
                <a:ea typeface="Calibri"/>
                <a:cs typeface="Calibri"/>
                <a:sym typeface="Calibri"/>
              </a:rPr>
              <a:t>imreoir</a:t>
            </a:r>
            <a:r>
              <a:rPr lang="en-IE" sz="1772" dirty="0">
                <a:solidFill>
                  <a:srgbClr val="005EAE"/>
                </a:solidFill>
                <a:latin typeface="Calibri"/>
                <a:ea typeface="Calibri"/>
                <a:cs typeface="Calibri"/>
                <a:sym typeface="Calibri"/>
              </a:rPr>
              <a:t> an </a:t>
            </a:r>
            <a:r>
              <a:rPr lang="en-IE" sz="1772" dirty="0" err="1">
                <a:solidFill>
                  <a:srgbClr val="005EAE"/>
                </a:solidFill>
                <a:latin typeface="Calibri"/>
                <a:ea typeface="Calibri"/>
                <a:cs typeface="Calibri"/>
                <a:sym typeface="Calibri"/>
              </a:rPr>
              <a:t>réalta</a:t>
            </a:r>
            <a:r>
              <a:rPr lang="en-IE" sz="1772" dirty="0">
                <a:solidFill>
                  <a:srgbClr val="005EAE"/>
                </a:solidFill>
                <a:latin typeface="Calibri"/>
                <a:ea typeface="Calibri"/>
                <a:cs typeface="Calibri"/>
                <a:sym typeface="Calibri"/>
              </a:rPr>
              <a:t> (star)? </a:t>
            </a:r>
            <a:r>
              <a:rPr lang="en-IE" sz="1772" dirty="0" err="1">
                <a:solidFill>
                  <a:srgbClr val="005EAE"/>
                </a:solidFill>
                <a:latin typeface="Calibri"/>
                <a:ea typeface="Calibri"/>
                <a:cs typeface="Calibri"/>
                <a:sym typeface="Calibri"/>
              </a:rPr>
              <a:t>Cuir</a:t>
            </a:r>
            <a:r>
              <a:rPr lang="en-IE" sz="1772" dirty="0">
                <a:solidFill>
                  <a:srgbClr val="005EAE"/>
                </a:solidFill>
                <a:latin typeface="Calibri"/>
                <a:ea typeface="Calibri"/>
                <a:cs typeface="Calibri"/>
                <a:sym typeface="Calibri"/>
              </a:rPr>
              <a:t> </a:t>
            </a:r>
            <a:r>
              <a:rPr lang="en-IE" sz="1772" dirty="0" err="1">
                <a:solidFill>
                  <a:srgbClr val="005EAE"/>
                </a:solidFill>
                <a:latin typeface="Calibri"/>
                <a:ea typeface="Calibri"/>
                <a:cs typeface="Calibri"/>
                <a:sym typeface="Calibri"/>
              </a:rPr>
              <a:t>ar</a:t>
            </a:r>
            <a:r>
              <a:rPr lang="en-IE" sz="1772" dirty="0">
                <a:solidFill>
                  <a:srgbClr val="005EAE"/>
                </a:solidFill>
                <a:latin typeface="Calibri"/>
                <a:ea typeface="Calibri"/>
                <a:cs typeface="Calibri"/>
                <a:sym typeface="Calibri"/>
              </a:rPr>
              <a:t> an </a:t>
            </a:r>
            <a:r>
              <a:rPr lang="en-IE" sz="1772" dirty="0" err="1">
                <a:solidFill>
                  <a:srgbClr val="005EAE"/>
                </a:solidFill>
                <a:latin typeface="Calibri"/>
                <a:ea typeface="Calibri"/>
                <a:cs typeface="Calibri"/>
                <a:sym typeface="Calibri"/>
              </a:rPr>
              <a:t>éan</a:t>
            </a:r>
            <a:r>
              <a:rPr lang="en-IE" sz="1772" dirty="0">
                <a:solidFill>
                  <a:srgbClr val="005EAE"/>
                </a:solidFill>
                <a:latin typeface="Calibri"/>
                <a:ea typeface="Calibri"/>
                <a:cs typeface="Calibri"/>
                <a:sym typeface="Calibri"/>
              </a:rPr>
              <a:t> (bird) an </a:t>
            </a:r>
            <a:r>
              <a:rPr lang="en-IE" sz="1772" dirty="0" err="1">
                <a:solidFill>
                  <a:srgbClr val="005EAE"/>
                </a:solidFill>
                <a:latin typeface="Calibri"/>
                <a:ea typeface="Calibri"/>
                <a:cs typeface="Calibri"/>
                <a:sym typeface="Calibri"/>
              </a:rPr>
              <a:t>scór</a:t>
            </a:r>
            <a:r>
              <a:rPr lang="en-IE" sz="1772" dirty="0">
                <a:solidFill>
                  <a:srgbClr val="005EAE"/>
                </a:solidFill>
                <a:latin typeface="Calibri"/>
                <a:ea typeface="Calibri"/>
                <a:cs typeface="Calibri"/>
                <a:sym typeface="Calibri"/>
              </a:rPr>
              <a:t> a </a:t>
            </a:r>
            <a:r>
              <a:rPr lang="en-IE" sz="1772" dirty="0" err="1">
                <a:solidFill>
                  <a:srgbClr val="005EAE"/>
                </a:solidFill>
                <a:latin typeface="Calibri"/>
                <a:ea typeface="Calibri"/>
                <a:cs typeface="Calibri"/>
                <a:sym typeface="Calibri"/>
              </a:rPr>
              <a:t>rá</a:t>
            </a:r>
            <a:r>
              <a:rPr lang="en-IE" sz="1772" dirty="0">
                <a:solidFill>
                  <a:srgbClr val="005EAE"/>
                </a:solidFill>
                <a:latin typeface="Calibri"/>
                <a:ea typeface="Calibri"/>
                <a:cs typeface="Calibri"/>
                <a:sym typeface="Calibri"/>
              </a:rPr>
              <a:t> (in </a:t>
            </a:r>
            <a:r>
              <a:rPr lang="en-IE" sz="1772" dirty="0" err="1">
                <a:solidFill>
                  <a:srgbClr val="005EAE"/>
                </a:solidFill>
                <a:latin typeface="Calibri"/>
                <a:ea typeface="Calibri"/>
                <a:cs typeface="Calibri"/>
                <a:sym typeface="Calibri"/>
              </a:rPr>
              <a:t>áit</a:t>
            </a:r>
            <a:r>
              <a:rPr lang="en-IE" sz="1772" dirty="0">
                <a:solidFill>
                  <a:srgbClr val="005EAE"/>
                </a:solidFill>
                <a:latin typeface="Calibri"/>
                <a:ea typeface="Calibri"/>
                <a:cs typeface="Calibri"/>
                <a:sym typeface="Calibri"/>
              </a:rPr>
              <a:t> “Got you!”) le linn an </a:t>
            </a:r>
            <a:r>
              <a:rPr lang="en-IE" sz="1772" dirty="0" err="1">
                <a:solidFill>
                  <a:srgbClr val="005EAE"/>
                </a:solidFill>
                <a:latin typeface="Calibri"/>
                <a:ea typeface="Calibri"/>
                <a:cs typeface="Calibri"/>
                <a:sym typeface="Calibri"/>
              </a:rPr>
              <a:t>chluiche</a:t>
            </a:r>
            <a:r>
              <a:rPr lang="en-IE" sz="1772" dirty="0">
                <a:solidFill>
                  <a:srgbClr val="005EAE"/>
                </a:solidFill>
                <a:latin typeface="Calibri"/>
                <a:ea typeface="Calibri"/>
                <a:cs typeface="Calibri"/>
                <a:sym typeface="Calibri"/>
              </a:rPr>
              <a:t>.</a:t>
            </a:r>
            <a:endParaRPr sz="2672" dirty="0">
              <a:solidFill>
                <a:srgbClr val="005EAE"/>
              </a:solidFill>
              <a:latin typeface="Calibri"/>
              <a:ea typeface="Calibri"/>
              <a:cs typeface="Calibri"/>
              <a:sym typeface="Calibri"/>
            </a:endParaRPr>
          </a:p>
          <a:p>
            <a:pPr marL="457200" lvl="0" indent="-360116" algn="l" rtl="0">
              <a:lnSpc>
                <a:spcPct val="115000"/>
              </a:lnSpc>
              <a:spcBef>
                <a:spcPts val="0"/>
              </a:spcBef>
              <a:spcAft>
                <a:spcPts val="0"/>
              </a:spcAft>
              <a:buClr>
                <a:srgbClr val="005EAE"/>
              </a:buClr>
              <a:buSzPct val="150777"/>
              <a:buFont typeface="Calibri"/>
              <a:buAutoNum type="arabicPeriod"/>
            </a:pPr>
            <a:r>
              <a:rPr lang="en-IE" sz="1772" dirty="0" err="1">
                <a:solidFill>
                  <a:srgbClr val="005EAE"/>
                </a:solidFill>
                <a:latin typeface="Calibri"/>
                <a:ea typeface="Calibri"/>
                <a:cs typeface="Calibri"/>
                <a:sym typeface="Calibri"/>
              </a:rPr>
              <a:t>Cuir</a:t>
            </a:r>
            <a:r>
              <a:rPr lang="en-IE" sz="1772" dirty="0">
                <a:solidFill>
                  <a:srgbClr val="005EAE"/>
                </a:solidFill>
                <a:latin typeface="Calibri"/>
                <a:ea typeface="Calibri"/>
                <a:cs typeface="Calibri"/>
                <a:sym typeface="Calibri"/>
              </a:rPr>
              <a:t> Sprite (</a:t>
            </a:r>
            <a:r>
              <a:rPr lang="en-IE" sz="1772" dirty="0" err="1">
                <a:solidFill>
                  <a:srgbClr val="005EAE"/>
                </a:solidFill>
                <a:latin typeface="Calibri"/>
                <a:ea typeface="Calibri"/>
                <a:cs typeface="Calibri"/>
                <a:sym typeface="Calibri"/>
              </a:rPr>
              <a:t>Sprid</a:t>
            </a:r>
            <a:r>
              <a:rPr lang="en-IE" sz="1772" dirty="0">
                <a:solidFill>
                  <a:srgbClr val="005EAE"/>
                </a:solidFill>
                <a:latin typeface="Calibri"/>
                <a:ea typeface="Calibri"/>
                <a:cs typeface="Calibri"/>
                <a:sym typeface="Calibri"/>
              </a:rPr>
              <a:t>) leis </a:t>
            </a:r>
            <a:r>
              <a:rPr lang="en-IE" sz="1772" dirty="0" err="1">
                <a:solidFill>
                  <a:srgbClr val="005EAE"/>
                </a:solidFill>
                <a:latin typeface="Calibri"/>
                <a:ea typeface="Calibri"/>
                <a:cs typeface="Calibri"/>
                <a:sym typeface="Calibri"/>
              </a:rPr>
              <a:t>ar</a:t>
            </a:r>
            <a:r>
              <a:rPr lang="en-IE" sz="1772" dirty="0">
                <a:solidFill>
                  <a:srgbClr val="005EAE"/>
                </a:solidFill>
                <a:latin typeface="Calibri"/>
                <a:ea typeface="Calibri"/>
                <a:cs typeface="Calibri"/>
                <a:sym typeface="Calibri"/>
              </a:rPr>
              <a:t> </a:t>
            </a:r>
            <a:r>
              <a:rPr lang="en-IE" sz="1772" dirty="0" err="1">
                <a:solidFill>
                  <a:srgbClr val="005EAE"/>
                </a:solidFill>
                <a:latin typeface="Calibri"/>
                <a:ea typeface="Calibri"/>
                <a:cs typeface="Calibri"/>
                <a:sym typeface="Calibri"/>
              </a:rPr>
              <a:t>gá</a:t>
            </a:r>
            <a:r>
              <a:rPr lang="en-IE" sz="1772" dirty="0">
                <a:solidFill>
                  <a:srgbClr val="005EAE"/>
                </a:solidFill>
                <a:latin typeface="Calibri"/>
                <a:ea typeface="Calibri"/>
                <a:cs typeface="Calibri"/>
                <a:sym typeface="Calibri"/>
              </a:rPr>
              <a:t> a </a:t>
            </a:r>
            <a:r>
              <a:rPr lang="en-IE" sz="1772" i="1" dirty="0" err="1">
                <a:solidFill>
                  <a:srgbClr val="005EAE"/>
                </a:solidFill>
                <a:latin typeface="Calibri"/>
                <a:ea typeface="Calibri"/>
                <a:cs typeface="Calibri"/>
                <a:sym typeface="Calibri"/>
              </a:rPr>
              <a:t>sheachaint</a:t>
            </a:r>
            <a:r>
              <a:rPr lang="en-IE" sz="1772" i="1" dirty="0">
                <a:solidFill>
                  <a:srgbClr val="005EAE"/>
                </a:solidFill>
                <a:latin typeface="Calibri"/>
                <a:ea typeface="Calibri"/>
                <a:cs typeface="Calibri"/>
                <a:sym typeface="Calibri"/>
              </a:rPr>
              <a:t> </a:t>
            </a:r>
            <a:r>
              <a:rPr lang="en-IE" sz="1772" dirty="0">
                <a:solidFill>
                  <a:srgbClr val="005EAE"/>
                </a:solidFill>
                <a:latin typeface="Calibri"/>
                <a:ea typeface="Calibri"/>
                <a:cs typeface="Calibri"/>
                <a:sym typeface="Calibri"/>
              </a:rPr>
              <a:t>— </a:t>
            </a:r>
            <a:r>
              <a:rPr lang="en-IE" sz="1772" dirty="0" err="1">
                <a:solidFill>
                  <a:srgbClr val="005EAE"/>
                </a:solidFill>
                <a:latin typeface="Calibri"/>
                <a:ea typeface="Calibri"/>
                <a:cs typeface="Calibri"/>
                <a:sym typeface="Calibri"/>
              </a:rPr>
              <a:t>má</a:t>
            </a:r>
            <a:r>
              <a:rPr lang="en-IE" sz="1772" dirty="0">
                <a:solidFill>
                  <a:srgbClr val="005EAE"/>
                </a:solidFill>
                <a:latin typeface="Calibri"/>
                <a:ea typeface="Calibri"/>
                <a:cs typeface="Calibri"/>
                <a:sym typeface="Calibri"/>
              </a:rPr>
              <a:t> </a:t>
            </a:r>
            <a:r>
              <a:rPr lang="en-IE" sz="1772" dirty="0" err="1">
                <a:solidFill>
                  <a:srgbClr val="005EAE"/>
                </a:solidFill>
                <a:latin typeface="Calibri"/>
                <a:ea typeface="Calibri"/>
                <a:cs typeface="Calibri"/>
                <a:sym typeface="Calibri"/>
              </a:rPr>
              <a:t>bhuaileann</a:t>
            </a:r>
            <a:r>
              <a:rPr lang="en-IE" sz="1772" dirty="0">
                <a:solidFill>
                  <a:srgbClr val="005EAE"/>
                </a:solidFill>
                <a:latin typeface="Calibri"/>
                <a:ea typeface="Calibri"/>
                <a:cs typeface="Calibri"/>
                <a:sym typeface="Calibri"/>
              </a:rPr>
              <a:t> </a:t>
            </a:r>
            <a:r>
              <a:rPr lang="en-IE" sz="1772" dirty="0" err="1">
                <a:solidFill>
                  <a:srgbClr val="005EAE"/>
                </a:solidFill>
                <a:latin typeface="Calibri"/>
                <a:ea typeface="Calibri"/>
                <a:cs typeface="Calibri"/>
                <a:sym typeface="Calibri"/>
              </a:rPr>
              <a:t>tú</a:t>
            </a:r>
            <a:r>
              <a:rPr lang="en-IE" sz="1772" dirty="0">
                <a:solidFill>
                  <a:srgbClr val="005EAE"/>
                </a:solidFill>
                <a:latin typeface="Calibri"/>
                <a:ea typeface="Calibri"/>
                <a:cs typeface="Calibri"/>
                <a:sym typeface="Calibri"/>
              </a:rPr>
              <a:t> leis, </a:t>
            </a:r>
            <a:r>
              <a:rPr lang="en-IE" sz="1772" dirty="0" err="1">
                <a:solidFill>
                  <a:srgbClr val="005EAE"/>
                </a:solidFill>
                <a:latin typeface="Calibri"/>
                <a:ea typeface="Calibri"/>
                <a:cs typeface="Calibri"/>
                <a:sym typeface="Calibri"/>
              </a:rPr>
              <a:t>caillfidh</a:t>
            </a:r>
            <a:r>
              <a:rPr lang="en-IE" sz="1772" dirty="0">
                <a:solidFill>
                  <a:srgbClr val="005EAE"/>
                </a:solidFill>
                <a:latin typeface="Calibri"/>
                <a:ea typeface="Calibri"/>
                <a:cs typeface="Calibri"/>
                <a:sym typeface="Calibri"/>
              </a:rPr>
              <a:t> </a:t>
            </a:r>
            <a:r>
              <a:rPr lang="en-IE" sz="1772" dirty="0" err="1">
                <a:solidFill>
                  <a:srgbClr val="005EAE"/>
                </a:solidFill>
                <a:latin typeface="Calibri"/>
                <a:ea typeface="Calibri"/>
                <a:cs typeface="Calibri"/>
                <a:sym typeface="Calibri"/>
              </a:rPr>
              <a:t>tú</a:t>
            </a:r>
            <a:r>
              <a:rPr lang="en-IE" sz="1772" dirty="0">
                <a:solidFill>
                  <a:srgbClr val="005EAE"/>
                </a:solidFill>
                <a:latin typeface="Calibri"/>
                <a:ea typeface="Calibri"/>
                <a:cs typeface="Calibri"/>
                <a:sym typeface="Calibri"/>
              </a:rPr>
              <a:t> pointe ó do </a:t>
            </a:r>
            <a:r>
              <a:rPr lang="en-IE" sz="1772" dirty="0" err="1">
                <a:solidFill>
                  <a:srgbClr val="005EAE"/>
                </a:solidFill>
                <a:latin typeface="Calibri"/>
                <a:ea typeface="Calibri"/>
                <a:cs typeface="Calibri"/>
                <a:sym typeface="Calibri"/>
              </a:rPr>
              <a:t>scór</a:t>
            </a:r>
            <a:r>
              <a:rPr lang="en-IE" sz="1772" dirty="0">
                <a:solidFill>
                  <a:srgbClr val="005EAE"/>
                </a:solidFill>
                <a:latin typeface="Calibri"/>
                <a:ea typeface="Calibri"/>
                <a:cs typeface="Calibri"/>
                <a:sym typeface="Calibri"/>
              </a:rPr>
              <a:t>.</a:t>
            </a:r>
            <a:endParaRPr sz="2705" i="0" u="none" strike="noStrike" cap="none" dirty="0">
              <a:solidFill>
                <a:srgbClr val="005EAE"/>
              </a:solidFill>
              <a:latin typeface="Calibri"/>
              <a:ea typeface="Calibri"/>
              <a:cs typeface="Calibri"/>
              <a:sym typeface="Calibri"/>
            </a:endParaRPr>
          </a:p>
        </p:txBody>
      </p:sp>
      <p:sp>
        <p:nvSpPr>
          <p:cNvPr id="247" name="Google Shape;247;p8"/>
          <p:cNvSpPr/>
          <p:nvPr/>
        </p:nvSpPr>
        <p:spPr>
          <a:xfrm>
            <a:off x="6656730" y="3857545"/>
            <a:ext cx="4997624" cy="1987132"/>
          </a:xfrm>
          <a:prstGeom prst="foldedCorner">
            <a:avLst>
              <a:gd name="adj" fmla="val 16667"/>
            </a:avLst>
          </a:prstGeom>
          <a:gradFill>
            <a:gsLst>
              <a:gs pos="0">
                <a:srgbClr val="A6B6DE">
                  <a:alpha val="72549"/>
                </a:srgbClr>
              </a:gs>
              <a:gs pos="50000">
                <a:srgbClr val="98AAD9">
                  <a:alpha val="61568"/>
                </a:srgbClr>
              </a:gs>
              <a:gs pos="100000">
                <a:srgbClr val="859CD7">
                  <a:alpha val="80000"/>
                </a:srgbClr>
              </a:gs>
            </a:gsLst>
            <a:lin ang="5400000" scaled="0"/>
          </a:gradFill>
          <a:ln w="9525"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600"/>
              <a:buFont typeface="Arial"/>
              <a:buNone/>
            </a:pPr>
            <a:endParaRPr sz="1600" b="0" i="0" u="none" strike="noStrike" cap="none" dirty="0">
              <a:solidFill>
                <a:schemeClr val="dk1"/>
              </a:solidFill>
              <a:latin typeface="Calibri"/>
              <a:ea typeface="Calibri"/>
              <a:cs typeface="Calibri"/>
              <a:sym typeface="Calibri"/>
            </a:endParaRPr>
          </a:p>
          <a:p>
            <a:pPr marL="0" marR="0" lvl="0" indent="0" algn="r" rtl="0">
              <a:lnSpc>
                <a:spcPct val="100000"/>
              </a:lnSpc>
              <a:spcBef>
                <a:spcPts val="0"/>
              </a:spcBef>
              <a:spcAft>
                <a:spcPts val="0"/>
              </a:spcAft>
              <a:buClr>
                <a:srgbClr val="000000"/>
              </a:buClr>
              <a:buSzPts val="1600"/>
              <a:buFont typeface="Arial"/>
              <a:buNone/>
            </a:pPr>
            <a:r>
              <a:rPr lang="en-IE" sz="1500" dirty="0">
                <a:solidFill>
                  <a:schemeClr val="dk1"/>
                </a:solidFill>
                <a:latin typeface="Calibri"/>
                <a:ea typeface="Calibri"/>
                <a:cs typeface="Calibri"/>
                <a:sym typeface="Calibri"/>
              </a:rPr>
              <a:t>Chun do </a:t>
            </a:r>
            <a:r>
              <a:rPr lang="en-IE" sz="1500" dirty="0" err="1">
                <a:solidFill>
                  <a:schemeClr val="dk1"/>
                </a:solidFill>
                <a:latin typeface="Calibri"/>
                <a:ea typeface="Calibri"/>
                <a:cs typeface="Calibri"/>
                <a:sym typeface="Calibri"/>
              </a:rPr>
              <a:t>chód</a:t>
            </a:r>
            <a:r>
              <a:rPr lang="en-IE" sz="1500" dirty="0">
                <a:solidFill>
                  <a:schemeClr val="dk1"/>
                </a:solidFill>
                <a:latin typeface="Calibri"/>
                <a:ea typeface="Calibri"/>
                <a:cs typeface="Calibri"/>
                <a:sym typeface="Calibri"/>
              </a:rPr>
              <a:t> a </a:t>
            </a:r>
            <a:r>
              <a:rPr lang="en-IE" sz="1500" dirty="0" err="1">
                <a:solidFill>
                  <a:schemeClr val="dk1"/>
                </a:solidFill>
                <a:latin typeface="Calibri"/>
                <a:ea typeface="Calibri"/>
                <a:cs typeface="Calibri"/>
                <a:sym typeface="Calibri"/>
              </a:rPr>
              <a:t>dhífhabhtú</a:t>
            </a:r>
            <a:r>
              <a:rPr lang="en-IE" sz="1500" dirty="0">
                <a:solidFill>
                  <a:schemeClr val="dk1"/>
                </a:solidFill>
                <a:latin typeface="Calibri"/>
                <a:ea typeface="Calibri"/>
                <a:cs typeface="Calibri"/>
                <a:sym typeface="Calibri"/>
              </a:rPr>
              <a:t>, </a:t>
            </a:r>
            <a:r>
              <a:rPr lang="en-IE" sz="1500" dirty="0" err="1">
                <a:solidFill>
                  <a:schemeClr val="dk1"/>
                </a:solidFill>
                <a:latin typeface="Calibri"/>
                <a:ea typeface="Calibri"/>
                <a:cs typeface="Calibri"/>
                <a:sym typeface="Calibri"/>
              </a:rPr>
              <a:t>chomh</a:t>
            </a:r>
            <a:r>
              <a:rPr lang="en-IE" sz="1500" dirty="0">
                <a:solidFill>
                  <a:schemeClr val="dk1"/>
                </a:solidFill>
                <a:latin typeface="Calibri"/>
                <a:ea typeface="Calibri"/>
                <a:cs typeface="Calibri"/>
                <a:sym typeface="Calibri"/>
              </a:rPr>
              <a:t> </a:t>
            </a:r>
            <a:r>
              <a:rPr lang="en-IE" sz="1500" dirty="0" err="1">
                <a:solidFill>
                  <a:schemeClr val="dk1"/>
                </a:solidFill>
                <a:latin typeface="Calibri"/>
                <a:ea typeface="Calibri"/>
                <a:cs typeface="Calibri"/>
                <a:sym typeface="Calibri"/>
              </a:rPr>
              <a:t>maith</a:t>
            </a:r>
            <a:r>
              <a:rPr lang="en-IE" sz="1500" dirty="0">
                <a:solidFill>
                  <a:schemeClr val="dk1"/>
                </a:solidFill>
                <a:latin typeface="Calibri"/>
                <a:ea typeface="Calibri"/>
                <a:cs typeface="Calibri"/>
                <a:sym typeface="Calibri"/>
              </a:rPr>
              <a:t> le </a:t>
            </a:r>
            <a:r>
              <a:rPr lang="en-IE" sz="1500" dirty="0" err="1">
                <a:solidFill>
                  <a:schemeClr val="dk1"/>
                </a:solidFill>
                <a:latin typeface="Calibri"/>
                <a:ea typeface="Calibri"/>
                <a:cs typeface="Calibri"/>
                <a:sym typeface="Calibri"/>
              </a:rPr>
              <a:t>luach</a:t>
            </a:r>
            <a:r>
              <a:rPr lang="en-IE" sz="1500" dirty="0">
                <a:solidFill>
                  <a:schemeClr val="dk1"/>
                </a:solidFill>
                <a:latin typeface="Calibri"/>
                <a:ea typeface="Calibri"/>
                <a:cs typeface="Calibri"/>
                <a:sym typeface="Calibri"/>
              </a:rPr>
              <a:t> a “</a:t>
            </a:r>
            <a:r>
              <a:rPr lang="en-IE" sz="1500" dirty="0" err="1">
                <a:solidFill>
                  <a:schemeClr val="dk1"/>
                </a:solidFill>
                <a:latin typeface="Calibri"/>
                <a:ea typeface="Calibri"/>
                <a:cs typeface="Calibri"/>
                <a:sym typeface="Calibri"/>
              </a:rPr>
              <a:t>rá</a:t>
            </a:r>
            <a:r>
              <a:rPr lang="en-IE" sz="1500" dirty="0">
                <a:solidFill>
                  <a:schemeClr val="dk1"/>
                </a:solidFill>
                <a:latin typeface="Calibri"/>
                <a:ea typeface="Calibri"/>
                <a:cs typeface="Calibri"/>
                <a:sym typeface="Calibri"/>
              </a:rPr>
              <a:t>”, is </a:t>
            </a:r>
            <a:r>
              <a:rPr lang="en-IE" sz="1500" dirty="0" err="1">
                <a:solidFill>
                  <a:schemeClr val="dk1"/>
                </a:solidFill>
                <a:latin typeface="Calibri"/>
                <a:ea typeface="Calibri"/>
                <a:cs typeface="Calibri"/>
                <a:sym typeface="Calibri"/>
              </a:rPr>
              <a:t>féidir</a:t>
            </a:r>
            <a:r>
              <a:rPr lang="en-IE" sz="1500" dirty="0">
                <a:solidFill>
                  <a:schemeClr val="dk1"/>
                </a:solidFill>
                <a:latin typeface="Calibri"/>
                <a:ea typeface="Calibri"/>
                <a:cs typeface="Calibri"/>
                <a:sym typeface="Calibri"/>
              </a:rPr>
              <a:t> </a:t>
            </a:r>
            <a:r>
              <a:rPr lang="en-IE" sz="1500" dirty="0" err="1">
                <a:solidFill>
                  <a:schemeClr val="dk1"/>
                </a:solidFill>
                <a:latin typeface="Calibri"/>
                <a:ea typeface="Calibri"/>
                <a:cs typeface="Calibri"/>
                <a:sym typeface="Calibri"/>
              </a:rPr>
              <a:t>leat</a:t>
            </a:r>
            <a:r>
              <a:rPr lang="en-IE" sz="1500" dirty="0">
                <a:solidFill>
                  <a:schemeClr val="dk1"/>
                </a:solidFill>
                <a:latin typeface="Calibri"/>
                <a:ea typeface="Calibri"/>
                <a:cs typeface="Calibri"/>
                <a:sym typeface="Calibri"/>
              </a:rPr>
              <a:t> an </a:t>
            </a:r>
            <a:r>
              <a:rPr lang="en-IE" sz="1500" dirty="0" err="1">
                <a:solidFill>
                  <a:schemeClr val="dk1"/>
                </a:solidFill>
                <a:latin typeface="Calibri"/>
                <a:ea typeface="Calibri"/>
                <a:cs typeface="Calibri"/>
                <a:sym typeface="Calibri"/>
              </a:rPr>
              <a:t>fheidhm</a:t>
            </a:r>
            <a:r>
              <a:rPr lang="en-IE" sz="1500" dirty="0">
                <a:solidFill>
                  <a:schemeClr val="dk1"/>
                </a:solidFill>
                <a:latin typeface="Calibri"/>
                <a:ea typeface="Calibri"/>
                <a:cs typeface="Calibri"/>
                <a:sym typeface="Calibri"/>
              </a:rPr>
              <a:t> Python print(value) a </a:t>
            </a:r>
            <a:r>
              <a:rPr lang="en-IE" sz="1500" dirty="0" err="1">
                <a:solidFill>
                  <a:schemeClr val="dk1"/>
                </a:solidFill>
                <a:latin typeface="Calibri"/>
                <a:ea typeface="Calibri"/>
                <a:cs typeface="Calibri"/>
                <a:sym typeface="Calibri"/>
              </a:rPr>
              <a:t>úsáid</a:t>
            </a:r>
            <a:r>
              <a:rPr lang="en-IE" sz="1500" dirty="0">
                <a:solidFill>
                  <a:schemeClr val="dk1"/>
                </a:solidFill>
                <a:latin typeface="Calibri"/>
                <a:ea typeface="Calibri"/>
                <a:cs typeface="Calibri"/>
                <a:sym typeface="Calibri"/>
              </a:rPr>
              <a:t> </a:t>
            </a:r>
            <a:r>
              <a:rPr lang="en-IE" sz="1500" dirty="0" err="1">
                <a:solidFill>
                  <a:schemeClr val="dk1"/>
                </a:solidFill>
                <a:latin typeface="Calibri"/>
                <a:ea typeface="Calibri"/>
                <a:cs typeface="Calibri"/>
                <a:sym typeface="Calibri"/>
              </a:rPr>
              <a:t>chun</a:t>
            </a:r>
            <a:r>
              <a:rPr lang="en-IE" sz="1500" dirty="0">
                <a:solidFill>
                  <a:schemeClr val="dk1"/>
                </a:solidFill>
                <a:latin typeface="Calibri"/>
                <a:ea typeface="Calibri"/>
                <a:cs typeface="Calibri"/>
                <a:sym typeface="Calibri"/>
              </a:rPr>
              <a:t> </a:t>
            </a:r>
            <a:r>
              <a:rPr lang="en-IE" sz="1500" dirty="0" err="1">
                <a:solidFill>
                  <a:schemeClr val="dk1"/>
                </a:solidFill>
                <a:latin typeface="Calibri"/>
                <a:ea typeface="Calibri"/>
                <a:cs typeface="Calibri"/>
                <a:sym typeface="Calibri"/>
              </a:rPr>
              <a:t>iarraidh</a:t>
            </a:r>
            <a:r>
              <a:rPr lang="en-IE" sz="1500" dirty="0">
                <a:solidFill>
                  <a:schemeClr val="dk1"/>
                </a:solidFill>
                <a:latin typeface="Calibri"/>
                <a:ea typeface="Calibri"/>
                <a:cs typeface="Calibri"/>
                <a:sym typeface="Calibri"/>
              </a:rPr>
              <a:t> </a:t>
            </a:r>
            <a:r>
              <a:rPr lang="en-IE" sz="1500" dirty="0" err="1">
                <a:solidFill>
                  <a:schemeClr val="dk1"/>
                </a:solidFill>
                <a:latin typeface="Calibri"/>
                <a:ea typeface="Calibri"/>
                <a:cs typeface="Calibri"/>
                <a:sym typeface="Calibri"/>
              </a:rPr>
              <a:t>ar</a:t>
            </a:r>
            <a:r>
              <a:rPr lang="en-IE" sz="1500" dirty="0">
                <a:solidFill>
                  <a:schemeClr val="dk1"/>
                </a:solidFill>
                <a:latin typeface="Calibri"/>
                <a:ea typeface="Calibri"/>
                <a:cs typeface="Calibri"/>
                <a:sym typeface="Calibri"/>
              </a:rPr>
              <a:t> Python an </a:t>
            </a:r>
            <a:r>
              <a:rPr lang="en-IE" sz="1500" dirty="0" err="1">
                <a:solidFill>
                  <a:schemeClr val="dk1"/>
                </a:solidFill>
                <a:latin typeface="Calibri"/>
                <a:ea typeface="Calibri"/>
                <a:cs typeface="Calibri"/>
                <a:sym typeface="Calibri"/>
              </a:rPr>
              <a:t>luach</a:t>
            </a:r>
            <a:r>
              <a:rPr lang="en-IE" sz="1500" dirty="0">
                <a:solidFill>
                  <a:schemeClr val="dk1"/>
                </a:solidFill>
                <a:latin typeface="Calibri"/>
                <a:ea typeface="Calibri"/>
                <a:cs typeface="Calibri"/>
                <a:sym typeface="Calibri"/>
              </a:rPr>
              <a:t> a </a:t>
            </a:r>
            <a:r>
              <a:rPr lang="en-IE" sz="1500" dirty="0" err="1">
                <a:solidFill>
                  <a:schemeClr val="dk1"/>
                </a:solidFill>
                <a:latin typeface="Calibri"/>
                <a:ea typeface="Calibri"/>
                <a:cs typeface="Calibri"/>
                <a:sym typeface="Calibri"/>
              </a:rPr>
              <a:t>thaispeáint</a:t>
            </a:r>
            <a:r>
              <a:rPr lang="en-IE" sz="1500" dirty="0">
                <a:solidFill>
                  <a:schemeClr val="dk1"/>
                </a:solidFill>
                <a:latin typeface="Calibri"/>
                <a:ea typeface="Calibri"/>
                <a:cs typeface="Calibri"/>
                <a:sym typeface="Calibri"/>
              </a:rPr>
              <a:t>. </a:t>
            </a:r>
            <a:r>
              <a:rPr lang="en-IE" sz="1500" dirty="0" err="1">
                <a:solidFill>
                  <a:schemeClr val="dk1"/>
                </a:solidFill>
                <a:latin typeface="Calibri"/>
                <a:ea typeface="Calibri"/>
                <a:cs typeface="Calibri"/>
                <a:sym typeface="Calibri"/>
              </a:rPr>
              <a:t>Taispeánfaidh</a:t>
            </a:r>
            <a:r>
              <a:rPr lang="en-IE" sz="1500" dirty="0">
                <a:solidFill>
                  <a:schemeClr val="dk1"/>
                </a:solidFill>
                <a:latin typeface="Calibri"/>
                <a:ea typeface="Calibri"/>
                <a:cs typeface="Calibri"/>
                <a:sym typeface="Calibri"/>
              </a:rPr>
              <a:t> </a:t>
            </a:r>
            <a:r>
              <a:rPr lang="en-IE" sz="1500" dirty="0" err="1">
                <a:solidFill>
                  <a:schemeClr val="dk1"/>
                </a:solidFill>
                <a:latin typeface="Calibri"/>
                <a:ea typeface="Calibri"/>
                <a:cs typeface="Calibri"/>
                <a:sym typeface="Calibri"/>
              </a:rPr>
              <a:t>Pytch</a:t>
            </a:r>
            <a:r>
              <a:rPr lang="en-IE" sz="1500" dirty="0">
                <a:solidFill>
                  <a:schemeClr val="dk1"/>
                </a:solidFill>
                <a:latin typeface="Calibri"/>
                <a:ea typeface="Calibri"/>
                <a:cs typeface="Calibri"/>
                <a:sym typeface="Calibri"/>
              </a:rPr>
              <a:t> an </a:t>
            </a:r>
            <a:r>
              <a:rPr lang="en-IE" sz="1500" dirty="0" err="1">
                <a:solidFill>
                  <a:schemeClr val="dk1"/>
                </a:solidFill>
                <a:latin typeface="Calibri"/>
                <a:ea typeface="Calibri"/>
                <a:cs typeface="Calibri"/>
                <a:sym typeface="Calibri"/>
              </a:rPr>
              <a:t>luach</a:t>
            </a:r>
            <a:r>
              <a:rPr lang="en-IE" sz="1500" dirty="0">
                <a:solidFill>
                  <a:schemeClr val="dk1"/>
                </a:solidFill>
                <a:latin typeface="Calibri"/>
                <a:ea typeface="Calibri"/>
                <a:cs typeface="Calibri"/>
                <a:sym typeface="Calibri"/>
              </a:rPr>
              <a:t> </a:t>
            </a:r>
            <a:r>
              <a:rPr lang="en-IE" sz="1500" dirty="0" err="1">
                <a:solidFill>
                  <a:schemeClr val="dk1"/>
                </a:solidFill>
                <a:latin typeface="Calibri"/>
                <a:ea typeface="Calibri"/>
                <a:cs typeface="Calibri"/>
                <a:sym typeface="Calibri"/>
              </a:rPr>
              <a:t>san</a:t>
            </a:r>
            <a:r>
              <a:rPr lang="en-IE" sz="1500" dirty="0">
                <a:solidFill>
                  <a:schemeClr val="dk1"/>
                </a:solidFill>
                <a:latin typeface="Calibri"/>
                <a:ea typeface="Calibri"/>
                <a:cs typeface="Calibri"/>
                <a:sym typeface="Calibri"/>
              </a:rPr>
              <a:t> </a:t>
            </a:r>
            <a:r>
              <a:rPr lang="en-IE" sz="1500" dirty="0" err="1">
                <a:solidFill>
                  <a:schemeClr val="dk1"/>
                </a:solidFill>
                <a:latin typeface="Calibri"/>
                <a:ea typeface="Calibri"/>
                <a:cs typeface="Calibri"/>
                <a:sym typeface="Calibri"/>
              </a:rPr>
              <a:t>fhuinneog</a:t>
            </a:r>
            <a:r>
              <a:rPr lang="en-IE" sz="1500" dirty="0">
                <a:solidFill>
                  <a:schemeClr val="dk1"/>
                </a:solidFill>
                <a:latin typeface="Calibri"/>
                <a:ea typeface="Calibri"/>
                <a:cs typeface="Calibri"/>
                <a:sym typeface="Calibri"/>
              </a:rPr>
              <a:t> Output (</a:t>
            </a:r>
            <a:r>
              <a:rPr lang="en-IE" sz="1500" dirty="0" err="1">
                <a:solidFill>
                  <a:schemeClr val="dk1"/>
                </a:solidFill>
                <a:latin typeface="Calibri"/>
                <a:ea typeface="Calibri"/>
                <a:cs typeface="Calibri"/>
                <a:sym typeface="Calibri"/>
              </a:rPr>
              <a:t>aschur</a:t>
            </a:r>
            <a:r>
              <a:rPr lang="en-IE" sz="1500" dirty="0">
                <a:solidFill>
                  <a:schemeClr val="dk1"/>
                </a:solidFill>
                <a:latin typeface="Calibri"/>
                <a:ea typeface="Calibri"/>
                <a:cs typeface="Calibri"/>
                <a:sym typeface="Calibri"/>
              </a:rPr>
              <a:t>), </a:t>
            </a:r>
            <a:r>
              <a:rPr lang="en-IE" sz="1500" dirty="0" err="1">
                <a:solidFill>
                  <a:schemeClr val="dk1"/>
                </a:solidFill>
                <a:latin typeface="Calibri"/>
                <a:ea typeface="Calibri"/>
                <a:cs typeface="Calibri"/>
                <a:sym typeface="Calibri"/>
              </a:rPr>
              <a:t>faoin</a:t>
            </a:r>
            <a:r>
              <a:rPr lang="en-IE" sz="1500" dirty="0">
                <a:solidFill>
                  <a:schemeClr val="dk1"/>
                </a:solidFill>
                <a:latin typeface="Calibri"/>
                <a:ea typeface="Calibri"/>
                <a:cs typeface="Calibri"/>
                <a:sym typeface="Calibri"/>
              </a:rPr>
              <a:t> </a:t>
            </a:r>
            <a:r>
              <a:rPr lang="en-IE" sz="1500" dirty="0" err="1">
                <a:solidFill>
                  <a:schemeClr val="dk1"/>
                </a:solidFill>
                <a:latin typeface="Calibri"/>
                <a:ea typeface="Calibri"/>
                <a:cs typeface="Calibri"/>
                <a:sym typeface="Calibri"/>
              </a:rPr>
              <a:t>na</a:t>
            </a:r>
            <a:r>
              <a:rPr lang="en-IE" sz="1500" dirty="0">
                <a:solidFill>
                  <a:schemeClr val="dk1"/>
                </a:solidFill>
                <a:latin typeface="Calibri"/>
                <a:ea typeface="Calibri"/>
                <a:cs typeface="Calibri"/>
                <a:sym typeface="Calibri"/>
              </a:rPr>
              <a:t> </a:t>
            </a:r>
            <a:r>
              <a:rPr lang="en-IE" sz="1500" dirty="0" err="1">
                <a:solidFill>
                  <a:schemeClr val="dk1"/>
                </a:solidFill>
                <a:latin typeface="Calibri"/>
                <a:ea typeface="Calibri"/>
                <a:cs typeface="Calibri"/>
                <a:sym typeface="Calibri"/>
              </a:rPr>
              <a:t>scripteanna</a:t>
            </a:r>
            <a:r>
              <a:rPr lang="en-IE" sz="1500" dirty="0">
                <a:solidFill>
                  <a:schemeClr val="dk1"/>
                </a:solidFill>
                <a:latin typeface="Calibri"/>
                <a:ea typeface="Calibri"/>
                <a:cs typeface="Calibri"/>
                <a:sym typeface="Calibri"/>
              </a:rPr>
              <a:t>.</a:t>
            </a:r>
            <a:br>
              <a:rPr lang="en-IE" sz="1500" dirty="0">
                <a:solidFill>
                  <a:schemeClr val="dk1"/>
                </a:solidFill>
                <a:latin typeface="Calibri"/>
                <a:ea typeface="Calibri"/>
                <a:cs typeface="Calibri"/>
                <a:sym typeface="Calibri"/>
              </a:rPr>
            </a:br>
            <a:r>
              <a:rPr lang="en-IE" sz="1500" dirty="0">
                <a:solidFill>
                  <a:schemeClr val="dk1"/>
                </a:solidFill>
                <a:latin typeface="Calibri"/>
                <a:ea typeface="Calibri"/>
                <a:cs typeface="Calibri"/>
                <a:sym typeface="Calibri"/>
              </a:rPr>
              <a:t> Mar </a:t>
            </a:r>
            <a:r>
              <a:rPr lang="en-IE" sz="1500" dirty="0" err="1">
                <a:solidFill>
                  <a:schemeClr val="dk1"/>
                </a:solidFill>
                <a:latin typeface="Calibri"/>
                <a:ea typeface="Calibri"/>
                <a:cs typeface="Calibri"/>
                <a:sym typeface="Calibri"/>
              </a:rPr>
              <a:t>shampla</a:t>
            </a:r>
            <a:r>
              <a:rPr lang="en-IE" sz="1500" dirty="0">
                <a:solidFill>
                  <a:schemeClr val="dk1"/>
                </a:solidFill>
                <a:latin typeface="Calibri"/>
                <a:ea typeface="Calibri"/>
                <a:cs typeface="Calibri"/>
                <a:sym typeface="Calibri"/>
              </a:rPr>
              <a:t>, </a:t>
            </a:r>
            <a:r>
              <a:rPr lang="en-IE" sz="1500" dirty="0" err="1">
                <a:solidFill>
                  <a:schemeClr val="dk1"/>
                </a:solidFill>
                <a:latin typeface="Calibri"/>
                <a:ea typeface="Calibri"/>
                <a:cs typeface="Calibri"/>
                <a:sym typeface="Calibri"/>
              </a:rPr>
              <a:t>má</a:t>
            </a:r>
            <a:r>
              <a:rPr lang="en-IE" sz="1500" dirty="0">
                <a:solidFill>
                  <a:schemeClr val="dk1"/>
                </a:solidFill>
                <a:latin typeface="Calibri"/>
                <a:ea typeface="Calibri"/>
                <a:cs typeface="Calibri"/>
                <a:sym typeface="Calibri"/>
              </a:rPr>
              <a:t> </a:t>
            </a:r>
            <a:r>
              <a:rPr lang="en-IE" sz="1500" dirty="0" err="1">
                <a:solidFill>
                  <a:schemeClr val="dk1"/>
                </a:solidFill>
                <a:latin typeface="Calibri"/>
                <a:ea typeface="Calibri"/>
                <a:cs typeface="Calibri"/>
                <a:sym typeface="Calibri"/>
              </a:rPr>
              <a:t>scríobhann</a:t>
            </a:r>
            <a:r>
              <a:rPr lang="en-IE" sz="1500" dirty="0">
                <a:solidFill>
                  <a:schemeClr val="dk1"/>
                </a:solidFill>
                <a:latin typeface="Calibri"/>
                <a:ea typeface="Calibri"/>
                <a:cs typeface="Calibri"/>
                <a:sym typeface="Calibri"/>
              </a:rPr>
              <a:t> </a:t>
            </a:r>
            <a:r>
              <a:rPr lang="en-IE" sz="1500" dirty="0" err="1">
                <a:solidFill>
                  <a:schemeClr val="dk1"/>
                </a:solidFill>
                <a:latin typeface="Calibri"/>
                <a:ea typeface="Calibri"/>
                <a:cs typeface="Calibri"/>
                <a:sym typeface="Calibri"/>
              </a:rPr>
              <a:t>tú</a:t>
            </a:r>
            <a:r>
              <a:rPr lang="en-IE" sz="1500" dirty="0">
                <a:solidFill>
                  <a:schemeClr val="dk1"/>
                </a:solidFill>
                <a:latin typeface="Calibri"/>
                <a:ea typeface="Calibri"/>
                <a:cs typeface="Calibri"/>
                <a:sym typeface="Calibri"/>
              </a:rPr>
              <a:t> print(</a:t>
            </a:r>
            <a:r>
              <a:rPr lang="en-IE" sz="1500" dirty="0" err="1">
                <a:solidFill>
                  <a:schemeClr val="dk1"/>
                </a:solidFill>
                <a:latin typeface="Calibri"/>
                <a:ea typeface="Calibri"/>
                <a:cs typeface="Calibri"/>
                <a:sym typeface="Calibri"/>
              </a:rPr>
              <a:t>self.score</a:t>
            </a:r>
            <a:r>
              <a:rPr lang="en-IE" sz="1500" dirty="0">
                <a:solidFill>
                  <a:schemeClr val="dk1"/>
                </a:solidFill>
                <a:latin typeface="Calibri"/>
                <a:ea typeface="Calibri"/>
                <a:cs typeface="Calibri"/>
                <a:sym typeface="Calibri"/>
              </a:rPr>
              <a:t>), </a:t>
            </a:r>
            <a:r>
              <a:rPr lang="en-IE" sz="1500" dirty="0" err="1">
                <a:solidFill>
                  <a:schemeClr val="dk1"/>
                </a:solidFill>
                <a:latin typeface="Calibri"/>
                <a:ea typeface="Calibri"/>
                <a:cs typeface="Calibri"/>
                <a:sym typeface="Calibri"/>
              </a:rPr>
              <a:t>clóbhualfaidh</a:t>
            </a:r>
            <a:r>
              <a:rPr lang="en-IE" sz="1500" dirty="0">
                <a:solidFill>
                  <a:schemeClr val="dk1"/>
                </a:solidFill>
                <a:latin typeface="Calibri"/>
                <a:ea typeface="Calibri"/>
                <a:cs typeface="Calibri"/>
                <a:sym typeface="Calibri"/>
              </a:rPr>
              <a:t> Python </a:t>
            </a:r>
            <a:r>
              <a:rPr lang="en-IE" sz="1500" dirty="0" err="1">
                <a:solidFill>
                  <a:schemeClr val="dk1"/>
                </a:solidFill>
                <a:latin typeface="Calibri"/>
                <a:ea typeface="Calibri"/>
                <a:cs typeface="Calibri"/>
                <a:sym typeface="Calibri"/>
              </a:rPr>
              <a:t>luach</a:t>
            </a:r>
            <a:r>
              <a:rPr lang="en-IE" sz="1500" dirty="0">
                <a:solidFill>
                  <a:schemeClr val="dk1"/>
                </a:solidFill>
                <a:latin typeface="Calibri"/>
                <a:ea typeface="Calibri"/>
                <a:cs typeface="Calibri"/>
                <a:sym typeface="Calibri"/>
              </a:rPr>
              <a:t> an </a:t>
            </a:r>
            <a:r>
              <a:rPr lang="en-IE" sz="1500" dirty="0" err="1">
                <a:solidFill>
                  <a:schemeClr val="dk1"/>
                </a:solidFill>
                <a:latin typeface="Calibri"/>
                <a:ea typeface="Calibri"/>
                <a:cs typeface="Calibri"/>
                <a:sym typeface="Calibri"/>
              </a:rPr>
              <a:t>scóir</a:t>
            </a:r>
            <a:r>
              <a:rPr lang="en-IE" sz="1500" dirty="0">
                <a:solidFill>
                  <a:schemeClr val="dk1"/>
                </a:solidFill>
                <a:latin typeface="Calibri"/>
                <a:ea typeface="Calibri"/>
                <a:cs typeface="Calibri"/>
                <a:sym typeface="Calibri"/>
              </a:rPr>
              <a:t> (score) </a:t>
            </a:r>
            <a:r>
              <a:rPr lang="en-IE" sz="1500" dirty="0" err="1">
                <a:solidFill>
                  <a:schemeClr val="dk1"/>
                </a:solidFill>
                <a:latin typeface="Calibri"/>
                <a:ea typeface="Calibri"/>
                <a:cs typeface="Calibri"/>
                <a:sym typeface="Calibri"/>
              </a:rPr>
              <a:t>ansin</a:t>
            </a:r>
            <a:r>
              <a:rPr lang="en-IE" sz="1500" dirty="0">
                <a:solidFill>
                  <a:schemeClr val="dk1"/>
                </a:solidFill>
                <a:latin typeface="Calibri"/>
                <a:ea typeface="Calibri"/>
                <a:cs typeface="Calibri"/>
                <a:sym typeface="Calibri"/>
              </a:rPr>
              <a:t>.</a:t>
            </a:r>
            <a:endParaRPr sz="1500" dirty="0">
              <a:solidFill>
                <a:schemeClr val="dk1"/>
              </a:solidFill>
              <a:latin typeface="Calibri"/>
              <a:ea typeface="Calibri"/>
              <a:cs typeface="Calibri"/>
              <a:sym typeface="Calibri"/>
            </a:endParaRPr>
          </a:p>
          <a:p>
            <a:pPr marL="0" marR="0" lvl="0" indent="0" algn="r" rtl="0">
              <a:lnSpc>
                <a:spcPct val="100000"/>
              </a:lnSpc>
              <a:spcBef>
                <a:spcPts val="0"/>
              </a:spcBef>
              <a:spcAft>
                <a:spcPts val="0"/>
              </a:spcAft>
              <a:buClr>
                <a:srgbClr val="000000"/>
              </a:buClr>
              <a:buSzPts val="1600"/>
              <a:buFont typeface="Arial"/>
              <a:buNone/>
            </a:pPr>
            <a:r>
              <a:rPr lang="en-IE" sz="1600" b="0" i="0" u="none" strike="noStrike" cap="none" dirty="0">
                <a:solidFill>
                  <a:schemeClr val="dk1"/>
                </a:solidFill>
                <a:latin typeface="Calibri"/>
                <a:ea typeface="Calibri"/>
                <a:cs typeface="Calibri"/>
                <a:sym typeface="Calibri"/>
              </a:rPr>
              <a:t>.</a:t>
            </a:r>
            <a:endParaRPr sz="1800" b="0" i="0" u="none" strike="noStrike" cap="none" dirty="0">
              <a:solidFill>
                <a:schemeClr val="dk1"/>
              </a:solidFill>
              <a:latin typeface="Calibri"/>
              <a:ea typeface="Calibri"/>
              <a:cs typeface="Calibri"/>
              <a:sym typeface="Calibri"/>
            </a:endParaRPr>
          </a:p>
        </p:txBody>
      </p:sp>
      <p:grpSp>
        <p:nvGrpSpPr>
          <p:cNvPr id="248" name="Google Shape;248;p8"/>
          <p:cNvGrpSpPr/>
          <p:nvPr/>
        </p:nvGrpSpPr>
        <p:grpSpPr>
          <a:xfrm>
            <a:off x="10233498" y="0"/>
            <a:ext cx="1958651" cy="657901"/>
            <a:chOff x="10233498" y="0"/>
            <a:chExt cx="1958651" cy="657901"/>
          </a:xfrm>
        </p:grpSpPr>
        <p:sp>
          <p:nvSpPr>
            <p:cNvPr id="249" name="Google Shape;249;p8"/>
            <p:cNvSpPr/>
            <p:nvPr/>
          </p:nvSpPr>
          <p:spPr>
            <a:xfrm>
              <a:off x="10233498" y="0"/>
              <a:ext cx="1958502" cy="657901"/>
            </a:xfrm>
            <a:prstGeom prst="rect">
              <a:avLst/>
            </a:prstGeom>
            <a:solidFill>
              <a:srgbClr val="FFF79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50" name="Google Shape;250;p8" descr="A blue and white clock&#10;&#10;Description automatically generated"/>
            <p:cNvPicPr preferRelativeResize="0"/>
            <p:nvPr/>
          </p:nvPicPr>
          <p:blipFill rotWithShape="1">
            <a:blip r:embed="rId3">
              <a:alphaModFix/>
            </a:blip>
            <a:srcRect/>
            <a:stretch/>
          </p:blipFill>
          <p:spPr>
            <a:xfrm>
              <a:off x="10369684" y="60267"/>
              <a:ext cx="531779" cy="532213"/>
            </a:xfrm>
            <a:prstGeom prst="rect">
              <a:avLst/>
            </a:prstGeom>
            <a:noFill/>
            <a:ln>
              <a:noFill/>
            </a:ln>
          </p:spPr>
        </p:pic>
        <p:sp>
          <p:nvSpPr>
            <p:cNvPr id="251" name="Google Shape;251;p8"/>
            <p:cNvSpPr txBox="1"/>
            <p:nvPr/>
          </p:nvSpPr>
          <p:spPr>
            <a:xfrm>
              <a:off x="10880549" y="141700"/>
              <a:ext cx="13116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IE" sz="1800" b="1" i="0" u="none" strike="noStrike" cap="none">
                  <a:solidFill>
                    <a:srgbClr val="005EAE"/>
                  </a:solidFill>
                  <a:latin typeface="Calibri"/>
                  <a:ea typeface="Calibri"/>
                  <a:cs typeface="Calibri"/>
                  <a:sym typeface="Calibri"/>
                </a:rPr>
                <a:t>14 </a:t>
              </a:r>
              <a:r>
                <a:rPr lang="en-IE" sz="1800" b="1">
                  <a:solidFill>
                    <a:srgbClr val="005EAE"/>
                  </a:solidFill>
                  <a:latin typeface="Calibri"/>
                  <a:ea typeface="Calibri"/>
                  <a:cs typeface="Calibri"/>
                  <a:sym typeface="Calibri"/>
                </a:rPr>
                <a:t>nóiméad</a:t>
              </a:r>
              <a:endParaRPr sz="1800" b="0" i="0" u="none" strike="noStrike" cap="none">
                <a:solidFill>
                  <a:srgbClr val="005EAE"/>
                </a:solidFill>
                <a:latin typeface="Calibri"/>
                <a:ea typeface="Calibri"/>
                <a:cs typeface="Calibri"/>
                <a:sym typeface="Calibri"/>
              </a:endParaRPr>
            </a:p>
          </p:txBody>
        </p:sp>
      </p:grpSp>
      <p:sp>
        <p:nvSpPr>
          <p:cNvPr id="252" name="Google Shape;252;p8"/>
          <p:cNvSpPr/>
          <p:nvPr/>
        </p:nvSpPr>
        <p:spPr>
          <a:xfrm>
            <a:off x="7082184" y="156977"/>
            <a:ext cx="2945211" cy="1242646"/>
          </a:xfrm>
          <a:prstGeom prst="horizontalScroll">
            <a:avLst>
              <a:gd name="adj" fmla="val 12500"/>
            </a:avLst>
          </a:prstGeom>
          <a:solidFill>
            <a:schemeClr val="accent4">
              <a:alpha val="49411"/>
            </a:schemeClr>
          </a:solidFill>
          <a:ln w="9525" cap="flat" cmpd="sng">
            <a:solidFill>
              <a:srgbClr val="005EAE"/>
            </a:solidFill>
            <a:prstDash val="solid"/>
            <a:round/>
            <a:headEnd type="none" w="sm" len="sm"/>
            <a:tailEnd type="none" w="sm" len="sm"/>
          </a:ln>
        </p:spPr>
        <p:txBody>
          <a:bodyPr spcFirstLastPara="1" wrap="square" lIns="91425" tIns="45700" rIns="91425" bIns="45700" anchor="ctr" anchorCtr="0">
            <a:noAutofit/>
          </a:bodyPr>
          <a:lstStyle/>
          <a:p>
            <a:pPr marL="0" lvl="0" indent="0" algn="l" rtl="0">
              <a:lnSpc>
                <a:spcPct val="115000"/>
              </a:lnSpc>
              <a:spcBef>
                <a:spcPts val="1200"/>
              </a:spcBef>
              <a:spcAft>
                <a:spcPts val="1200"/>
              </a:spcAft>
              <a:buClr>
                <a:schemeClr val="dk1"/>
              </a:buClr>
              <a:buSzPts val="1100"/>
              <a:buFont typeface="Arial"/>
              <a:buNone/>
            </a:pPr>
            <a:r>
              <a:rPr lang="en-IE" sz="1500" dirty="0">
                <a:solidFill>
                  <a:srgbClr val="005EAE"/>
                </a:solidFill>
                <a:latin typeface="Calibri"/>
                <a:ea typeface="Calibri"/>
                <a:cs typeface="Calibri"/>
                <a:sym typeface="Calibri"/>
              </a:rPr>
              <a:t>Is </a:t>
            </a:r>
            <a:r>
              <a:rPr lang="en-IE" sz="1500" dirty="0" err="1">
                <a:solidFill>
                  <a:srgbClr val="005EAE"/>
                </a:solidFill>
                <a:latin typeface="Calibri"/>
                <a:ea typeface="Calibri"/>
                <a:cs typeface="Calibri"/>
                <a:sym typeface="Calibri"/>
              </a:rPr>
              <a:t>cluiche</a:t>
            </a:r>
            <a:r>
              <a:rPr lang="en-IE" sz="1500" dirty="0">
                <a:solidFill>
                  <a:srgbClr val="005EAE"/>
                </a:solidFill>
                <a:latin typeface="Calibri"/>
                <a:ea typeface="Calibri"/>
                <a:cs typeface="Calibri"/>
                <a:sym typeface="Calibri"/>
              </a:rPr>
              <a:t> </a:t>
            </a:r>
            <a:r>
              <a:rPr lang="en-IE" sz="1500" b="1" dirty="0">
                <a:solidFill>
                  <a:srgbClr val="005EAE"/>
                </a:solidFill>
                <a:latin typeface="Calibri"/>
                <a:ea typeface="Calibri"/>
                <a:cs typeface="Calibri"/>
                <a:sym typeface="Calibri"/>
              </a:rPr>
              <a:t>in-</a:t>
            </a:r>
            <a:r>
              <a:rPr lang="en-IE" sz="1500" b="1" dirty="0" err="1">
                <a:solidFill>
                  <a:srgbClr val="005EAE"/>
                </a:solidFill>
                <a:latin typeface="Calibri"/>
                <a:ea typeface="Calibri"/>
                <a:cs typeface="Calibri"/>
                <a:sym typeface="Calibri"/>
              </a:rPr>
              <a:t>imeartha</a:t>
            </a:r>
            <a:r>
              <a:rPr lang="en-IE" sz="1500" dirty="0">
                <a:solidFill>
                  <a:srgbClr val="005EAE"/>
                </a:solidFill>
                <a:latin typeface="Calibri"/>
                <a:ea typeface="Calibri"/>
                <a:cs typeface="Calibri"/>
                <a:sym typeface="Calibri"/>
              </a:rPr>
              <a:t> é </a:t>
            </a:r>
            <a:r>
              <a:rPr lang="en-IE" sz="1500" dirty="0" err="1">
                <a:solidFill>
                  <a:srgbClr val="005EAE"/>
                </a:solidFill>
                <a:latin typeface="Calibri"/>
                <a:ea typeface="Calibri"/>
                <a:cs typeface="Calibri"/>
                <a:sym typeface="Calibri"/>
              </a:rPr>
              <a:t>seo</a:t>
            </a:r>
            <a:r>
              <a:rPr lang="en-IE" sz="1500" dirty="0">
                <a:solidFill>
                  <a:srgbClr val="005EAE"/>
                </a:solidFill>
                <a:latin typeface="Calibri"/>
                <a:ea typeface="Calibri"/>
                <a:cs typeface="Calibri"/>
                <a:sym typeface="Calibri"/>
              </a:rPr>
              <a:t> </a:t>
            </a:r>
            <a:r>
              <a:rPr lang="en-IE" sz="1500" dirty="0" err="1">
                <a:solidFill>
                  <a:srgbClr val="005EAE"/>
                </a:solidFill>
                <a:latin typeface="Calibri"/>
                <a:ea typeface="Calibri"/>
                <a:cs typeface="Calibri"/>
                <a:sym typeface="Calibri"/>
              </a:rPr>
              <a:t>anois</a:t>
            </a:r>
            <a:r>
              <a:rPr lang="en-IE" sz="1500" dirty="0">
                <a:solidFill>
                  <a:srgbClr val="005EAE"/>
                </a:solidFill>
                <a:latin typeface="Calibri"/>
                <a:ea typeface="Calibri"/>
                <a:cs typeface="Calibri"/>
                <a:sym typeface="Calibri"/>
              </a:rPr>
              <a:t> — </a:t>
            </a:r>
            <a:r>
              <a:rPr lang="en-IE" sz="1500" dirty="0" err="1">
                <a:solidFill>
                  <a:srgbClr val="005EAE"/>
                </a:solidFill>
                <a:latin typeface="Calibri"/>
                <a:ea typeface="Calibri"/>
                <a:cs typeface="Calibri"/>
                <a:sym typeface="Calibri"/>
              </a:rPr>
              <a:t>maith</a:t>
            </a:r>
            <a:r>
              <a:rPr lang="en-IE" sz="1500" dirty="0">
                <a:solidFill>
                  <a:srgbClr val="005EAE"/>
                </a:solidFill>
                <a:latin typeface="Calibri"/>
                <a:ea typeface="Calibri"/>
                <a:cs typeface="Calibri"/>
                <a:sym typeface="Calibri"/>
              </a:rPr>
              <a:t> </a:t>
            </a:r>
            <a:r>
              <a:rPr lang="en-IE" sz="1500" dirty="0" err="1">
                <a:solidFill>
                  <a:srgbClr val="005EAE"/>
                </a:solidFill>
                <a:latin typeface="Calibri"/>
                <a:ea typeface="Calibri"/>
                <a:cs typeface="Calibri"/>
                <a:sym typeface="Calibri"/>
              </a:rPr>
              <a:t>sibh</a:t>
            </a:r>
            <a:r>
              <a:rPr lang="en-IE" sz="1500" dirty="0">
                <a:solidFill>
                  <a:srgbClr val="005EAE"/>
                </a:solidFill>
                <a:latin typeface="Calibri"/>
                <a:ea typeface="Calibri"/>
                <a:cs typeface="Calibri"/>
                <a:sym typeface="Calibri"/>
              </a:rPr>
              <a:t>! </a:t>
            </a:r>
            <a:r>
              <a:rPr lang="en-IE" sz="1500" dirty="0" err="1">
                <a:solidFill>
                  <a:srgbClr val="005EAE"/>
                </a:solidFill>
                <a:latin typeface="Calibri"/>
                <a:ea typeface="Calibri"/>
                <a:cs typeface="Calibri"/>
                <a:sym typeface="Calibri"/>
              </a:rPr>
              <a:t>Déanaimis</a:t>
            </a:r>
            <a:r>
              <a:rPr lang="en-IE" sz="1500" dirty="0">
                <a:solidFill>
                  <a:srgbClr val="005EAE"/>
                </a:solidFill>
                <a:latin typeface="Calibri"/>
                <a:ea typeface="Calibri"/>
                <a:cs typeface="Calibri"/>
                <a:sym typeface="Calibri"/>
              </a:rPr>
              <a:t> é </a:t>
            </a:r>
            <a:r>
              <a:rPr lang="en-IE" sz="1500" dirty="0" err="1">
                <a:solidFill>
                  <a:srgbClr val="005EAE"/>
                </a:solidFill>
                <a:latin typeface="Calibri"/>
                <a:ea typeface="Calibri"/>
                <a:cs typeface="Calibri"/>
                <a:sym typeface="Calibri"/>
              </a:rPr>
              <a:t>níos</a:t>
            </a:r>
            <a:r>
              <a:rPr lang="en-IE" sz="1500" dirty="0">
                <a:solidFill>
                  <a:srgbClr val="005EAE"/>
                </a:solidFill>
                <a:latin typeface="Calibri"/>
                <a:ea typeface="Calibri"/>
                <a:cs typeface="Calibri"/>
                <a:sym typeface="Calibri"/>
              </a:rPr>
              <a:t> </a:t>
            </a:r>
            <a:r>
              <a:rPr lang="en-IE" sz="1500" dirty="0" err="1">
                <a:solidFill>
                  <a:srgbClr val="005EAE"/>
                </a:solidFill>
                <a:latin typeface="Calibri"/>
                <a:ea typeface="Calibri"/>
                <a:cs typeface="Calibri"/>
                <a:sym typeface="Calibri"/>
              </a:rPr>
              <a:t>spraíúla</a:t>
            </a:r>
            <a:r>
              <a:rPr lang="en-IE" sz="1500" dirty="0">
                <a:solidFill>
                  <a:srgbClr val="005EAE"/>
                </a:solidFill>
                <a:latin typeface="Calibri"/>
                <a:ea typeface="Calibri"/>
                <a:cs typeface="Calibri"/>
                <a:sym typeface="Calibri"/>
              </a:rPr>
              <a:t> </a:t>
            </a:r>
            <a:r>
              <a:rPr lang="en-IE" sz="1500" dirty="0" err="1">
                <a:solidFill>
                  <a:srgbClr val="005EAE"/>
                </a:solidFill>
                <a:latin typeface="Calibri"/>
                <a:ea typeface="Calibri"/>
                <a:cs typeface="Calibri"/>
                <a:sym typeface="Calibri"/>
              </a:rPr>
              <a:t>fós</a:t>
            </a:r>
            <a:r>
              <a:rPr lang="en-IE" sz="1500" dirty="0">
                <a:solidFill>
                  <a:srgbClr val="005EAE"/>
                </a:solidFill>
                <a:latin typeface="Calibri"/>
                <a:ea typeface="Calibri"/>
                <a:cs typeface="Calibri"/>
                <a:sym typeface="Calibri"/>
              </a:rPr>
              <a:t>.</a:t>
            </a:r>
            <a:endParaRPr sz="2000" b="1" dirty="0">
              <a:solidFill>
                <a:srgbClr val="005EAE"/>
              </a:solidFill>
              <a:latin typeface="Calibri"/>
              <a:ea typeface="Calibri"/>
              <a:cs typeface="Calibri"/>
              <a:sym typeface="Calibri"/>
            </a:endParaRPr>
          </a:p>
        </p:txBody>
      </p:sp>
      <p:pic>
        <p:nvPicPr>
          <p:cNvPr id="253" name="Google Shape;253;p8" descr="A blue arrow with a plus symbol&#10;&#10;Description automatically generated"/>
          <p:cNvPicPr preferRelativeResize="0"/>
          <p:nvPr/>
        </p:nvPicPr>
        <p:blipFill rotWithShape="1">
          <a:blip r:embed="rId4">
            <a:alphaModFix/>
          </a:blip>
          <a:srcRect/>
          <a:stretch/>
        </p:blipFill>
        <p:spPr>
          <a:xfrm>
            <a:off x="6216434" y="3347450"/>
            <a:ext cx="1027010" cy="102701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3"/>
                                        </p:tgtEl>
                                        <p:attrNameLst>
                                          <p:attrName>style.visibility</p:attrName>
                                        </p:attrNameLst>
                                      </p:cBhvr>
                                      <p:to>
                                        <p:strVal val="visible"/>
                                      </p:to>
                                    </p:set>
                                    <p:animEffect transition="in" filter="fade">
                                      <p:cBhvr>
                                        <p:cTn id="7" dur="500"/>
                                        <p:tgtEl>
                                          <p:spTgt spid="253"/>
                                        </p:tgtEl>
                                      </p:cBhvr>
                                    </p:animEffect>
                                  </p:childTnLst>
                                </p:cTn>
                              </p:par>
                              <p:par>
                                <p:cTn id="8" presetID="10" presetClass="entr" presetSubtype="0" fill="hold" nodeType="withEffect">
                                  <p:stCondLst>
                                    <p:cond delay="0"/>
                                  </p:stCondLst>
                                  <p:childTnLst>
                                    <p:set>
                                      <p:cBhvr>
                                        <p:cTn id="9" dur="1" fill="hold">
                                          <p:stCondLst>
                                            <p:cond delay="0"/>
                                          </p:stCondLst>
                                        </p:cTn>
                                        <p:tgtEl>
                                          <p:spTgt spid="247"/>
                                        </p:tgtEl>
                                        <p:attrNameLst>
                                          <p:attrName>style.visibility</p:attrName>
                                        </p:attrNameLst>
                                      </p:cBhvr>
                                      <p:to>
                                        <p:strVal val="visible"/>
                                      </p:to>
                                    </p:set>
                                    <p:animEffect transition="in" filter="fade">
                                      <p:cBhvr>
                                        <p:cTn id="10" dur="500"/>
                                        <p:tgtEl>
                                          <p:spTgt spid="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dk1"/>
              </a:buClr>
              <a:buSzPts val="4400"/>
              <a:buFont typeface="Calibri"/>
              <a:buNone/>
            </a:pPr>
            <a:r>
              <a:rPr lang="en-IE" dirty="0" err="1"/>
              <a:t>Achoimre</a:t>
            </a:r>
            <a:endParaRPr dirty="0"/>
          </a:p>
        </p:txBody>
      </p:sp>
      <p:sp>
        <p:nvSpPr>
          <p:cNvPr id="260" name="Google Shape;260;p9"/>
          <p:cNvSpPr txBox="1">
            <a:spLocks noGrp="1"/>
          </p:cNvSpPr>
          <p:nvPr>
            <p:ph type="body" idx="2"/>
          </p:nvPr>
        </p:nvSpPr>
        <p:spPr>
          <a:xfrm>
            <a:off x="880547" y="1556551"/>
            <a:ext cx="10473253" cy="3355418"/>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en-IE" sz="2100" dirty="0" err="1"/>
              <a:t>Inniu</a:t>
            </a:r>
            <a:r>
              <a:rPr lang="en-IE" sz="2100" dirty="0"/>
              <a:t> </a:t>
            </a:r>
            <a:r>
              <a:rPr lang="en-IE" sz="2100" dirty="0" err="1"/>
              <a:t>táimid</a:t>
            </a:r>
            <a:r>
              <a:rPr lang="en-IE" sz="2100" dirty="0"/>
              <a:t> tar </a:t>
            </a:r>
            <a:r>
              <a:rPr lang="en-IE" sz="2100" dirty="0" err="1"/>
              <a:t>éis</a:t>
            </a:r>
            <a:r>
              <a:rPr lang="en-IE" sz="2100" dirty="0"/>
              <a:t>:</a:t>
            </a:r>
            <a:endParaRPr sz="2100" dirty="0"/>
          </a:p>
          <a:p>
            <a:pPr marL="457200" lvl="0" indent="-361950" algn="l" rtl="0">
              <a:lnSpc>
                <a:spcPct val="115000"/>
              </a:lnSpc>
              <a:spcBef>
                <a:spcPts val="1200"/>
              </a:spcBef>
              <a:spcAft>
                <a:spcPts val="0"/>
              </a:spcAft>
              <a:buClr>
                <a:srgbClr val="0070C0"/>
              </a:buClr>
              <a:buSzPts val="2100"/>
              <a:buFont typeface="Calibri"/>
              <a:buAutoNum type="arabicPeriod"/>
            </a:pPr>
            <a:r>
              <a:rPr lang="en-IE" sz="2100" dirty="0" err="1">
                <a:solidFill>
                  <a:srgbClr val="0070C0"/>
                </a:solidFill>
              </a:rPr>
              <a:t>Foghlaim</a:t>
            </a:r>
            <a:r>
              <a:rPr lang="en-IE" sz="2100" dirty="0">
                <a:solidFill>
                  <a:srgbClr val="0070C0"/>
                </a:solidFill>
              </a:rPr>
              <a:t> </a:t>
            </a:r>
            <a:r>
              <a:rPr lang="en-IE" sz="2100" dirty="0" err="1">
                <a:solidFill>
                  <a:srgbClr val="0070C0"/>
                </a:solidFill>
              </a:rPr>
              <a:t>faoi</a:t>
            </a:r>
            <a:r>
              <a:rPr lang="en-IE" sz="2100" dirty="0">
                <a:solidFill>
                  <a:srgbClr val="0070C0"/>
                </a:solidFill>
              </a:rPr>
              <a:t> </a:t>
            </a:r>
            <a:r>
              <a:rPr lang="en-IE" sz="2100" dirty="0" err="1">
                <a:solidFill>
                  <a:srgbClr val="0070C0"/>
                </a:solidFill>
              </a:rPr>
              <a:t>bheochana</a:t>
            </a:r>
            <a:r>
              <a:rPr lang="en-IE" sz="2100" dirty="0">
                <a:solidFill>
                  <a:srgbClr val="0070C0"/>
                </a:solidFill>
              </a:rPr>
              <a:t> Boole</a:t>
            </a:r>
            <a:endParaRPr sz="2100" dirty="0">
              <a:solidFill>
                <a:srgbClr val="0070C0"/>
              </a:solidFill>
            </a:endParaRPr>
          </a:p>
          <a:p>
            <a:pPr marL="457200" lvl="0" indent="-361950" algn="l" rtl="0">
              <a:lnSpc>
                <a:spcPct val="115000"/>
              </a:lnSpc>
              <a:spcBef>
                <a:spcPts val="0"/>
              </a:spcBef>
              <a:spcAft>
                <a:spcPts val="0"/>
              </a:spcAft>
              <a:buClr>
                <a:srgbClr val="0070C0"/>
              </a:buClr>
              <a:buSzPts val="2100"/>
              <a:buFont typeface="Calibri"/>
              <a:buAutoNum type="arabicPeriod"/>
            </a:pPr>
            <a:r>
              <a:rPr lang="en-IE" sz="2100" dirty="0" err="1">
                <a:solidFill>
                  <a:srgbClr val="0070C0"/>
                </a:solidFill>
              </a:rPr>
              <a:t>Foghlaim</a:t>
            </a:r>
            <a:r>
              <a:rPr lang="en-IE" sz="2100" dirty="0">
                <a:solidFill>
                  <a:srgbClr val="0070C0"/>
                </a:solidFill>
              </a:rPr>
              <a:t> </a:t>
            </a:r>
            <a:r>
              <a:rPr lang="en-IE" sz="2100" dirty="0" err="1">
                <a:solidFill>
                  <a:srgbClr val="0070C0"/>
                </a:solidFill>
              </a:rPr>
              <a:t>faoi</a:t>
            </a:r>
            <a:r>
              <a:rPr lang="en-IE" sz="2100" dirty="0">
                <a:solidFill>
                  <a:srgbClr val="0070C0"/>
                </a:solidFill>
              </a:rPr>
              <a:t> </a:t>
            </a:r>
            <a:r>
              <a:rPr lang="en-IE" sz="2100" dirty="0" err="1">
                <a:solidFill>
                  <a:srgbClr val="0070C0"/>
                </a:solidFill>
              </a:rPr>
              <a:t>choinníollacha</a:t>
            </a:r>
            <a:r>
              <a:rPr lang="en-IE" sz="2100" dirty="0">
                <a:solidFill>
                  <a:srgbClr val="0070C0"/>
                </a:solidFill>
              </a:rPr>
              <a:t> Python (“if”)</a:t>
            </a:r>
            <a:endParaRPr sz="2100" dirty="0">
              <a:solidFill>
                <a:srgbClr val="0070C0"/>
              </a:solidFill>
            </a:endParaRPr>
          </a:p>
          <a:p>
            <a:pPr marL="457200" lvl="0" indent="-361950" algn="l" rtl="0">
              <a:lnSpc>
                <a:spcPct val="115000"/>
              </a:lnSpc>
              <a:spcBef>
                <a:spcPts val="0"/>
              </a:spcBef>
              <a:spcAft>
                <a:spcPts val="0"/>
              </a:spcAft>
              <a:buClr>
                <a:srgbClr val="0070C0"/>
              </a:buClr>
              <a:buSzPts val="2100"/>
              <a:buFont typeface="Calibri"/>
              <a:buAutoNum type="arabicPeriod"/>
            </a:pPr>
            <a:r>
              <a:rPr lang="en-IE" sz="2100" dirty="0" err="1">
                <a:solidFill>
                  <a:srgbClr val="0070C0"/>
                </a:solidFill>
              </a:rPr>
              <a:t>Foghlaim</a:t>
            </a:r>
            <a:r>
              <a:rPr lang="en-IE" sz="2100" dirty="0">
                <a:solidFill>
                  <a:srgbClr val="0070C0"/>
                </a:solidFill>
              </a:rPr>
              <a:t> </a:t>
            </a:r>
            <a:r>
              <a:rPr lang="en-IE" sz="2100" dirty="0" err="1">
                <a:solidFill>
                  <a:srgbClr val="0070C0"/>
                </a:solidFill>
              </a:rPr>
              <a:t>faoi</a:t>
            </a:r>
            <a:r>
              <a:rPr lang="en-IE" sz="2100" dirty="0">
                <a:solidFill>
                  <a:srgbClr val="0070C0"/>
                </a:solidFill>
              </a:rPr>
              <a:t> </a:t>
            </a:r>
            <a:r>
              <a:rPr lang="en-IE" sz="2100" dirty="0" err="1">
                <a:solidFill>
                  <a:srgbClr val="0070C0"/>
                </a:solidFill>
              </a:rPr>
              <a:t>mhodhanna</a:t>
            </a:r>
            <a:r>
              <a:rPr lang="en-IE" sz="2100" dirty="0">
                <a:solidFill>
                  <a:srgbClr val="0070C0"/>
                </a:solidFill>
              </a:rPr>
              <a:t> </a:t>
            </a:r>
            <a:r>
              <a:rPr lang="en-IE" sz="2100" dirty="0" err="1">
                <a:solidFill>
                  <a:srgbClr val="0070C0"/>
                </a:solidFill>
              </a:rPr>
              <a:t>braite</a:t>
            </a:r>
            <a:r>
              <a:rPr lang="en-IE" sz="2100" dirty="0">
                <a:solidFill>
                  <a:srgbClr val="0070C0"/>
                </a:solidFill>
              </a:rPr>
              <a:t> touching </a:t>
            </a:r>
            <a:r>
              <a:rPr lang="en-IE" sz="2100" dirty="0" err="1">
                <a:solidFill>
                  <a:srgbClr val="0070C0"/>
                </a:solidFill>
              </a:rPr>
              <a:t>i</a:t>
            </a:r>
            <a:r>
              <a:rPr lang="en-IE" sz="2100" dirty="0">
                <a:solidFill>
                  <a:srgbClr val="0070C0"/>
                </a:solidFill>
              </a:rPr>
              <a:t> </a:t>
            </a:r>
            <a:r>
              <a:rPr lang="en-IE" sz="2100" dirty="0" err="1">
                <a:solidFill>
                  <a:srgbClr val="0070C0"/>
                </a:solidFill>
              </a:rPr>
              <a:t>bPytch</a:t>
            </a:r>
            <a:endParaRPr sz="2100" dirty="0">
              <a:solidFill>
                <a:srgbClr val="0070C0"/>
              </a:solidFill>
            </a:endParaRPr>
          </a:p>
          <a:p>
            <a:pPr marL="457200" lvl="0" indent="-361950" algn="l" rtl="0">
              <a:lnSpc>
                <a:spcPct val="115000"/>
              </a:lnSpc>
              <a:spcBef>
                <a:spcPts val="0"/>
              </a:spcBef>
              <a:spcAft>
                <a:spcPts val="0"/>
              </a:spcAft>
              <a:buClr>
                <a:srgbClr val="0070C0"/>
              </a:buClr>
              <a:buSzPts val="2100"/>
              <a:buFont typeface="Calibri"/>
              <a:buAutoNum type="arabicPeriod"/>
            </a:pPr>
            <a:r>
              <a:rPr lang="en-IE" sz="2100" dirty="0">
                <a:solidFill>
                  <a:srgbClr val="0070C0"/>
                </a:solidFill>
              </a:rPr>
              <a:t>Agus  </a:t>
            </a:r>
            <a:r>
              <a:rPr lang="en-IE" sz="2100" dirty="0" err="1">
                <a:solidFill>
                  <a:srgbClr val="0070C0"/>
                </a:solidFill>
              </a:rPr>
              <a:t>chríochnaigh</a:t>
            </a:r>
            <a:r>
              <a:rPr lang="en-IE" sz="2100" dirty="0">
                <a:solidFill>
                  <a:srgbClr val="0070C0"/>
                </a:solidFill>
              </a:rPr>
              <a:t> </a:t>
            </a:r>
            <a:r>
              <a:rPr lang="en-IE" sz="2100" dirty="0" err="1">
                <a:solidFill>
                  <a:srgbClr val="0070C0"/>
                </a:solidFill>
              </a:rPr>
              <a:t>tú</a:t>
            </a:r>
            <a:r>
              <a:rPr lang="en-IE" sz="2100" dirty="0">
                <a:solidFill>
                  <a:srgbClr val="0070C0"/>
                </a:solidFill>
              </a:rPr>
              <a:t> do </a:t>
            </a:r>
            <a:r>
              <a:rPr lang="en-IE" sz="2100" dirty="0" err="1">
                <a:solidFill>
                  <a:srgbClr val="0070C0"/>
                </a:solidFill>
              </a:rPr>
              <a:t>chluiche</a:t>
            </a:r>
            <a:r>
              <a:rPr lang="en-IE" sz="2100" dirty="0">
                <a:solidFill>
                  <a:srgbClr val="0070C0"/>
                </a:solidFill>
              </a:rPr>
              <a:t> </a:t>
            </a:r>
            <a:r>
              <a:rPr lang="en-IE" sz="2100" dirty="0" err="1">
                <a:solidFill>
                  <a:srgbClr val="0070C0"/>
                </a:solidFill>
              </a:rPr>
              <a:t>Pytch</a:t>
            </a:r>
            <a:r>
              <a:rPr lang="en-IE" sz="2100" dirty="0">
                <a:solidFill>
                  <a:srgbClr val="0070C0"/>
                </a:solidFill>
              </a:rPr>
              <a:t> in-</a:t>
            </a:r>
            <a:r>
              <a:rPr lang="en-IE" sz="2100" dirty="0" err="1">
                <a:solidFill>
                  <a:srgbClr val="0070C0"/>
                </a:solidFill>
              </a:rPr>
              <a:t>imeartha</a:t>
            </a:r>
            <a:endParaRPr sz="2100" dirty="0">
              <a:solidFill>
                <a:srgbClr val="0070C0"/>
              </a:solidFill>
            </a:endParaRPr>
          </a:p>
          <a:p>
            <a:pPr marL="0" lvl="0" indent="0" algn="l" rtl="0">
              <a:lnSpc>
                <a:spcPct val="90000"/>
              </a:lnSpc>
              <a:spcBef>
                <a:spcPts val="1200"/>
              </a:spcBef>
              <a:spcAft>
                <a:spcPts val="0"/>
              </a:spcAft>
              <a:buClr>
                <a:srgbClr val="005EAE"/>
              </a:buClr>
              <a:buSzPts val="2133"/>
              <a:buNone/>
            </a:pPr>
            <a:endParaRPr dirty="0"/>
          </a:p>
          <a:p>
            <a:pPr marL="0" lvl="0" indent="0" algn="l" rtl="0">
              <a:lnSpc>
                <a:spcPct val="90000"/>
              </a:lnSpc>
              <a:spcBef>
                <a:spcPts val="1000"/>
              </a:spcBef>
              <a:spcAft>
                <a:spcPts val="0"/>
              </a:spcAft>
              <a:buClr>
                <a:srgbClr val="005EAE"/>
              </a:buClr>
              <a:buSzPts val="2100"/>
              <a:buNone/>
            </a:pPr>
            <a:r>
              <a:rPr lang="en-IE" sz="2100" dirty="0"/>
              <a:t>Sa </a:t>
            </a:r>
            <a:r>
              <a:rPr lang="en-IE" sz="2100" dirty="0" err="1"/>
              <a:t>chéad</a:t>
            </a:r>
            <a:r>
              <a:rPr lang="en-IE" sz="2100" dirty="0"/>
              <a:t> </a:t>
            </a:r>
            <a:r>
              <a:rPr lang="en-IE" sz="2100" dirty="0" err="1"/>
              <a:t>cheacht</a:t>
            </a:r>
            <a:r>
              <a:rPr lang="en-IE" sz="2100" dirty="0"/>
              <a:t> </a:t>
            </a:r>
            <a:r>
              <a:rPr lang="en-IE" sz="2100" dirty="0" err="1"/>
              <a:t>eile</a:t>
            </a:r>
            <a:r>
              <a:rPr lang="en-IE" sz="2100" dirty="0"/>
              <a:t> </a:t>
            </a:r>
            <a:r>
              <a:rPr lang="en-IE" sz="2100" dirty="0" err="1"/>
              <a:t>foghlaimeoimid</a:t>
            </a:r>
            <a:r>
              <a:rPr lang="en-IE" sz="2100" dirty="0"/>
              <a:t> </a:t>
            </a:r>
            <a:r>
              <a:rPr lang="en-IE" sz="2100" dirty="0" err="1"/>
              <a:t>níos</a:t>
            </a:r>
            <a:r>
              <a:rPr lang="en-IE" sz="2100" dirty="0"/>
              <a:t> </a:t>
            </a:r>
            <a:r>
              <a:rPr lang="en-IE" sz="2100" dirty="0" err="1"/>
              <a:t>mó</a:t>
            </a:r>
            <a:r>
              <a:rPr lang="en-IE" sz="2100" dirty="0"/>
              <a:t> </a:t>
            </a:r>
            <a:r>
              <a:rPr lang="en-IE" sz="2100" dirty="0" err="1"/>
              <a:t>faoi</a:t>
            </a:r>
            <a:r>
              <a:rPr lang="en-IE" sz="2100" dirty="0"/>
              <a:t> Python </a:t>
            </a:r>
            <a:r>
              <a:rPr lang="en-IE" sz="2100" dirty="0" err="1"/>
              <a:t>agus</a:t>
            </a:r>
            <a:r>
              <a:rPr lang="en-IE" sz="2100" dirty="0"/>
              <a:t> </a:t>
            </a:r>
            <a:r>
              <a:rPr lang="en-IE" sz="2100" dirty="0" err="1"/>
              <a:t>Pytch</a:t>
            </a:r>
            <a:r>
              <a:rPr lang="en-IE" sz="2100" dirty="0"/>
              <a:t> </a:t>
            </a:r>
            <a:r>
              <a:rPr lang="en-IE" sz="2100" dirty="0" err="1"/>
              <a:t>agus</a:t>
            </a:r>
            <a:r>
              <a:rPr lang="en-IE" sz="2100" dirty="0"/>
              <a:t> </a:t>
            </a:r>
            <a:r>
              <a:rPr lang="en-IE" sz="2100" dirty="0" err="1"/>
              <a:t>cuirfimid</a:t>
            </a:r>
            <a:r>
              <a:rPr lang="en-IE" sz="2100" dirty="0"/>
              <a:t> </a:t>
            </a:r>
            <a:r>
              <a:rPr lang="en-IE" sz="2100" dirty="0" err="1"/>
              <a:t>tús</a:t>
            </a:r>
            <a:r>
              <a:rPr lang="en-IE" sz="2100" dirty="0"/>
              <a:t> le </a:t>
            </a:r>
            <a:r>
              <a:rPr lang="en-IE" sz="2100" dirty="0" err="1"/>
              <a:t>tionscadal</a:t>
            </a:r>
            <a:r>
              <a:rPr lang="en-IE" sz="2100" dirty="0"/>
              <a:t> </a:t>
            </a:r>
            <a:r>
              <a:rPr lang="en-IE" sz="2100" dirty="0" err="1"/>
              <a:t>nua</a:t>
            </a:r>
            <a:r>
              <a:rPr lang="en-IE" sz="2100" dirty="0"/>
              <a:t> </a:t>
            </a:r>
            <a:r>
              <a:rPr lang="en-IE" sz="2100" dirty="0" err="1"/>
              <a:t>Pytch</a:t>
            </a:r>
            <a:r>
              <a:rPr lang="en-IE" sz="2100" dirty="0"/>
              <a:t>: “Catch the apple”.</a:t>
            </a:r>
            <a:endParaRPr sz="2100"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9067B9E6A74DF449C3B061A05CC32B2" ma:contentTypeVersion="17" ma:contentTypeDescription="Create a new document." ma:contentTypeScope="" ma:versionID="5ff88d9bbdcaf93512dd18fd937815ab">
  <xsd:schema xmlns:xsd="http://www.w3.org/2001/XMLSchema" xmlns:xs="http://www.w3.org/2001/XMLSchema" xmlns:p="http://schemas.microsoft.com/office/2006/metadata/properties" xmlns:ns2="efcb0734-e8c9-4514-b3c2-081ae4e043c7" xmlns:ns3="5b9f464e-49fe-4c36-aa9b-ff899366bd41" targetNamespace="http://schemas.microsoft.com/office/2006/metadata/properties" ma:root="true" ma:fieldsID="9e5f3f306ea7c69f89720814953eab60" ns2:_="" ns3:_="">
    <xsd:import namespace="efcb0734-e8c9-4514-b3c2-081ae4e043c7"/>
    <xsd:import namespace="5b9f464e-49fe-4c36-aa9b-ff899366bd4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3:SharedWithUsers" minOccurs="0"/>
                <xsd:element ref="ns3:SharedWithDetails" minOccurs="0"/>
                <xsd:element ref="ns2:MediaServiceOCR" minOccurs="0"/>
                <xsd:element ref="ns2:MediaServiceObjectDetectorVersion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cb0734-e8c9-4514-b3c2-081ae4e043c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d9b36d8-e8b0-4d46-88aa-db730269cdbe"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b9f464e-49fe-4c36-aa9b-ff899366bd41"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cf27b87a-077d-437c-8c5e-3eae08d8810f}" ma:internalName="TaxCatchAll" ma:showField="CatchAllData" ma:web="5b9f464e-49fe-4c36-aa9b-ff899366bd41">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fcb0734-e8c9-4514-b3c2-081ae4e043c7">
      <Terms xmlns="http://schemas.microsoft.com/office/infopath/2007/PartnerControls"/>
    </lcf76f155ced4ddcb4097134ff3c332f>
    <TaxCatchAll xmlns="5b9f464e-49fe-4c36-aa9b-ff899366bd41" xsi:nil="true"/>
  </documentManagement>
</p:properties>
</file>

<file path=customXml/itemProps1.xml><?xml version="1.0" encoding="utf-8"?>
<ds:datastoreItem xmlns:ds="http://schemas.openxmlformats.org/officeDocument/2006/customXml" ds:itemID="{32E31659-0B9C-40F6-8535-9FA049CE70AE}"/>
</file>

<file path=customXml/itemProps2.xml><?xml version="1.0" encoding="utf-8"?>
<ds:datastoreItem xmlns:ds="http://schemas.openxmlformats.org/officeDocument/2006/customXml" ds:itemID="{D9D4877A-260F-4B97-B9CF-E7C8E61AAC93}"/>
</file>

<file path=customXml/itemProps3.xml><?xml version="1.0" encoding="utf-8"?>
<ds:datastoreItem xmlns:ds="http://schemas.openxmlformats.org/officeDocument/2006/customXml" ds:itemID="{44772D81-A0C2-4F94-A4A2-48889F7CFB34}"/>
</file>

<file path=docProps/app.xml><?xml version="1.0" encoding="utf-8"?>
<Properties xmlns="http://schemas.openxmlformats.org/officeDocument/2006/extended-properties" xmlns:vt="http://schemas.openxmlformats.org/officeDocument/2006/docPropsVTypes">
  <TotalTime>4</TotalTime>
  <Words>2765</Words>
  <Application>Microsoft Office PowerPoint</Application>
  <PresentationFormat>Widescreen</PresentationFormat>
  <Paragraphs>162</Paragraphs>
  <Slides>9</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Courier</vt:lpstr>
      <vt:lpstr>EB Garamond</vt:lpstr>
      <vt:lpstr>Office Theme</vt:lpstr>
      <vt:lpstr>Ceacht 5</vt:lpstr>
      <vt:lpstr>Booleans (Beochana Boole)  – True (Fíor)/False (Bréagach)</vt:lpstr>
      <vt:lpstr>Booleans (Beochana Boole) agus Sensing (Brath)</vt:lpstr>
      <vt:lpstr>Coinníollacha i Python – True/False (Fíor/Bréagach)</vt:lpstr>
      <vt:lpstr>Bileog Oibre 1</vt:lpstr>
      <vt:lpstr>Bain triail as</vt:lpstr>
      <vt:lpstr>Ceisteanna le déanamh i mbeirteanna – Bileog Oibre 2</vt:lpstr>
      <vt:lpstr>Tascanna– Bileog Oibre 3</vt:lpstr>
      <vt:lpstr>Achoimre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Glenn Strong</dc:creator>
  <cp:lastModifiedBy>Shannagh Rowland</cp:lastModifiedBy>
  <cp:revision>4</cp:revision>
  <dcterms:created xsi:type="dcterms:W3CDTF">2023-06-19T09:20:43Z</dcterms:created>
  <dcterms:modified xsi:type="dcterms:W3CDTF">2026-02-20T16:14:26Z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0x010100E9067B9E6A74DF449C3B061A05CC32B2</vt:lpwstr>
  </property>
</Properties>
</file>