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7" roundtripDataSignature="AMtx7mhtuy2MdLmUmrtSL1uyPne1TtAG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0619" autoAdjust="0"/>
  </p:normalViewPr>
  <p:slideViewPr>
    <p:cSldViewPr snapToGrid="0">
      <p:cViewPr varScale="1">
        <p:scale>
          <a:sx n="75" d="100"/>
          <a:sy n="75" d="100"/>
        </p:scale>
        <p:origin x="303"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IE"/>
              <a:t>Dia daoibh, fáilte ar ais go dtí ár dtríú ceacht ar Python agus Pytch. Inniu tógfaimid ar an méid a rinneamar an uair dheireanach chun sprite (sprid) nua a chur leis, agus rachaidh an Bird (an t-éan) sa tóir air. </a:t>
            </a:r>
            <a:endParaRPr/>
          </a:p>
          <a:p>
            <a:pPr marL="0" lvl="0" indent="0" algn="l" rtl="0">
              <a:lnSpc>
                <a:spcPct val="100000"/>
              </a:lnSpc>
              <a:spcBef>
                <a:spcPts val="0"/>
              </a:spcBef>
              <a:spcAft>
                <a:spcPts val="0"/>
              </a:spcAft>
              <a:buSzPts val="1400"/>
              <a:buNone/>
            </a:pPr>
            <a:endParaRPr/>
          </a:p>
        </p:txBody>
      </p:sp>
      <p:sp>
        <p:nvSpPr>
          <p:cNvPr id="149" name="Google Shape;1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Anois déanaimis an tionscadal linn féin. Lean ort ag obair i bpéirí agus labhair faoi gach athrú atá á dhéanamh agat. Tá sé an-éasca botúin bheaga a dhéanamh agus tú ag foghlaim códaithe, agus is bealach maith é dhá phéire súl chun iad a thabhairt faoi deara.</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Comhlánaigh Bileog Oibre 3 leis seo — bain úsáid as cóipeáil agus greamú ón roghchlár deaschliceála chun é seo a chur isteach i mBileog Oibre 3.</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i="1">
                <a:latin typeface="Arial"/>
                <a:ea typeface="Arial"/>
                <a:cs typeface="Arial"/>
                <a:sym typeface="Arial"/>
              </a:rPr>
              <a:t>***Is féidir leat gabháil scáileáin den Stage (stáitse) a thógáil trí chliceáil ar an roghchlár trí phonc ag barr ar dheis fhuinneog Pytch (os cionn chúinne uachtarach ar dheis an Stage (stáitse)) agus “Screenshot” a roghnú. Agus do thionscadal ag rith, is bealach é sin chun an pictiúr a fháil ionas gur féidir leat é a ghreamú isteach sa bhileog oibre má tá tú á líonadh ar ríomhaire. ***</a:t>
            </a:r>
            <a:endParaRPr sz="1100" i="1">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302" name="Google Shape;30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Ceart go leor, chonaiceamar go leor inniu.</a:t>
            </a:r>
            <a:endParaRPr/>
          </a:p>
          <a:p>
            <a:pPr marL="0" lvl="0" indent="0" algn="l" rtl="0">
              <a:lnSpc>
                <a:spcPct val="115000"/>
              </a:lnSpc>
              <a:spcBef>
                <a:spcPts val="1200"/>
              </a:spcBef>
              <a:spcAft>
                <a:spcPts val="0"/>
              </a:spcAft>
              <a:buClr>
                <a:schemeClr val="dk1"/>
              </a:buClr>
              <a:buSzPts val="1100"/>
              <a:buFont typeface="Arial"/>
              <a:buNone/>
            </a:pPr>
            <a:r>
              <a:rPr lang="en-IE"/>
              <a:t>Rinneamar iniúchadh ar an dóigh le níos mó ná aon sprite (sprid) amháin a chruthú, d’fhoghlaimíomar conas rudaí a athdhéanamh i lúba (go deo, faoi láthair), agus d’fhoghlaimíomar conas uimhreacha randamacha a fháil ó Python chun beagán do-thuarthachta a chur lenár gcláir.</a:t>
            </a:r>
            <a:endParaRPr/>
          </a:p>
          <a:p>
            <a:pPr marL="0" lvl="0" indent="0" algn="l" rtl="0">
              <a:lnSpc>
                <a:spcPct val="115000"/>
              </a:lnSpc>
              <a:spcBef>
                <a:spcPts val="1200"/>
              </a:spcBef>
              <a:spcAft>
                <a:spcPts val="0"/>
              </a:spcAft>
              <a:buClr>
                <a:schemeClr val="dk1"/>
              </a:buClr>
              <a:buSzPts val="1100"/>
              <a:buFont typeface="Arial"/>
              <a:buNone/>
            </a:pPr>
            <a:r>
              <a:rPr lang="en-IE"/>
              <a:t>An chéad uair eile, cuirfimid é seo go léir le chéile ionas go mbeidh sé níos cosúla le cluiche iomlán.</a:t>
            </a:r>
            <a:endParaRPr/>
          </a:p>
          <a:p>
            <a:pPr marL="0" lvl="0" indent="0" algn="l" rtl="0">
              <a:lnSpc>
                <a:spcPct val="100000"/>
              </a:lnSpc>
              <a:spcBef>
                <a:spcPts val="1200"/>
              </a:spcBef>
              <a:spcAft>
                <a:spcPts val="0"/>
              </a:spcAft>
              <a:buSzPts val="1400"/>
              <a:buNone/>
            </a:pPr>
            <a:endParaRPr/>
          </a:p>
          <a:p>
            <a:pPr marL="0" lvl="0" indent="0" algn="l" rtl="0">
              <a:lnSpc>
                <a:spcPct val="100000"/>
              </a:lnSpc>
              <a:spcBef>
                <a:spcPts val="0"/>
              </a:spcBef>
              <a:spcAft>
                <a:spcPts val="0"/>
              </a:spcAft>
              <a:buSzPts val="1400"/>
              <a:buNone/>
            </a:pPr>
            <a:endParaRPr b="0"/>
          </a:p>
        </p:txBody>
      </p:sp>
      <p:sp>
        <p:nvSpPr>
          <p:cNvPr id="316" name="Google Shape;31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11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Chun ár gcluiche a dhéanamh, beidh níos mó ná rud amháin de dhíth orainn ar an Stage (stáitse) ag an am céanna — ba mhaith linn go mbeadh rud éigin ann don bird (éan) le dul sa tóir air.</a:t>
            </a:r>
            <a:endParaRPr/>
          </a:p>
          <a:p>
            <a:pPr marL="0" lvl="0" indent="0" algn="l" rtl="0">
              <a:lnSpc>
                <a:spcPct val="115000"/>
              </a:lnSpc>
              <a:spcBef>
                <a:spcPts val="1200"/>
              </a:spcBef>
              <a:spcAft>
                <a:spcPts val="0"/>
              </a:spcAft>
              <a:buClr>
                <a:schemeClr val="dk1"/>
              </a:buClr>
              <a:buSzPts val="1100"/>
              <a:buFont typeface="Arial"/>
              <a:buNone/>
            </a:pPr>
            <a:r>
              <a:rPr lang="en-IE"/>
              <a:t>Is féidir leat níos mó ná sprite (sprid) amháin a dhéanamh, fad is a chinntíonn tú go bhfuil ainm difriúil ar gach sprite (sprid). Seo sampla cód. Tá sprite (sprid) amháin ainmnithe agam mar “Snake” (nathair) agus an ceann eile mar “Bird” (Éan). Tá cultacha éagsúla orthu, ionas gur féidir leat an difríocht eatarthu a fheiceáil ar an Stage (stáitse).</a:t>
            </a:r>
            <a:endParaRPr/>
          </a:p>
          <a:p>
            <a:pPr marL="0" lvl="0" indent="0" algn="l" rtl="0">
              <a:lnSpc>
                <a:spcPct val="115000"/>
              </a:lnSpc>
              <a:spcBef>
                <a:spcPts val="1200"/>
              </a:spcBef>
              <a:spcAft>
                <a:spcPts val="0"/>
              </a:spcAft>
              <a:buClr>
                <a:schemeClr val="dk1"/>
              </a:buClr>
              <a:buSzPts val="1100"/>
              <a:buFont typeface="Arial"/>
              <a:buNone/>
            </a:pPr>
            <a:r>
              <a:rPr lang="en-IE"/>
              <a:t>Tá script ag gach ceann acu a ritheann nuair a chliceálann muid ar an mbratach ghlas. Bogann siad go dhá shuíomh éagsúla ar an Stage (stáitse), agus ansin deir siad rud éigin.</a:t>
            </a:r>
            <a:endParaRPr/>
          </a:p>
          <a:p>
            <a:pPr marL="0" lvl="0" indent="0" algn="l" rtl="0">
              <a:lnSpc>
                <a:spcPct val="115000"/>
              </a:lnSpc>
              <a:spcBef>
                <a:spcPts val="1200"/>
              </a:spcBef>
              <a:spcAft>
                <a:spcPts val="0"/>
              </a:spcAft>
              <a:buClr>
                <a:schemeClr val="dk1"/>
              </a:buClr>
              <a:buSzPts val="1100"/>
              <a:buFont typeface="Arial"/>
              <a:buNone/>
            </a:pPr>
            <a:r>
              <a:rPr lang="en-IE"/>
              <a:t>Níl mórán eile i gceist. Is féidir linn níos mó sprites (sprideanna) a chruthú ar an mbealach seo (is féidir an oiread agus is mian leat a bheith agat), agus tá a scripteanna féin (nó feidhmeanna/functions) ag gach ceann acu. Agus mar a fheiceann tú anseo leis angrenn flag event (imeacht bratach ghlas), is féidir le dhá sprite  (sprid) a bheith ag éisteacht leis an imeacht céanna agus freagairt dó ag an am céanna.</a:t>
            </a:r>
            <a:endParaRPr/>
          </a:p>
          <a:p>
            <a:pPr marL="0" lvl="0" indent="0" algn="l" rtl="0">
              <a:lnSpc>
                <a:spcPct val="100000"/>
              </a:lnSpc>
              <a:spcBef>
                <a:spcPts val="1200"/>
              </a:spcBef>
              <a:spcAft>
                <a:spcPts val="0"/>
              </a:spcAft>
              <a:buSzPts val="1400"/>
              <a:buNone/>
            </a:pPr>
            <a:endParaRPr/>
          </a:p>
        </p:txBody>
      </p:sp>
      <p:sp>
        <p:nvSpPr>
          <p:cNvPr id="158" name="Google Shape;15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(nóta: tá an bheochan don whileloop thart ar 13 soicind)</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Tá dhá rud nua a ba mhaith liom oibriú leo inniu. Is é an chéad cheann ná cód a athdhéanamh arís agus arís eile.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Go dtí seo, má theastaigh uainn orduithe a tharlódh cúpla uair, b’éigean dúinn an t-imeacht a spreagann iad a chur ar siúl níos mó ná uair amháin (mar shampla eochair a bhrú arís agus arís eile), nó na horduithe a ghearradh agus a ghreamú ionas go mbeadh siad scríofa arís agus arís eile sa script.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Tá bealach ag Python chun treoracha a athdhéanamh go minic. Féachfaimid níos mine air seo i gceacht eile amach anseo, ach anois coinneoimid leis an smaoineamh seo - orduithe a athdhéanamh </a:t>
            </a:r>
            <a:r>
              <a:rPr lang="en-IE" sz="1100" i="1">
                <a:latin typeface="Arial"/>
                <a:ea typeface="Arial"/>
                <a:cs typeface="Arial"/>
                <a:sym typeface="Arial"/>
              </a:rPr>
              <a:t>go deo</a:t>
            </a:r>
            <a:r>
              <a:rPr lang="en-IE" sz="1100">
                <a:latin typeface="Arial"/>
                <a:ea typeface="Arial"/>
                <a:cs typeface="Arial"/>
                <a:sym typeface="Arial"/>
              </a:rPr>
              <a:t> (nó go dtí go mbrúitear an cnaipe dearg stoptha!).</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Déanaimid é seo trí while True a scríobh. Tá rudaí eile is féidir a scríobh in ionad True, agus feicfimid iad sin i gceacht eile amach anseo, ach is leor an ceann seo don am i láthair. Ciallaíonn sé “déan na horduithe seo arís agus arís eile”. Má chonaic tú Scratch riamh, is ionann é seo agus an bloc “forever” i Scratch.</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[aistriú go dtí an chéad aistriú eile – beochan 13 soicind]</a:t>
            </a:r>
            <a:r>
              <a:rPr lang="en-IE" sz="1100">
                <a:latin typeface="Arial"/>
                <a:ea typeface="Arial"/>
                <a:cs typeface="Arial"/>
                <a:sym typeface="Arial"/>
              </a:rPr>
              <a:t> / </a:t>
            </a:r>
            <a:r>
              <a:rPr lang="en-IE" sz="1100" b="1">
                <a:latin typeface="Arial"/>
                <a:ea typeface="Arial"/>
                <a:cs typeface="Arial"/>
                <a:sym typeface="Arial"/>
              </a:rPr>
              <a:t>[advance to next transition. This is a 13 second animation]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Is féidir leat é a fheiceáil ag obair anseo. Rithim an script leis an mbratach ghlas agus déanaimid an chéad glide… ansin an dara glide… agus in áit críochnú, fillimid ar ais chun an chéad cheann a dhéanamh arís. Leanann sé seo ar aghaidh gan stad.</a:t>
            </a:r>
            <a:endParaRPr sz="1100">
              <a:latin typeface="Arial"/>
              <a:ea typeface="Arial"/>
              <a:cs typeface="Arial"/>
              <a:sym typeface="Arial"/>
            </a:endParaRPr>
          </a:p>
          <a:p>
            <a:pPr marL="0" lvl="0" indent="0" algn="l" rtl="0">
              <a:lnSpc>
                <a:spcPct val="115000"/>
              </a:lnSpc>
              <a:spcBef>
                <a:spcPts val="1200"/>
              </a:spcBef>
              <a:spcAft>
                <a:spcPts val="1200"/>
              </a:spcAft>
              <a:buSzPts val="1100"/>
              <a:buNone/>
            </a:pPr>
            <a:r>
              <a:rPr lang="en-IE" sz="1100">
                <a:latin typeface="Arial"/>
                <a:ea typeface="Arial"/>
                <a:cs typeface="Arial"/>
                <a:sym typeface="Arial"/>
              </a:rPr>
              <a:t>Úsáidfimid é seo inár gcluiche chun dara sprite  (sprid) a chur leis atá ag bogadh timpeall an Stage (stáitse) i gcónaí, agus is féidir leis an imreoir an  Bird (an t-éan) a rialú go rachaidh sé sa tóir air.</a:t>
            </a:r>
            <a:endParaRPr b="0" i="0"/>
          </a:p>
        </p:txBody>
      </p:sp>
      <p:sp>
        <p:nvSpPr>
          <p:cNvPr id="174" name="Google Shape;17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Rud eile a ba mhaith liom a úsáid ná cóincheap na n-uimhreacha randamacha, nó do-thuartha.</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Ar an sleamhnán roimhe seo, bhí an Bird (an t-éan) ag preabadh anonn is anall idir dhá phointe. Ní bheadh sé sin an-dúshlánach inár gcluiche — teastaíonn uainn go mbeadh sé beagán do-thuartha cá rachaidh an sprioc ina dhiaidh sin.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[aistriú go dtí an chéad bheochan eile] / [advance to next animation]</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I ríomhchlárú, labhraímid faoi “uimhreacha randamacha” nuair a chiallaíonn muid uimhreacha nach féidir a thuar agus atá difriúil gach uair. Cosúil leis na huimhreacha a fhaigheann tú agus tú ag rolladh dísle — ní bhíonn a fhios agat cén uimhir a gheobhaidh tú go dtí go rollann tú é, agus ní bhíonn a fhios agat cén uimhir a gheobhaidh tú an chéad uair eile ach an oiread.</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[aistriú go dtí an chéad bheochan eile] / [advance to next animation]</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Tá bealach ay Python chun uimhreacha randamacha a chruthú, ach caithfimid a rá le Python go bhfuil muid ag iarraidh é a úsáid. Cuir an líne seo gar do bharr aon scripte inar mian leat uimhreacha randamacha a úsáid — insíonn sé sin do Python go bhfuil muid ag iarraidh  </a:t>
            </a:r>
            <a:r>
              <a:rPr lang="en-IE" sz="1100" i="1">
                <a:latin typeface="Arial"/>
                <a:ea typeface="Arial"/>
                <a:cs typeface="Arial"/>
                <a:sym typeface="Arial"/>
              </a:rPr>
              <a:t>randomness extension</a:t>
            </a:r>
            <a:r>
              <a:rPr lang="en-IE" sz="1100">
                <a:latin typeface="Arial"/>
                <a:ea typeface="Arial"/>
                <a:cs typeface="Arial"/>
                <a:sym typeface="Arial"/>
              </a:rPr>
              <a:t> (an síneadh randamachta )a úsáid sa chlár seo.</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b="1">
                <a:latin typeface="Arial"/>
                <a:ea typeface="Arial"/>
                <a:cs typeface="Arial"/>
                <a:sym typeface="Arial"/>
              </a:rPr>
              <a:t>[aistriú go dtí an chéad bheochan eile] / [advance to next animation]</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E" sz="1100">
                <a:latin typeface="Arial"/>
                <a:ea typeface="Arial"/>
                <a:cs typeface="Arial"/>
                <a:sym typeface="Arial"/>
              </a:rPr>
              <a:t>Má scríobhann tú random.randint(1,5) i do chlár in áit ina bhfuil Python ag súil  le huimhir (mar shampla, idir lúibíní ordaithe change_x_by), cuirfear uimhir idir 1 agus 5 ann. Roghnaítear an uimhir go randamach gach uair a ritheann an t-ordú.</a:t>
            </a:r>
            <a:endParaRPr sz="1100">
              <a:latin typeface="Arial"/>
              <a:ea typeface="Arial"/>
              <a:cs typeface="Arial"/>
              <a:sym typeface="Arial"/>
            </a:endParaRPr>
          </a:p>
          <a:p>
            <a:pPr marL="0" lvl="0" indent="0" algn="l" rtl="0">
              <a:lnSpc>
                <a:spcPct val="115000"/>
              </a:lnSpc>
              <a:spcBef>
                <a:spcPts val="1200"/>
              </a:spcBef>
              <a:spcAft>
                <a:spcPts val="0"/>
              </a:spcAft>
              <a:buSzPts val="1100"/>
              <a:buNone/>
            </a:pPr>
            <a:r>
              <a:rPr lang="en-IE" sz="1100" b="1">
                <a:latin typeface="Arial"/>
                <a:ea typeface="Arial"/>
                <a:cs typeface="Arial"/>
                <a:sym typeface="Arial"/>
              </a:rPr>
              <a:t>[aistriú go dtí an chéad bheochan eile] / [advance to next animation]</a:t>
            </a:r>
            <a:endParaRPr/>
          </a:p>
          <a:p>
            <a:pPr marL="0" lvl="0" indent="0" algn="l" rtl="0">
              <a:lnSpc>
                <a:spcPct val="100000"/>
              </a:lnSpc>
              <a:spcBef>
                <a:spcPts val="1200"/>
              </a:spcBef>
              <a:spcAft>
                <a:spcPts val="0"/>
              </a:spcAft>
              <a:buSzPts val="1400"/>
              <a:buNone/>
            </a:pPr>
            <a:endParaRPr b="0"/>
          </a:p>
        </p:txBody>
      </p:sp>
      <p:sp>
        <p:nvSpPr>
          <p:cNvPr id="197" name="Google Shape;19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Seo sampla. Is féidir leat an t-ordú say a úsáid chun uimhir a rá — dúirt mé í ar feadh soicind amháin, ach níor theastaigh uaim go mbeadh sí mar an uimhir chéanna i gcónaí.</a:t>
            </a:r>
            <a:endParaRPr/>
          </a:p>
          <a:p>
            <a:pPr marL="0" lvl="0" indent="0" algn="l" rtl="0">
              <a:lnSpc>
                <a:spcPct val="115000"/>
              </a:lnSpc>
              <a:spcBef>
                <a:spcPts val="1200"/>
              </a:spcBef>
              <a:spcAft>
                <a:spcPts val="0"/>
              </a:spcAft>
              <a:buClr>
                <a:schemeClr val="dk1"/>
              </a:buClr>
              <a:buSzPts val="1100"/>
              <a:buFont typeface="Arial"/>
              <a:buNone/>
            </a:pPr>
            <a:r>
              <a:rPr lang="en-IE"/>
              <a:t>In áit “1” a rá (mar shampla), d’fhéadfá uimhir randamach a rá. Gach uair a ritheann an t-ordú seo, feicfidh tú uimhir randamach (b’fhéidir fiú an uimhir chéanna faoi dhó as a chéile, díreach mar a d’fhéadfadh dísle dhá ‘sé’ a thabhairt i ndiaidh a chéile).</a:t>
            </a:r>
            <a:endParaRPr/>
          </a:p>
          <a:p>
            <a:pPr marL="0" lvl="0" indent="0" algn="l" rtl="0">
              <a:lnSpc>
                <a:spcPct val="115000"/>
              </a:lnSpc>
              <a:spcBef>
                <a:spcPts val="1200"/>
              </a:spcBef>
              <a:spcAft>
                <a:spcPts val="0"/>
              </a:spcAft>
              <a:buClr>
                <a:schemeClr val="dk1"/>
              </a:buClr>
              <a:buSzPts val="1100"/>
              <a:buFont typeface="Arial"/>
              <a:buNone/>
            </a:pPr>
            <a:r>
              <a:rPr lang="en-IE"/>
              <a:t>Úsáidfimid uimhreacha randamacha inár gcluiche chun é a dhéanamh níos dúshlánaí a thuar cá rachaidh an rud atá á leanúint againn.</a:t>
            </a:r>
            <a:endParaRPr/>
          </a:p>
          <a:p>
            <a:pPr marL="0" lvl="0" indent="0" algn="l" rtl="0">
              <a:lnSpc>
                <a:spcPct val="100000"/>
              </a:lnSpc>
              <a:spcBef>
                <a:spcPts val="1200"/>
              </a:spcBef>
              <a:spcAft>
                <a:spcPts val="0"/>
              </a:spcAft>
              <a:buSzPts val="1400"/>
              <a:buNone/>
            </a:pPr>
            <a:endParaRPr/>
          </a:p>
        </p:txBody>
      </p:sp>
      <p:sp>
        <p:nvSpPr>
          <p:cNvPr id="220" name="Google Shape;22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Sin neart rudaí nua. Tosaímis anois ag tuiscint orthu.</a:t>
            </a:r>
            <a:endParaRPr/>
          </a:p>
          <a:p>
            <a:pPr marL="0" lvl="0" indent="0" algn="l" rtl="0">
              <a:lnSpc>
                <a:spcPct val="115000"/>
              </a:lnSpc>
              <a:spcBef>
                <a:spcPts val="1200"/>
              </a:spcBef>
              <a:spcAft>
                <a:spcPts val="0"/>
              </a:spcAft>
              <a:buClr>
                <a:schemeClr val="dk1"/>
              </a:buClr>
              <a:buSzPts val="1100"/>
              <a:buFont typeface="Arial"/>
              <a:buNone/>
            </a:pPr>
            <a:r>
              <a:rPr lang="en-IE"/>
              <a:t>Labhraigí lena chéile agus déanaigí cinnte go dtuigeann sibh cad a dhéanann gach líne cód. Scríobhaigí bhur bhfreagraí ar Bhileog Oibre 1.</a:t>
            </a:r>
            <a:endParaRPr/>
          </a:p>
          <a:p>
            <a:pPr marL="0" lvl="0" indent="0" algn="l" rtl="0">
              <a:lnSpc>
                <a:spcPct val="100000"/>
              </a:lnSpc>
              <a:spcBef>
                <a:spcPts val="1200"/>
              </a:spcBef>
              <a:spcAft>
                <a:spcPts val="0"/>
              </a:spcAft>
              <a:buSzPts val="1400"/>
              <a:buNone/>
            </a:pPr>
            <a:r>
              <a:rPr lang="en-IE"/>
              <a:t>Glacfaidh mé sos anseo ar feadh cúpla nóiméad chun am a thabhairt daoibh.</a:t>
            </a:r>
            <a:endParaRPr/>
          </a:p>
        </p:txBody>
      </p:sp>
      <p:sp>
        <p:nvSpPr>
          <p:cNvPr id="240" name="Google Shape;24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Anois tá sé in am an clár a thriail agus a fháil amach cad a dhéanann sé i ndáiríre. Má leanann tú an nasc ar an sleamhnán seo, luchtófar Pytch leis an gcód Python don chlár seo cheana féin, mar sin ní gá duit é a chlóscríobh. Athróimid an cód níos déanaí, ach faoi láthair bain úsáid as díreach mar atá sé. Nuair a bheidh sé luchtaithe, seiceáil go bhfuil sé mar an gcéanna leis an méid a chonaic tú ar an sleamhnán roimhe seo (ba chóir go mbeadh), agus ansin brúigh an cnaipe glas “run”  (rith). An n-iompraíonn sé díreach mar a bhí tú ag súil leis? Smaoinigh ar aon difríocht agus déan nóta díobh.</a:t>
            </a:r>
            <a:endParaRPr/>
          </a:p>
          <a:p>
            <a:pPr marL="0" lvl="0" indent="0" algn="l" rtl="0">
              <a:lnSpc>
                <a:spcPct val="100000"/>
              </a:lnSpc>
              <a:spcBef>
                <a:spcPts val="1200"/>
              </a:spcBef>
              <a:spcAft>
                <a:spcPts val="0"/>
              </a:spcAft>
              <a:buSzPts val="1400"/>
              <a:buNone/>
            </a:pPr>
            <a:endParaRPr/>
          </a:p>
        </p:txBody>
      </p:sp>
      <p:sp>
        <p:nvSpPr>
          <p:cNvPr id="255" name="Google Shape;25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Mar a dúirt mé, táimid chun clár Python a scríobh a chruthóidh tionscadal Pytch.</a:t>
            </a:r>
            <a:endParaRPr/>
          </a:p>
          <a:p>
            <a:pPr marL="0" lvl="0" indent="0" algn="l" rtl="0">
              <a:lnSpc>
                <a:spcPct val="115000"/>
              </a:lnSpc>
              <a:spcBef>
                <a:spcPts val="1200"/>
              </a:spcBef>
              <a:spcAft>
                <a:spcPts val="0"/>
              </a:spcAft>
              <a:buClr>
                <a:schemeClr val="dk1"/>
              </a:buClr>
              <a:buSzPts val="1100"/>
              <a:buFont typeface="Arial"/>
              <a:buNone/>
            </a:pPr>
            <a:r>
              <a:rPr lang="en-IE"/>
              <a:t>Níl dhéanann sé mórán fós, ach tá na codanna uile ann a theastaíonn uainn inniu.</a:t>
            </a:r>
            <a:endParaRPr/>
          </a:p>
          <a:p>
            <a:pPr marL="0" lvl="0" indent="0" algn="l" rtl="0">
              <a:lnSpc>
                <a:spcPct val="115000"/>
              </a:lnSpc>
              <a:spcBef>
                <a:spcPts val="1200"/>
              </a:spcBef>
              <a:spcAft>
                <a:spcPts val="0"/>
              </a:spcAft>
              <a:buClr>
                <a:schemeClr val="dk1"/>
              </a:buClr>
              <a:buSzPts val="1100"/>
              <a:buFont typeface="Arial"/>
              <a:buNone/>
            </a:pPr>
            <a:r>
              <a:rPr lang="en-IE"/>
              <a:t> Ciallaíonn gach líne i gclár Python rud éigin. Ná bí buartha faoi bhrí </a:t>
            </a:r>
            <a:r>
              <a:rPr lang="en-IE" i="1"/>
              <a:t>chruinn</a:t>
            </a:r>
            <a:r>
              <a:rPr lang="en-IE"/>
              <a:t> gach líne faoi láthair, ach léigh gach ceann acu agus, má cheapann tú go bhfuil tábhacht léi, smaoinigh ar an tionchar a d’fhéadfadh a bheith aici ar an tionscadal iomlán. Rud amháin tábhachtach: tá gach líne bogtha isteach ón imeall clé de réir méid áirithe. Tugtar “indentation” (eangú) air seo i gcódú.</a:t>
            </a:r>
            <a:endParaRPr/>
          </a:p>
          <a:p>
            <a:pPr marL="0" lvl="0" indent="0" algn="l" rtl="0">
              <a:lnSpc>
                <a:spcPct val="115000"/>
              </a:lnSpc>
              <a:spcBef>
                <a:spcPts val="1200"/>
              </a:spcBef>
              <a:spcAft>
                <a:spcPts val="0"/>
              </a:spcAft>
              <a:buClr>
                <a:schemeClr val="dk1"/>
              </a:buClr>
              <a:buSzPts val="1100"/>
              <a:buFont typeface="Arial"/>
              <a:buNone/>
            </a:pPr>
            <a:r>
              <a:rPr lang="en-IE"/>
              <a:t>Is cuid de mar a thuigeann Python an cód é indentation”(eangú), mar sin ná déan neamhaird de.</a:t>
            </a:r>
            <a:endParaRPr/>
          </a:p>
          <a:p>
            <a:pPr marL="0" lvl="0" indent="0" algn="l" rtl="0">
              <a:lnSpc>
                <a:spcPct val="115000"/>
              </a:lnSpc>
              <a:spcBef>
                <a:spcPts val="1200"/>
              </a:spcBef>
              <a:spcAft>
                <a:spcPts val="0"/>
              </a:spcAft>
              <a:buClr>
                <a:schemeClr val="dk1"/>
              </a:buClr>
              <a:buSzPts val="1100"/>
              <a:buFont typeface="Arial"/>
              <a:buNone/>
            </a:pPr>
            <a:r>
              <a:rPr lang="en-IE" b="1"/>
              <a:t>[aistriú go dtí an chéad aistriú eile] /[advance to next transition] </a:t>
            </a:r>
            <a:endParaRPr b="1"/>
          </a:p>
          <a:p>
            <a:pPr marL="0" lvl="0" indent="0" algn="l" rtl="0">
              <a:lnSpc>
                <a:spcPct val="115000"/>
              </a:lnSpc>
              <a:spcBef>
                <a:spcPts val="1200"/>
              </a:spcBef>
              <a:spcAft>
                <a:spcPts val="0"/>
              </a:spcAft>
              <a:buClr>
                <a:schemeClr val="dk1"/>
              </a:buClr>
              <a:buSzPts val="1100"/>
              <a:buFont typeface="Arial"/>
              <a:buNone/>
            </a:pPr>
            <a:r>
              <a:rPr lang="en-IE"/>
              <a:t>Cuirfidh mé loinnir air duit sa sampla seo leis na saigheada seo chun é a dhéanamh níos soiléire.</a:t>
            </a:r>
            <a:endParaRPr/>
          </a:p>
          <a:p>
            <a:pPr marL="0" lvl="0" indent="0" algn="l" rtl="0">
              <a:lnSpc>
                <a:spcPct val="115000"/>
              </a:lnSpc>
              <a:spcBef>
                <a:spcPts val="1200"/>
              </a:spcBef>
              <a:spcAft>
                <a:spcPts val="0"/>
              </a:spcAft>
              <a:buClr>
                <a:schemeClr val="dk1"/>
              </a:buClr>
              <a:buSzPts val="1100"/>
              <a:buFont typeface="Arial"/>
              <a:buNone/>
            </a:pPr>
            <a:r>
              <a:rPr lang="en-IE"/>
              <a:t>Faigh píosa páipéir. Scríobh síos cad a cheapann tú a dhéanfaidh sé seo.</a:t>
            </a:r>
            <a:endParaRPr/>
          </a:p>
          <a:p>
            <a:pPr marL="0" lvl="0" indent="0" algn="l" rtl="0">
              <a:lnSpc>
                <a:spcPct val="115000"/>
              </a:lnSpc>
              <a:spcBef>
                <a:spcPts val="1200"/>
              </a:spcBef>
              <a:spcAft>
                <a:spcPts val="0"/>
              </a:spcAft>
              <a:buClr>
                <a:schemeClr val="dk1"/>
              </a:buClr>
              <a:buSzPts val="1100"/>
              <a:buFont typeface="Arial"/>
              <a:buNone/>
            </a:pPr>
            <a:r>
              <a:rPr lang="en-IE"/>
              <a:t>Glacfaimid cúpla nóiméad, pléifimid é, agus scríobhaimid síos cad a shíleann tú a tharlóidh. Má tá ar an duine atá ag úsáid an ríomhaire rud éigin a dhéanamh chun aon rud a  chur ag dul, scríobh sin síos freisin.</a:t>
            </a:r>
            <a:endParaRPr/>
          </a:p>
          <a:p>
            <a:pPr marL="0" lvl="0" indent="0" algn="l" rtl="0">
              <a:lnSpc>
                <a:spcPct val="115000"/>
              </a:lnSpc>
              <a:spcBef>
                <a:spcPts val="1200"/>
              </a:spcBef>
              <a:spcAft>
                <a:spcPts val="0"/>
              </a:spcAft>
              <a:buClr>
                <a:schemeClr val="dk1"/>
              </a:buClr>
              <a:buSzPts val="1100"/>
              <a:buFont typeface="Arial"/>
              <a:buNone/>
            </a:pPr>
            <a:r>
              <a:rPr lang="en-IE"/>
              <a:t>Is féidir leat an físeán a chur ar sos anseo go dtí go bhfuil tú críochnaithe.</a:t>
            </a:r>
            <a:br>
              <a:rPr lang="en-IE"/>
            </a:br>
            <a:r>
              <a:rPr lang="en-IE"/>
              <a:t> </a:t>
            </a:r>
            <a:r>
              <a:rPr lang="en-IE" b="1"/>
              <a:t> </a:t>
            </a:r>
            <a:endParaRPr b="1"/>
          </a:p>
          <a:p>
            <a:pPr marL="0" lvl="0" indent="0" algn="l" rtl="0">
              <a:lnSpc>
                <a:spcPct val="115000"/>
              </a:lnSpc>
              <a:spcBef>
                <a:spcPts val="1200"/>
              </a:spcBef>
              <a:spcAft>
                <a:spcPts val="0"/>
              </a:spcAft>
              <a:buClr>
                <a:schemeClr val="dk1"/>
              </a:buClr>
              <a:buSzPts val="1100"/>
              <a:buFont typeface="Arial"/>
              <a:buNone/>
            </a:pPr>
            <a:r>
              <a:rPr lang="en-IE" b="1"/>
              <a:t>[tóg sos anseo ar feadh 10 soicind  nó mar sin] / [pause here for about 10 seconds]</a:t>
            </a:r>
            <a:endParaRPr b="1"/>
          </a:p>
          <a:p>
            <a:pPr marL="0" lvl="0" indent="0" algn="l" rtl="0">
              <a:lnSpc>
                <a:spcPct val="100000"/>
              </a:lnSpc>
              <a:spcBef>
                <a:spcPts val="1200"/>
              </a:spcBef>
              <a:spcAft>
                <a:spcPts val="0"/>
              </a:spcAft>
              <a:buSzPts val="1400"/>
              <a:buNone/>
            </a:pPr>
            <a:endParaRPr/>
          </a:p>
        </p:txBody>
      </p:sp>
      <p:sp>
        <p:nvSpPr>
          <p:cNvPr id="267" name="Google Shape;26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IE"/>
              <a:t>Anois tá sé in am smaoineamh go dáiríre ar conas a oibríonn ár gclár Python. Bain triail as na ceisteanna ar Bileog Oibre 2 — tá siad ar an sleamhnán seo freisin. Oibrigh i bpéirí, labhair faoi gach ceist, smaoinigh ar cad atá tú ag súil go dtarlóidh, agus déan turgnamh leis an gcód. Má théann rudaí ar strae agus mura bhfuil a fhios agat conas dul ar ais, cuimhnigh gur féidir leat filleadh ar an gcód bunaidh i gcónaí trí chuairt a thabhairt ar an nasc sin arís agus cóip úr a fháil. Is féidir leat freisin do chlóscríobh a chealú má tá sé níos tapa — úsáid Ctrl + Z ar an méarchlár.</a:t>
            </a:r>
            <a:endParaRPr/>
          </a:p>
          <a:p>
            <a:pPr marL="0" lvl="0" indent="0" algn="l" rtl="0">
              <a:lnSpc>
                <a:spcPct val="115000"/>
              </a:lnSpc>
              <a:spcBef>
                <a:spcPts val="1200"/>
              </a:spcBef>
              <a:spcAft>
                <a:spcPts val="0"/>
              </a:spcAft>
              <a:buClr>
                <a:schemeClr val="dk1"/>
              </a:buClr>
              <a:buSzPts val="1100"/>
              <a:buFont typeface="Arial"/>
              <a:buNone/>
            </a:pPr>
            <a:r>
              <a:rPr lang="en-IE"/>
              <a:t>Glacfaidh mé sos anseo arís chun am a thabhairt daoibh na ceisteanna seo go léir a dhéanamh.</a:t>
            </a:r>
            <a:endParaRPr/>
          </a:p>
          <a:p>
            <a:pPr marL="0" lvl="0" indent="0" algn="l" rtl="0">
              <a:lnSpc>
                <a:spcPct val="100000"/>
              </a:lnSpc>
              <a:spcBef>
                <a:spcPts val="120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89" name="Google Shape;28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spTree>
      <p:nvGrpSpPr>
        <p:cNvPr id="1" name="Shape 15"/>
        <p:cNvGrpSpPr/>
        <p:nvPr/>
      </p:nvGrpSpPr>
      <p:grpSpPr>
        <a:xfrm>
          <a:off x="0" y="0"/>
          <a:ext cx="0" cy="0"/>
          <a:chOff x="0" y="0"/>
          <a:chExt cx="0" cy="0"/>
        </a:xfrm>
      </p:grpSpPr>
      <p:sp>
        <p:nvSpPr>
          <p:cNvPr id="16" name="Google Shape;16;p13"/>
          <p:cNvSpPr/>
          <p:nvPr/>
        </p:nvSpPr>
        <p:spPr>
          <a:xfrm>
            <a:off x="0" y="0"/>
            <a:ext cx="12192000" cy="2096447"/>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17" name="Google Shape;17;p13"/>
          <p:cNvSpPr txBox="1">
            <a:spLocks noGrp="1"/>
          </p:cNvSpPr>
          <p:nvPr>
            <p:ph type="ctrTitle"/>
          </p:nvPr>
        </p:nvSpPr>
        <p:spPr>
          <a:xfrm>
            <a:off x="3878580" y="3417983"/>
            <a:ext cx="4389120"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2"/>
              </a:buClr>
              <a:buSzPts val="4400"/>
              <a:buFont typeface="Calibri"/>
              <a:buNone/>
              <a:defRPr>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3"/>
          <p:cNvSpPr txBox="1">
            <a:spLocks noGrp="1"/>
          </p:cNvSpPr>
          <p:nvPr>
            <p:ph type="subTitle" idx="1"/>
          </p:nvPr>
        </p:nvSpPr>
        <p:spPr>
          <a:xfrm>
            <a:off x="3878580" y="4142394"/>
            <a:ext cx="4155440" cy="361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accent2"/>
              </a:buClr>
              <a:buSzPts val="2133"/>
              <a:buNone/>
              <a:defRPr sz="2133" b="0">
                <a:solidFill>
                  <a:schemeClr val="accent2"/>
                </a:solidFill>
              </a:defRPr>
            </a:lvl1pPr>
            <a:lvl2pPr lvl="1" algn="ctr">
              <a:lnSpc>
                <a:spcPct val="90000"/>
              </a:lnSpc>
              <a:spcBef>
                <a:spcPts val="500"/>
              </a:spcBef>
              <a:spcAft>
                <a:spcPts val="0"/>
              </a:spcAft>
              <a:buClr>
                <a:srgbClr val="888888"/>
              </a:buClr>
              <a:buSzPts val="2400"/>
              <a:buNone/>
              <a:defRPr>
                <a:solidFill>
                  <a:srgbClr val="888888"/>
                </a:solidFill>
              </a:defRPr>
            </a:lvl2pPr>
            <a:lvl3pPr lvl="2" algn="ctr">
              <a:lnSpc>
                <a:spcPct val="90000"/>
              </a:lnSpc>
              <a:spcBef>
                <a:spcPts val="500"/>
              </a:spcBef>
              <a:spcAft>
                <a:spcPts val="0"/>
              </a:spcAft>
              <a:buClr>
                <a:srgbClr val="888888"/>
              </a:buClr>
              <a:buSzPts val="2000"/>
              <a:buNone/>
              <a:defRPr>
                <a:solidFill>
                  <a:srgbClr val="888888"/>
                </a:solidFill>
              </a:defRPr>
            </a:lvl3pPr>
            <a:lvl4pPr lvl="3" algn="ctr">
              <a:lnSpc>
                <a:spcPct val="90000"/>
              </a:lnSpc>
              <a:spcBef>
                <a:spcPts val="500"/>
              </a:spcBef>
              <a:spcAft>
                <a:spcPts val="0"/>
              </a:spcAft>
              <a:buClr>
                <a:srgbClr val="888888"/>
              </a:buClr>
              <a:buSzPts val="1800"/>
              <a:buNone/>
              <a:defRPr>
                <a:solidFill>
                  <a:srgbClr val="888888"/>
                </a:solidFill>
              </a:defRPr>
            </a:lvl4pPr>
            <a:lvl5pPr lvl="4" algn="ctr">
              <a:lnSpc>
                <a:spcPct val="90000"/>
              </a:lnSpc>
              <a:spcBef>
                <a:spcPts val="500"/>
              </a:spcBef>
              <a:spcAft>
                <a:spcPts val="0"/>
              </a:spcAft>
              <a:buClr>
                <a:srgbClr val="888888"/>
              </a:buClr>
              <a:buSzPts val="18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a:endParaRPr/>
          </a:p>
        </p:txBody>
      </p:sp>
      <p:sp>
        <p:nvSpPr>
          <p:cNvPr id="19" name="Google Shape;19;p13"/>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20" name="Google Shape;20;p13"/>
          <p:cNvPicPr preferRelativeResize="0"/>
          <p:nvPr/>
        </p:nvPicPr>
        <p:blipFill rotWithShape="1">
          <a:blip r:embed="rId2">
            <a:alphaModFix/>
          </a:blip>
          <a:srcRect/>
          <a:stretch/>
        </p:blipFill>
        <p:spPr>
          <a:xfrm>
            <a:off x="3007360" y="2914462"/>
            <a:ext cx="828040" cy="3005214"/>
          </a:xfrm>
          <a:prstGeom prst="rect">
            <a:avLst/>
          </a:prstGeom>
          <a:noFill/>
          <a:ln>
            <a:noFill/>
          </a:ln>
        </p:spPr>
      </p:pic>
      <p:pic>
        <p:nvPicPr>
          <p:cNvPr id="21" name="Google Shape;21;p13"/>
          <p:cNvPicPr preferRelativeResize="0"/>
          <p:nvPr/>
        </p:nvPicPr>
        <p:blipFill rotWithShape="1">
          <a:blip r:embed="rId3">
            <a:alphaModFix/>
          </a:blip>
          <a:srcRect/>
          <a:stretch/>
        </p:blipFill>
        <p:spPr>
          <a:xfrm>
            <a:off x="7853680" y="2902844"/>
            <a:ext cx="828040" cy="3005214"/>
          </a:xfrm>
          <a:prstGeom prst="rect">
            <a:avLst/>
          </a:prstGeom>
          <a:noFill/>
          <a:ln>
            <a:noFill/>
          </a:ln>
        </p:spPr>
      </p:pic>
      <p:pic>
        <p:nvPicPr>
          <p:cNvPr id="22" name="Google Shape;22;p13" descr="TCD_White.png"/>
          <p:cNvPicPr preferRelativeResize="0"/>
          <p:nvPr/>
        </p:nvPicPr>
        <p:blipFill rotWithShape="1">
          <a:blip r:embed="rId4">
            <a:alphaModFix/>
          </a:blip>
          <a:srcRect/>
          <a:stretch/>
        </p:blipFill>
        <p:spPr>
          <a:xfrm>
            <a:off x="716280" y="279105"/>
            <a:ext cx="3039743" cy="819370"/>
          </a:xfrm>
          <a:prstGeom prst="rect">
            <a:avLst/>
          </a:prstGeom>
          <a:noFill/>
          <a:ln>
            <a:noFill/>
          </a:ln>
        </p:spPr>
      </p:pic>
      <p:sp>
        <p:nvSpPr>
          <p:cNvPr id="23" name="Google Shape;23;p13"/>
          <p:cNvSpPr txBox="1">
            <a:spLocks noGrp="1"/>
          </p:cNvSpPr>
          <p:nvPr>
            <p:ph type="body" idx="2"/>
          </p:nvPr>
        </p:nvSpPr>
        <p:spPr>
          <a:xfrm>
            <a:off x="9408161" y="4761554"/>
            <a:ext cx="2367280" cy="1470766"/>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Clr>
                <a:srgbClr val="005EAE"/>
              </a:buClr>
              <a:buSzPts val="1600"/>
              <a:buNone/>
              <a:defRPr sz="1600">
                <a:solidFill>
                  <a:srgbClr val="005EAE"/>
                </a:solidFill>
              </a:defRPr>
            </a:lvl1pPr>
            <a:lvl2pPr marL="914400" lvl="1" indent="-228600" algn="l">
              <a:lnSpc>
                <a:spcPct val="90000"/>
              </a:lnSpc>
              <a:spcBef>
                <a:spcPts val="0"/>
              </a:spcBef>
              <a:spcAft>
                <a:spcPts val="0"/>
              </a:spcAft>
              <a:buClr>
                <a:schemeClr val="accent2"/>
              </a:buClr>
              <a:buSzPts val="1600"/>
              <a:buNone/>
              <a:defRPr sz="1600">
                <a:solidFill>
                  <a:schemeClr val="accent2"/>
                </a:solidFill>
              </a:defRPr>
            </a:lvl2pPr>
            <a:lvl3pPr marL="1371600" lvl="2" indent="-228600" algn="l">
              <a:lnSpc>
                <a:spcPct val="90000"/>
              </a:lnSpc>
              <a:spcBef>
                <a:spcPts val="756"/>
              </a:spcBef>
              <a:spcAft>
                <a:spcPts val="0"/>
              </a:spcAft>
              <a:buClr>
                <a:schemeClr val="accent2"/>
              </a:buClr>
              <a:buSzPts val="1600"/>
              <a:buNone/>
              <a:defRPr sz="1600">
                <a:solidFill>
                  <a:schemeClr val="accent2"/>
                </a:solidFill>
              </a:defRPr>
            </a:lvl3pPr>
            <a:lvl4pPr marL="1828800" lvl="3" indent="-347154" algn="l">
              <a:lnSpc>
                <a:spcPct val="90000"/>
              </a:lnSpc>
              <a:spcBef>
                <a:spcPts val="0"/>
              </a:spcBef>
              <a:spcAft>
                <a:spcPts val="0"/>
              </a:spcAft>
              <a:buClr>
                <a:schemeClr val="lt1"/>
              </a:buClr>
              <a:buSzPts val="1867"/>
              <a:buChar char="•"/>
              <a:defRPr sz="1867">
                <a:solidFill>
                  <a:schemeClr val="lt1"/>
                </a:solidFill>
              </a:defRPr>
            </a:lvl4pPr>
            <a:lvl5pPr marL="2286000" lvl="4" indent="-347154" algn="l">
              <a:lnSpc>
                <a:spcPct val="90000"/>
              </a:lnSpc>
              <a:spcBef>
                <a:spcPts val="0"/>
              </a:spcBef>
              <a:spcAft>
                <a:spcPts val="0"/>
              </a:spcAft>
              <a:buClr>
                <a:schemeClr val="lt1"/>
              </a:buClr>
              <a:buSzPts val="1867"/>
              <a:buChar char="•"/>
              <a:defRPr sz="1867">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4" name="Google Shape;24;p13" descr="A black background with white text&#10;&#10;Description automatically generated"/>
          <p:cNvPicPr preferRelativeResize="0"/>
          <p:nvPr/>
        </p:nvPicPr>
        <p:blipFill rotWithShape="1">
          <a:blip r:embed="rId5">
            <a:alphaModFix/>
          </a:blip>
          <a:srcRect/>
          <a:stretch/>
        </p:blipFill>
        <p:spPr>
          <a:xfrm>
            <a:off x="9867949" y="104590"/>
            <a:ext cx="1854327" cy="1168400"/>
          </a:xfrm>
          <a:prstGeom prst="rect">
            <a:avLst/>
          </a:prstGeom>
          <a:noFill/>
          <a:ln>
            <a:noFill/>
          </a:ln>
        </p:spPr>
      </p:pic>
      <p:pic>
        <p:nvPicPr>
          <p:cNvPr id="25" name="Google Shape;25;p13" descr="A white arrow with blue text&#10;&#10;Description automatically generated"/>
          <p:cNvPicPr preferRelativeResize="0"/>
          <p:nvPr/>
        </p:nvPicPr>
        <p:blipFill rotWithShape="1">
          <a:blip r:embed="rId6">
            <a:alphaModFix/>
          </a:blip>
          <a:srcRect t="28326" b="29247"/>
          <a:stretch/>
        </p:blipFill>
        <p:spPr>
          <a:xfrm>
            <a:off x="4245760" y="220333"/>
            <a:ext cx="5454068" cy="1636530"/>
          </a:xfrm>
          <a:prstGeom prst="rect">
            <a:avLst/>
          </a:prstGeom>
          <a:noFill/>
          <a:ln>
            <a:noFill/>
          </a:ln>
        </p:spPr>
      </p:pic>
      <p:pic>
        <p:nvPicPr>
          <p:cNvPr id="26" name="Google Shape;26;p13"/>
          <p:cNvPicPr preferRelativeResize="0"/>
          <p:nvPr/>
        </p:nvPicPr>
        <p:blipFill>
          <a:blip r:embed="rId7">
            <a:alphaModFix/>
          </a:blip>
          <a:srcRect/>
          <a:stretch/>
        </p:blipFill>
        <p:spPr>
          <a:xfrm>
            <a:off x="251308" y="5740837"/>
            <a:ext cx="2503486" cy="514023"/>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7"/>
        <p:cNvGrpSpPr/>
        <p:nvPr/>
      </p:nvGrpSpPr>
      <p:grpSpPr>
        <a:xfrm>
          <a:off x="0" y="0"/>
          <a:ext cx="0" cy="0"/>
          <a:chOff x="0" y="0"/>
          <a:chExt cx="0" cy="0"/>
        </a:xfrm>
      </p:grpSpPr>
      <p:sp>
        <p:nvSpPr>
          <p:cNvPr id="78" name="Google Shape;78;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80" name="Google Shape;8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9"/>
        <p:cNvGrpSpPr/>
        <p:nvPr/>
      </p:nvGrpSpPr>
      <p:grpSpPr>
        <a:xfrm>
          <a:off x="0" y="0"/>
          <a:ext cx="0" cy="0"/>
          <a:chOff x="0" y="0"/>
          <a:chExt cx="0" cy="0"/>
        </a:xfrm>
      </p:grpSpPr>
      <p:sp>
        <p:nvSpPr>
          <p:cNvPr id="90" name="Google Shape;90;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92" name="Google Shape;9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2"/>
        <p:cNvGrpSpPr/>
        <p:nvPr/>
      </p:nvGrpSpPr>
      <p:grpSpPr>
        <a:xfrm>
          <a:off x="0" y="0"/>
          <a:ext cx="0" cy="0"/>
          <a:chOff x="0" y="0"/>
          <a:chExt cx="0" cy="0"/>
        </a:xfrm>
      </p:grpSpPr>
      <p:sp>
        <p:nvSpPr>
          <p:cNvPr id="103" name="Google Shape;103;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5" name="Google Shape;105;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7" name="Google Shape;107;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11"/>
        <p:cNvGrpSpPr/>
        <p:nvPr/>
      </p:nvGrpSpPr>
      <p:grpSpPr>
        <a:xfrm>
          <a:off x="0" y="0"/>
          <a:ext cx="0" cy="0"/>
          <a:chOff x="0" y="0"/>
          <a:chExt cx="0" cy="0"/>
        </a:xfrm>
      </p:grpSpPr>
      <p:sp>
        <p:nvSpPr>
          <p:cNvPr id="112" name="Google Shape;112;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6"/>
        <p:cNvGrpSpPr/>
        <p:nvPr/>
      </p:nvGrpSpPr>
      <p:grpSpPr>
        <a:xfrm>
          <a:off x="0" y="0"/>
          <a:ext cx="0" cy="0"/>
          <a:chOff x="0" y="0"/>
          <a:chExt cx="0" cy="0"/>
        </a:xfrm>
      </p:grpSpPr>
      <p:sp>
        <p:nvSpPr>
          <p:cNvPr id="117" name="Google Shape;117;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0"/>
        <p:cNvGrpSpPr/>
        <p:nvPr/>
      </p:nvGrpSpPr>
      <p:grpSpPr>
        <a:xfrm>
          <a:off x="0" y="0"/>
          <a:ext cx="0" cy="0"/>
          <a:chOff x="0" y="0"/>
          <a:chExt cx="0" cy="0"/>
        </a:xfrm>
      </p:grpSpPr>
      <p:sp>
        <p:nvSpPr>
          <p:cNvPr id="121" name="Google Shape;121;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23" name="Google Shape;123;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24" name="Google Shape;12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27"/>
        <p:cNvGrpSpPr/>
        <p:nvPr/>
      </p:nvGrpSpPr>
      <p:grpSpPr>
        <a:xfrm>
          <a:off x="0" y="0"/>
          <a:ext cx="0" cy="0"/>
          <a:chOff x="0" y="0"/>
          <a:chExt cx="0" cy="0"/>
        </a:xfrm>
      </p:grpSpPr>
      <p:sp>
        <p:nvSpPr>
          <p:cNvPr id="128" name="Google Shape;128;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30"/>
          <p:cNvSpPr>
            <a:spLocks noGrp="1"/>
          </p:cNvSpPr>
          <p:nvPr>
            <p:ph type="pic" idx="2"/>
          </p:nvPr>
        </p:nvSpPr>
        <p:spPr>
          <a:xfrm>
            <a:off x="5183188" y="987425"/>
            <a:ext cx="6172200" cy="4873625"/>
          </a:xfrm>
          <a:prstGeom prst="rect">
            <a:avLst/>
          </a:prstGeom>
          <a:noFill/>
          <a:ln>
            <a:noFill/>
          </a:ln>
        </p:spPr>
      </p:sp>
      <p:sp>
        <p:nvSpPr>
          <p:cNvPr id="130" name="Google Shape;130;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31" name="Google Shape;131;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4"/>
        <p:cNvGrpSpPr/>
        <p:nvPr/>
      </p:nvGrpSpPr>
      <p:grpSpPr>
        <a:xfrm>
          <a:off x="0" y="0"/>
          <a:ext cx="0" cy="0"/>
          <a:chOff x="0" y="0"/>
          <a:chExt cx="0" cy="0"/>
        </a:xfrm>
      </p:grpSpPr>
      <p:sp>
        <p:nvSpPr>
          <p:cNvPr id="135" name="Google Shape;135;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Title &amp; 2 Column Content 20pt">
  <p:cSld name="1_Title &amp; 2 Column Content 20pt">
    <p:spTree>
      <p:nvGrpSpPr>
        <p:cNvPr id="1" name="Shape 27"/>
        <p:cNvGrpSpPr/>
        <p:nvPr/>
      </p:nvGrpSpPr>
      <p:grpSpPr>
        <a:xfrm>
          <a:off x="0" y="0"/>
          <a:ext cx="0" cy="0"/>
          <a:chOff x="0" y="0"/>
          <a:chExt cx="0" cy="0"/>
        </a:xfrm>
      </p:grpSpPr>
      <p:sp>
        <p:nvSpPr>
          <p:cNvPr id="28" name="Google Shape;2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4"/>
          <p:cNvSpPr txBox="1">
            <a:spLocks noGrp="1"/>
          </p:cNvSpPr>
          <p:nvPr>
            <p:ph type="body" idx="1"/>
          </p:nvPr>
        </p:nvSpPr>
        <p:spPr>
          <a:xfrm>
            <a:off x="1104901" y="1881080"/>
            <a:ext cx="10037232" cy="3643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Clr>
                <a:schemeClr val="dk2"/>
              </a:buClr>
              <a:buSzPts val="2000"/>
              <a:buFont typeface="Arial"/>
              <a:buNone/>
              <a:defRPr sz="2667" b="1"/>
            </a:lvl1pPr>
            <a:lvl2pPr marL="914400" lvl="1" indent="-355600" algn="l">
              <a:lnSpc>
                <a:spcPct val="90000"/>
              </a:lnSpc>
              <a:spcBef>
                <a:spcPts val="500"/>
              </a:spcBef>
              <a:spcAft>
                <a:spcPts val="0"/>
              </a:spcAft>
              <a:buClr>
                <a:schemeClr val="dk1"/>
              </a:buClr>
              <a:buSzPts val="2000"/>
              <a:buFont typeface="EB Garamond"/>
              <a:buChar char="‒"/>
              <a:defRPr sz="2667"/>
            </a:lvl2pPr>
            <a:lvl3pPr marL="1371600" lvl="2" indent="-355600" algn="l">
              <a:lnSpc>
                <a:spcPct val="90000"/>
              </a:lnSpc>
              <a:spcBef>
                <a:spcPts val="500"/>
              </a:spcBef>
              <a:spcAft>
                <a:spcPts val="0"/>
              </a:spcAft>
              <a:buClr>
                <a:schemeClr val="dk1"/>
              </a:buClr>
              <a:buSzPts val="2000"/>
              <a:buFont typeface="Arial"/>
              <a:buChar char="»"/>
              <a:defRPr sz="2667"/>
            </a:lvl3pPr>
            <a:lvl4pPr marL="1828800" lvl="3" indent="-397954" algn="l">
              <a:lnSpc>
                <a:spcPct val="90000"/>
              </a:lnSpc>
              <a:spcBef>
                <a:spcPts val="500"/>
              </a:spcBef>
              <a:spcAft>
                <a:spcPts val="0"/>
              </a:spcAft>
              <a:buClr>
                <a:schemeClr val="dk1"/>
              </a:buClr>
              <a:buSzPts val="2667"/>
              <a:buChar char="•"/>
              <a:defRPr sz="2667"/>
            </a:lvl4pPr>
            <a:lvl5pPr marL="2286000" lvl="4" indent="-397954" algn="l">
              <a:lnSpc>
                <a:spcPct val="90000"/>
              </a:lnSpc>
              <a:spcBef>
                <a:spcPts val="500"/>
              </a:spcBef>
              <a:spcAft>
                <a:spcPts val="0"/>
              </a:spcAft>
              <a:buClr>
                <a:schemeClr val="dk1"/>
              </a:buClr>
              <a:buSzPts val="2667"/>
              <a:buChar char="•"/>
              <a:defRPr sz="2667"/>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4"/>
          <p:cNvSpPr/>
          <p:nvPr/>
        </p:nvSpPr>
        <p:spPr>
          <a:xfrm>
            <a:off x="0" y="6034668"/>
            <a:ext cx="12192000" cy="821745"/>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31" name="Google Shape;31;p14"/>
          <p:cNvSpPr txBox="1">
            <a:spLocks noGrp="1"/>
          </p:cNvSpPr>
          <p:nvPr>
            <p:ph type="body" idx="2"/>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2" name="Google Shape;32;p14" descr="TCD_White.png"/>
          <p:cNvPicPr preferRelativeResize="0"/>
          <p:nvPr/>
        </p:nvPicPr>
        <p:blipFill rotWithShape="1">
          <a:blip r:embed="rId2">
            <a:alphaModFix/>
          </a:blip>
          <a:srcRect/>
          <a:stretch/>
        </p:blipFill>
        <p:spPr>
          <a:xfrm>
            <a:off x="1090389" y="6184588"/>
            <a:ext cx="1968103" cy="530507"/>
          </a:xfrm>
          <a:prstGeom prst="rect">
            <a:avLst/>
          </a:prstGeom>
          <a:noFill/>
          <a:ln>
            <a:noFill/>
          </a:ln>
        </p:spPr>
      </p:pic>
      <p:sp>
        <p:nvSpPr>
          <p:cNvPr id="33" name="Google Shape;33;p14"/>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pic>
        <p:nvPicPr>
          <p:cNvPr id="34" name="Google Shape;34;p14"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0"/>
        <p:cNvGrpSpPr/>
        <p:nvPr/>
      </p:nvGrpSpPr>
      <p:grpSpPr>
        <a:xfrm>
          <a:off x="0" y="0"/>
          <a:ext cx="0" cy="0"/>
          <a:chOff x="0" y="0"/>
          <a:chExt cx="0" cy="0"/>
        </a:xfrm>
      </p:grpSpPr>
      <p:sp>
        <p:nvSpPr>
          <p:cNvPr id="141" name="Google Shape;141;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2_Title Slide">
  <p:cSld name="2_Title Slide">
    <p:spTree>
      <p:nvGrpSpPr>
        <p:cNvPr id="1" name="Shape 35"/>
        <p:cNvGrpSpPr/>
        <p:nvPr/>
      </p:nvGrpSpPr>
      <p:grpSpPr>
        <a:xfrm>
          <a:off x="0" y="0"/>
          <a:ext cx="0" cy="0"/>
          <a:chOff x="0" y="0"/>
          <a:chExt cx="0" cy="0"/>
        </a:xfrm>
      </p:grpSpPr>
      <p:sp>
        <p:nvSpPr>
          <p:cNvPr id="36" name="Google Shape;36;p15"/>
          <p:cNvSpPr/>
          <p:nvPr/>
        </p:nvSpPr>
        <p:spPr>
          <a:xfrm>
            <a:off x="0" y="1"/>
            <a:ext cx="12192000" cy="2924105"/>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37" name="Google Shape;37;p15"/>
          <p:cNvSpPr txBox="1">
            <a:spLocks noGrp="1"/>
          </p:cNvSpPr>
          <p:nvPr>
            <p:ph type="ctrTitle"/>
          </p:nvPr>
        </p:nvSpPr>
        <p:spPr>
          <a:xfrm>
            <a:off x="1104906" y="3708936"/>
            <a:ext cx="10001252"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2"/>
              </a:buClr>
              <a:buSzPts val="4400"/>
              <a:buFont typeface="Calibri"/>
              <a:buNone/>
              <a:defRPr>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5"/>
          <p:cNvSpPr txBox="1">
            <a:spLocks noGrp="1"/>
          </p:cNvSpPr>
          <p:nvPr>
            <p:ph type="subTitle" idx="1"/>
          </p:nvPr>
        </p:nvSpPr>
        <p:spPr>
          <a:xfrm>
            <a:off x="1104900" y="4283133"/>
            <a:ext cx="10001251" cy="361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accent2"/>
              </a:buClr>
              <a:buSzPts val="2133"/>
              <a:buNone/>
              <a:defRPr sz="2133" b="0">
                <a:solidFill>
                  <a:schemeClr val="accent2"/>
                </a:solidFill>
              </a:defRPr>
            </a:lvl1pPr>
            <a:lvl2pPr lvl="1" algn="ctr">
              <a:lnSpc>
                <a:spcPct val="90000"/>
              </a:lnSpc>
              <a:spcBef>
                <a:spcPts val="500"/>
              </a:spcBef>
              <a:spcAft>
                <a:spcPts val="0"/>
              </a:spcAft>
              <a:buClr>
                <a:srgbClr val="888888"/>
              </a:buClr>
              <a:buSzPts val="2400"/>
              <a:buNone/>
              <a:defRPr>
                <a:solidFill>
                  <a:srgbClr val="888888"/>
                </a:solidFill>
              </a:defRPr>
            </a:lvl2pPr>
            <a:lvl3pPr lvl="2" algn="ctr">
              <a:lnSpc>
                <a:spcPct val="90000"/>
              </a:lnSpc>
              <a:spcBef>
                <a:spcPts val="500"/>
              </a:spcBef>
              <a:spcAft>
                <a:spcPts val="0"/>
              </a:spcAft>
              <a:buClr>
                <a:srgbClr val="888888"/>
              </a:buClr>
              <a:buSzPts val="2000"/>
              <a:buNone/>
              <a:defRPr>
                <a:solidFill>
                  <a:srgbClr val="888888"/>
                </a:solidFill>
              </a:defRPr>
            </a:lvl3pPr>
            <a:lvl4pPr lvl="3" algn="ctr">
              <a:lnSpc>
                <a:spcPct val="90000"/>
              </a:lnSpc>
              <a:spcBef>
                <a:spcPts val="500"/>
              </a:spcBef>
              <a:spcAft>
                <a:spcPts val="0"/>
              </a:spcAft>
              <a:buClr>
                <a:srgbClr val="888888"/>
              </a:buClr>
              <a:buSzPts val="1800"/>
              <a:buNone/>
              <a:defRPr>
                <a:solidFill>
                  <a:srgbClr val="888888"/>
                </a:solidFill>
              </a:defRPr>
            </a:lvl4pPr>
            <a:lvl5pPr lvl="4" algn="ctr">
              <a:lnSpc>
                <a:spcPct val="90000"/>
              </a:lnSpc>
              <a:spcBef>
                <a:spcPts val="500"/>
              </a:spcBef>
              <a:spcAft>
                <a:spcPts val="0"/>
              </a:spcAft>
              <a:buClr>
                <a:srgbClr val="888888"/>
              </a:buClr>
              <a:buSzPts val="18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a:endParaRPr/>
          </a:p>
        </p:txBody>
      </p:sp>
      <p:sp>
        <p:nvSpPr>
          <p:cNvPr id="39" name="Google Shape;39;p15"/>
          <p:cNvSpPr txBox="1">
            <a:spLocks noGrp="1"/>
          </p:cNvSpPr>
          <p:nvPr>
            <p:ph type="body" idx="2"/>
          </p:nvPr>
        </p:nvSpPr>
        <p:spPr>
          <a:xfrm>
            <a:off x="1104907" y="5275463"/>
            <a:ext cx="6239100" cy="951128"/>
          </a:xfrm>
          <a:prstGeom prst="rect">
            <a:avLst/>
          </a:prstGeom>
          <a:noFill/>
          <a:ln>
            <a:noFill/>
          </a:ln>
        </p:spPr>
        <p:txBody>
          <a:bodyPr spcFirstLastPara="1" wrap="square" lIns="91425" tIns="45700" rIns="91425" bIns="45700" anchor="b" anchorCtr="0">
            <a:normAutofit/>
          </a:bodyPr>
          <a:lstStyle>
            <a:lvl1pPr marL="457200" lvl="0" indent="-364045" algn="l">
              <a:lnSpc>
                <a:spcPct val="90000"/>
              </a:lnSpc>
              <a:spcBef>
                <a:spcPts val="0"/>
              </a:spcBef>
              <a:spcAft>
                <a:spcPts val="0"/>
              </a:spcAft>
              <a:buClr>
                <a:srgbClr val="005EAE"/>
              </a:buClr>
              <a:buSzPts val="2133"/>
              <a:buChar char="•"/>
              <a:defRPr sz="2133">
                <a:solidFill>
                  <a:srgbClr val="005EAE"/>
                </a:solidFill>
              </a:defRPr>
            </a:lvl1pPr>
            <a:lvl2pPr marL="914400" lvl="1" indent="-228600" algn="l">
              <a:lnSpc>
                <a:spcPct val="90000"/>
              </a:lnSpc>
              <a:spcBef>
                <a:spcPts val="0"/>
              </a:spcBef>
              <a:spcAft>
                <a:spcPts val="0"/>
              </a:spcAft>
              <a:buClr>
                <a:schemeClr val="accent2"/>
              </a:buClr>
              <a:buSzPts val="2133"/>
              <a:buNone/>
              <a:defRPr sz="2133">
                <a:solidFill>
                  <a:schemeClr val="accent2"/>
                </a:solidFill>
              </a:defRPr>
            </a:lvl2pPr>
            <a:lvl3pPr marL="1371600" lvl="2" indent="-228600" algn="l">
              <a:lnSpc>
                <a:spcPct val="90000"/>
              </a:lnSpc>
              <a:spcBef>
                <a:spcPts val="756"/>
              </a:spcBef>
              <a:spcAft>
                <a:spcPts val="0"/>
              </a:spcAft>
              <a:buClr>
                <a:schemeClr val="accent2"/>
              </a:buClr>
              <a:buSzPts val="2133"/>
              <a:buNone/>
              <a:defRPr sz="2133">
                <a:solidFill>
                  <a:schemeClr val="accent2"/>
                </a:solidFill>
              </a:defRPr>
            </a:lvl3pPr>
            <a:lvl4pPr marL="1828800" lvl="3" indent="-347154" algn="l">
              <a:lnSpc>
                <a:spcPct val="90000"/>
              </a:lnSpc>
              <a:spcBef>
                <a:spcPts val="0"/>
              </a:spcBef>
              <a:spcAft>
                <a:spcPts val="0"/>
              </a:spcAft>
              <a:buClr>
                <a:schemeClr val="lt1"/>
              </a:buClr>
              <a:buSzPts val="1867"/>
              <a:buChar char="•"/>
              <a:defRPr sz="1867">
                <a:solidFill>
                  <a:schemeClr val="lt1"/>
                </a:solidFill>
              </a:defRPr>
            </a:lvl4pPr>
            <a:lvl5pPr marL="2286000" lvl="4" indent="-347154" algn="l">
              <a:lnSpc>
                <a:spcPct val="90000"/>
              </a:lnSpc>
              <a:spcBef>
                <a:spcPts val="0"/>
              </a:spcBef>
              <a:spcAft>
                <a:spcPts val="0"/>
              </a:spcAft>
              <a:buClr>
                <a:schemeClr val="lt1"/>
              </a:buClr>
              <a:buSzPts val="1867"/>
              <a:buChar char="•"/>
              <a:defRPr sz="1867">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5"/>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41" name="Google Shape;41;p15" descr="TCD_White.png"/>
          <p:cNvPicPr preferRelativeResize="0"/>
          <p:nvPr/>
        </p:nvPicPr>
        <p:blipFill rotWithShape="1">
          <a:blip r:embed="rId2">
            <a:alphaModFix/>
          </a:blip>
          <a:srcRect/>
          <a:stretch/>
        </p:blipFill>
        <p:spPr>
          <a:xfrm>
            <a:off x="1060547" y="631411"/>
            <a:ext cx="5435068" cy="146503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Content 20pt">
  <p:cSld name="Title &amp; Content 20pt">
    <p:spTree>
      <p:nvGrpSpPr>
        <p:cNvPr id="1" name="Shape 42"/>
        <p:cNvGrpSpPr/>
        <p:nvPr/>
      </p:nvGrpSpPr>
      <p:grpSpPr>
        <a:xfrm>
          <a:off x="0" y="0"/>
          <a:ext cx="0" cy="0"/>
          <a:chOff x="0" y="0"/>
          <a:chExt cx="0" cy="0"/>
        </a:xfrm>
      </p:grpSpPr>
      <p:sp>
        <p:nvSpPr>
          <p:cNvPr id="43" name="Google Shape;43;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6"/>
          <p:cNvSpPr txBox="1">
            <a:spLocks noGrp="1"/>
          </p:cNvSpPr>
          <p:nvPr>
            <p:ph type="body" idx="1"/>
          </p:nvPr>
        </p:nvSpPr>
        <p:spPr>
          <a:xfrm>
            <a:off x="1104900" y="1881075"/>
            <a:ext cx="10001251" cy="40401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6"/>
          <p:cNvSpPr txBox="1">
            <a:spLocks noGrp="1"/>
          </p:cNvSpPr>
          <p:nvPr>
            <p:ph type="body" idx="2"/>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6"/>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Content &amp; Image">
  <p:cSld name="Title, Content &amp; Image">
    <p:spTree>
      <p:nvGrpSpPr>
        <p:cNvPr id="1" name="Shape 47"/>
        <p:cNvGrpSpPr/>
        <p:nvPr/>
      </p:nvGrpSpPr>
      <p:grpSpPr>
        <a:xfrm>
          <a:off x="0" y="0"/>
          <a:ext cx="0" cy="0"/>
          <a:chOff x="0" y="0"/>
          <a:chExt cx="0" cy="0"/>
        </a:xfrm>
      </p:grpSpPr>
      <p:sp>
        <p:nvSpPr>
          <p:cNvPr id="48" name="Google Shape;48;p17"/>
          <p:cNvSpPr>
            <a:spLocks noGrp="1"/>
          </p:cNvSpPr>
          <p:nvPr>
            <p:ph type="pic" idx="2"/>
          </p:nvPr>
        </p:nvSpPr>
        <p:spPr>
          <a:xfrm>
            <a:off x="6585600" y="1943100"/>
            <a:ext cx="5606400" cy="4343400"/>
          </a:xfrm>
          <a:prstGeom prst="rect">
            <a:avLst/>
          </a:prstGeom>
          <a:solidFill>
            <a:schemeClr val="accent4"/>
          </a:solidFill>
          <a:ln>
            <a:noFill/>
          </a:ln>
        </p:spPr>
      </p:sp>
      <p:sp>
        <p:nvSpPr>
          <p:cNvPr id="49" name="Google Shape;49;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7"/>
          <p:cNvSpPr txBox="1">
            <a:spLocks noGrp="1"/>
          </p:cNvSpPr>
          <p:nvPr>
            <p:ph type="body" idx="1"/>
          </p:nvPr>
        </p:nvSpPr>
        <p:spPr>
          <a:xfrm>
            <a:off x="1104907" y="1905000"/>
            <a:ext cx="5092700" cy="3987688"/>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133"/>
              </a:spcBef>
              <a:spcAft>
                <a:spcPts val="0"/>
              </a:spcAft>
              <a:buClr>
                <a:schemeClr val="dk2"/>
              </a:buClr>
              <a:buSzPts val="2133"/>
              <a:buFont typeface="Calibri"/>
              <a:buChar char="–"/>
              <a:defRPr sz="2133" b="0"/>
            </a:lvl1pPr>
            <a:lvl2pPr marL="914400" lvl="1" indent="-364045" algn="l">
              <a:lnSpc>
                <a:spcPct val="90000"/>
              </a:lnSpc>
              <a:spcBef>
                <a:spcPts val="0"/>
              </a:spcBef>
              <a:spcAft>
                <a:spcPts val="0"/>
              </a:spcAft>
              <a:buClr>
                <a:schemeClr val="dk1"/>
              </a:buClr>
              <a:buSzPts val="2133"/>
              <a:buChar char="•"/>
              <a:defRPr sz="2133" b="0"/>
            </a:lvl2pPr>
            <a:lvl3pPr marL="1371600" lvl="2" indent="-347154" algn="l">
              <a:lnSpc>
                <a:spcPct val="90000"/>
              </a:lnSpc>
              <a:spcBef>
                <a:spcPts val="756"/>
              </a:spcBef>
              <a:spcAft>
                <a:spcPts val="0"/>
              </a:spcAft>
              <a:buClr>
                <a:schemeClr val="dk1"/>
              </a:buClr>
              <a:buSzPts val="1867"/>
              <a:buChar char="•"/>
              <a:defRPr sz="1867" b="0"/>
            </a:lvl3pPr>
            <a:lvl4pPr marL="1828800" lvl="3" indent="-347154" algn="l">
              <a:lnSpc>
                <a:spcPct val="90000"/>
              </a:lnSpc>
              <a:spcBef>
                <a:spcPts val="500"/>
              </a:spcBef>
              <a:spcAft>
                <a:spcPts val="0"/>
              </a:spcAft>
              <a:buClr>
                <a:schemeClr val="dk1"/>
              </a:buClr>
              <a:buSzPts val="1867"/>
              <a:buChar char="•"/>
              <a:defRPr sz="1867" b="0"/>
            </a:lvl4pPr>
            <a:lvl5pPr marL="2286000" lvl="4" indent="-347154" algn="l">
              <a:lnSpc>
                <a:spcPct val="90000"/>
              </a:lnSpc>
              <a:spcBef>
                <a:spcPts val="500"/>
              </a:spcBef>
              <a:spcAft>
                <a:spcPts val="0"/>
              </a:spcAft>
              <a:buClr>
                <a:schemeClr val="dk1"/>
              </a:buClr>
              <a:buSzPts val="1867"/>
              <a:buChar char="•"/>
              <a:defRPr sz="1867" b="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7"/>
          <p:cNvSpPr txBox="1">
            <a:spLocks noGrp="1"/>
          </p:cNvSpPr>
          <p:nvPr>
            <p:ph type="body" idx="3"/>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17"/>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r>
              <a:rPr lang="en-IE" sz="1333" b="1" i="0" u="none" strike="noStrike" cap="none">
                <a:solidFill>
                  <a:schemeClr val="lt1"/>
                </a:solidFill>
                <a:latin typeface="Calibri"/>
                <a:ea typeface="Calibri"/>
                <a:cs typeface="Calibri"/>
                <a:sym typeface="Calibri"/>
              </a:rPr>
              <a:t>Trinity College Dublin, </a:t>
            </a:r>
            <a:r>
              <a:rPr lang="en-IE" sz="1333" b="0" i="0" u="none" strike="noStrike" cap="none">
                <a:solidFill>
                  <a:schemeClr val="lt1"/>
                </a:solidFill>
                <a:latin typeface="Calibri"/>
                <a:ea typeface="Calibri"/>
                <a:cs typeface="Calibri"/>
                <a:sym typeface="Calibri"/>
              </a:rPr>
              <a:t>The University of Dublin</a:t>
            </a:r>
            <a:endParaRPr sz="1400" b="0" i="0" u="none" strike="noStrike" cap="none">
              <a:solidFill>
                <a:srgbClr val="000000"/>
              </a:solidFill>
              <a:latin typeface="Arial"/>
              <a:ea typeface="Arial"/>
              <a:cs typeface="Arial"/>
              <a:sym typeface="Arial"/>
            </a:endParaRPr>
          </a:p>
        </p:txBody>
      </p:sp>
      <p:sp>
        <p:nvSpPr>
          <p:cNvPr id="53" name="Google Shape;53;p17"/>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amp; Image">
  <p:cSld name="Title &amp; Image">
    <p:spTree>
      <p:nvGrpSpPr>
        <p:cNvPr id="1" name="Shape 54"/>
        <p:cNvGrpSpPr/>
        <p:nvPr/>
      </p:nvGrpSpPr>
      <p:grpSpPr>
        <a:xfrm>
          <a:off x="0" y="0"/>
          <a:ext cx="0" cy="0"/>
          <a:chOff x="0" y="0"/>
          <a:chExt cx="0" cy="0"/>
        </a:xfrm>
      </p:grpSpPr>
      <p:sp>
        <p:nvSpPr>
          <p:cNvPr id="55" name="Google Shape;55;p18"/>
          <p:cNvSpPr>
            <a:spLocks noGrp="1"/>
          </p:cNvSpPr>
          <p:nvPr>
            <p:ph type="pic" idx="2"/>
          </p:nvPr>
        </p:nvSpPr>
        <p:spPr>
          <a:xfrm>
            <a:off x="0" y="1435839"/>
            <a:ext cx="12192000" cy="4850665"/>
          </a:xfrm>
          <a:prstGeom prst="rect">
            <a:avLst/>
          </a:prstGeom>
          <a:solidFill>
            <a:schemeClr val="accent4"/>
          </a:solidFill>
          <a:ln>
            <a:noFill/>
          </a:ln>
        </p:spPr>
      </p:sp>
      <p:sp>
        <p:nvSpPr>
          <p:cNvPr id="56" name="Google Shape;5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8"/>
          <p:cNvSpPr txBox="1">
            <a:spLocks noGrp="1"/>
          </p:cNvSpPr>
          <p:nvPr>
            <p:ph type="body" idx="1"/>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18"/>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r>
              <a:rPr lang="en-IE" sz="1333" b="1" i="0" u="none" strike="noStrike" cap="none">
                <a:solidFill>
                  <a:schemeClr val="lt1"/>
                </a:solidFill>
                <a:latin typeface="Calibri"/>
                <a:ea typeface="Calibri"/>
                <a:cs typeface="Calibri"/>
                <a:sym typeface="Calibri"/>
              </a:rPr>
              <a:t>Trinity College Dublin, </a:t>
            </a:r>
            <a:r>
              <a:rPr lang="en-IE" sz="1333" b="0" i="0" u="none" strike="noStrike" cap="none">
                <a:solidFill>
                  <a:schemeClr val="lt1"/>
                </a:solidFill>
                <a:latin typeface="Calibri"/>
                <a:ea typeface="Calibri"/>
                <a:cs typeface="Calibri"/>
                <a:sym typeface="Calibri"/>
              </a:rPr>
              <a:t>The University of Dublin</a:t>
            </a:r>
            <a:endParaRPr sz="1400" b="0" i="0" u="none" strike="noStrike" cap="none">
              <a:solidFill>
                <a:srgbClr val="000000"/>
              </a:solidFill>
              <a:latin typeface="Arial"/>
              <a:ea typeface="Arial"/>
              <a:cs typeface="Arial"/>
              <a:sym typeface="Arial"/>
            </a:endParaRPr>
          </a:p>
        </p:txBody>
      </p:sp>
      <p:sp>
        <p:nvSpPr>
          <p:cNvPr id="59" name="Google Shape;59;p18"/>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hank You">
  <p:cSld name="Thank You">
    <p:spTree>
      <p:nvGrpSpPr>
        <p:cNvPr id="1" name="Shape 60"/>
        <p:cNvGrpSpPr/>
        <p:nvPr/>
      </p:nvGrpSpPr>
      <p:grpSpPr>
        <a:xfrm>
          <a:off x="0" y="0"/>
          <a:ext cx="0" cy="0"/>
          <a:chOff x="0" y="0"/>
          <a:chExt cx="0" cy="0"/>
        </a:xfrm>
      </p:grpSpPr>
      <p:sp>
        <p:nvSpPr>
          <p:cNvPr id="61" name="Google Shape;61;p19"/>
          <p:cNvSpPr txBox="1">
            <a:spLocks noGrp="1"/>
          </p:cNvSpPr>
          <p:nvPr>
            <p:ph type="ctrTitle"/>
          </p:nvPr>
        </p:nvSpPr>
        <p:spPr>
          <a:xfrm>
            <a:off x="1104906" y="3715200"/>
            <a:ext cx="10001252" cy="554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5600"/>
              <a:buFont typeface="Calibri"/>
              <a:buNone/>
              <a:defRPr sz="5600">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9"/>
          <p:cNvSpPr/>
          <p:nvPr/>
        </p:nvSpPr>
        <p:spPr>
          <a:xfrm>
            <a:off x="0" y="6498000"/>
            <a:ext cx="12192000" cy="360000"/>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sp>
        <p:nvSpPr>
          <p:cNvPr id="63" name="Google Shape;63;p19"/>
          <p:cNvSpPr/>
          <p:nvPr/>
        </p:nvSpPr>
        <p:spPr>
          <a:xfrm>
            <a:off x="0" y="1"/>
            <a:ext cx="12192000" cy="2924105"/>
          </a:xfrm>
          <a:prstGeom prst="rect">
            <a:avLst/>
          </a:prstGeom>
          <a:solidFill>
            <a:srgbClr val="005EA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pic>
        <p:nvPicPr>
          <p:cNvPr id="64" name="Google Shape;64;p19" descr="TCD_White.png"/>
          <p:cNvPicPr preferRelativeResize="0"/>
          <p:nvPr/>
        </p:nvPicPr>
        <p:blipFill rotWithShape="1">
          <a:blip r:embed="rId2">
            <a:alphaModFix/>
          </a:blip>
          <a:srcRect/>
          <a:stretch/>
        </p:blipFill>
        <p:spPr>
          <a:xfrm>
            <a:off x="1060547" y="631411"/>
            <a:ext cx="5435068" cy="14650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Only" type="titleOnly">
  <p:cSld name="TITLE_ONLY">
    <p:spTree>
      <p:nvGrpSpPr>
        <p:cNvPr id="1" name="Shape 65"/>
        <p:cNvGrpSpPr/>
        <p:nvPr/>
      </p:nvGrpSpPr>
      <p:grpSpPr>
        <a:xfrm>
          <a:off x="0" y="0"/>
          <a:ext cx="0" cy="0"/>
          <a:chOff x="0" y="0"/>
          <a:chExt cx="0" cy="0"/>
        </a:xfrm>
      </p:grpSpPr>
      <p:sp>
        <p:nvSpPr>
          <p:cNvPr id="66" name="Google Shape;6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5EAE"/>
              </a:buClr>
              <a:buSzPts val="4400"/>
              <a:buFont typeface="Calibri"/>
              <a:buNone/>
              <a:defRPr>
                <a:solidFill>
                  <a:srgbClr val="005EA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amp; 2 Column Content 20pt">
  <p:cSld name="Title &amp; 2 Column Content 20p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1"/>
          <p:cNvSpPr txBox="1">
            <a:spLocks noGrp="1"/>
          </p:cNvSpPr>
          <p:nvPr>
            <p:ph type="body" idx="1"/>
          </p:nvPr>
        </p:nvSpPr>
        <p:spPr>
          <a:xfrm>
            <a:off x="1104901" y="1881076"/>
            <a:ext cx="5245099" cy="316336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200"/>
              </a:spcBef>
              <a:spcAft>
                <a:spcPts val="0"/>
              </a:spcAft>
              <a:buClr>
                <a:schemeClr val="dk2"/>
              </a:buClr>
              <a:buSzPts val="2133"/>
              <a:buFont typeface="Arial"/>
              <a:buChar char="‒"/>
              <a:defRPr sz="2133" b="0"/>
            </a:lvl1pPr>
            <a:lvl2pPr marL="914400" lvl="1" indent="-364045" algn="l">
              <a:lnSpc>
                <a:spcPct val="90000"/>
              </a:lnSpc>
              <a:spcBef>
                <a:spcPts val="500"/>
              </a:spcBef>
              <a:spcAft>
                <a:spcPts val="0"/>
              </a:spcAft>
              <a:buClr>
                <a:schemeClr val="dk1"/>
              </a:buClr>
              <a:buSzPts val="2133"/>
              <a:buFont typeface="Arial"/>
              <a:buChar char="•"/>
              <a:defRPr sz="2133"/>
            </a:lvl2pPr>
            <a:lvl3pPr marL="1371600" lvl="2" indent="-364045" algn="l">
              <a:lnSpc>
                <a:spcPct val="90000"/>
              </a:lnSpc>
              <a:spcBef>
                <a:spcPts val="500"/>
              </a:spcBef>
              <a:spcAft>
                <a:spcPts val="0"/>
              </a:spcAft>
              <a:buClr>
                <a:schemeClr val="dk1"/>
              </a:buClr>
              <a:buSzPts val="2133"/>
              <a:buChar char="•"/>
              <a:defRPr sz="2133"/>
            </a:lvl3pPr>
            <a:lvl4pPr marL="1828800" lvl="3" indent="-364045" algn="l">
              <a:lnSpc>
                <a:spcPct val="90000"/>
              </a:lnSpc>
              <a:spcBef>
                <a:spcPts val="500"/>
              </a:spcBef>
              <a:spcAft>
                <a:spcPts val="0"/>
              </a:spcAft>
              <a:buClr>
                <a:schemeClr val="dk1"/>
              </a:buClr>
              <a:buSzPts val="2133"/>
              <a:buChar char="•"/>
              <a:defRPr sz="2133"/>
            </a:lvl4pPr>
            <a:lvl5pPr marL="2286000" lvl="4" indent="-364045" algn="l">
              <a:lnSpc>
                <a:spcPct val="90000"/>
              </a:lnSpc>
              <a:spcBef>
                <a:spcPts val="500"/>
              </a:spcBef>
              <a:spcAft>
                <a:spcPts val="0"/>
              </a:spcAft>
              <a:buClr>
                <a:schemeClr val="dk1"/>
              </a:buClr>
              <a:buSzPts val="2133"/>
              <a:buChar char="•"/>
              <a:defRPr sz="2133"/>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body" idx="2"/>
          </p:nvPr>
        </p:nvSpPr>
        <p:spPr>
          <a:xfrm>
            <a:off x="6553201" y="1881076"/>
            <a:ext cx="5246400" cy="316336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200"/>
              </a:spcBef>
              <a:spcAft>
                <a:spcPts val="0"/>
              </a:spcAft>
              <a:buClr>
                <a:schemeClr val="dk2"/>
              </a:buClr>
              <a:buSzPts val="2133"/>
              <a:buFont typeface="Arial"/>
              <a:buChar char="‒"/>
              <a:defRPr sz="2133" b="0"/>
            </a:lvl1pPr>
            <a:lvl2pPr marL="914400" lvl="1" indent="-364045" algn="l">
              <a:lnSpc>
                <a:spcPct val="90000"/>
              </a:lnSpc>
              <a:spcBef>
                <a:spcPts val="500"/>
              </a:spcBef>
              <a:spcAft>
                <a:spcPts val="0"/>
              </a:spcAft>
              <a:buClr>
                <a:schemeClr val="dk1"/>
              </a:buClr>
              <a:buSzPts val="2133"/>
              <a:buFont typeface="Arial"/>
              <a:buChar char="•"/>
              <a:defRPr sz="2133"/>
            </a:lvl2pPr>
            <a:lvl3pPr marL="1371600" lvl="2" indent="-364045" algn="l">
              <a:lnSpc>
                <a:spcPct val="90000"/>
              </a:lnSpc>
              <a:spcBef>
                <a:spcPts val="500"/>
              </a:spcBef>
              <a:spcAft>
                <a:spcPts val="0"/>
              </a:spcAft>
              <a:buClr>
                <a:schemeClr val="dk1"/>
              </a:buClr>
              <a:buSzPts val="2133"/>
              <a:buChar char="•"/>
              <a:defRPr sz="2133"/>
            </a:lvl3pPr>
            <a:lvl4pPr marL="1828800" lvl="3" indent="-364045" algn="l">
              <a:lnSpc>
                <a:spcPct val="90000"/>
              </a:lnSpc>
              <a:spcBef>
                <a:spcPts val="500"/>
              </a:spcBef>
              <a:spcAft>
                <a:spcPts val="0"/>
              </a:spcAft>
              <a:buClr>
                <a:schemeClr val="dk1"/>
              </a:buClr>
              <a:buSzPts val="2133"/>
              <a:buChar char="•"/>
              <a:defRPr sz="2133"/>
            </a:lvl4pPr>
            <a:lvl5pPr marL="2286000" lvl="4" indent="-364045" algn="l">
              <a:lnSpc>
                <a:spcPct val="90000"/>
              </a:lnSpc>
              <a:spcBef>
                <a:spcPts val="500"/>
              </a:spcBef>
              <a:spcAft>
                <a:spcPts val="0"/>
              </a:spcAft>
              <a:buClr>
                <a:schemeClr val="dk1"/>
              </a:buClr>
              <a:buSzPts val="2133"/>
              <a:buChar char="•"/>
              <a:defRPr sz="2133"/>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21"/>
          <p:cNvSpPr txBox="1">
            <a:spLocks noGrp="1"/>
          </p:cNvSpPr>
          <p:nvPr>
            <p:ph type="body" idx="3"/>
          </p:nvPr>
        </p:nvSpPr>
        <p:spPr>
          <a:xfrm>
            <a:off x="1104900" y="914404"/>
            <a:ext cx="10001251" cy="276225"/>
          </a:xfrm>
          <a:prstGeom prst="rect">
            <a:avLst/>
          </a:prstGeom>
          <a:noFill/>
          <a:ln>
            <a:noFill/>
          </a:ln>
        </p:spPr>
        <p:txBody>
          <a:bodyPr spcFirstLastPara="1" wrap="square" lIns="91425" tIns="45700" rIns="91425" bIns="45700" anchor="t" anchorCtr="0">
            <a:normAutofit/>
          </a:bodyPr>
          <a:lstStyle>
            <a:lvl1pPr marL="457200" lvl="0" indent="-364045" algn="l">
              <a:lnSpc>
                <a:spcPct val="90000"/>
              </a:lnSpc>
              <a:spcBef>
                <a:spcPts val="1000"/>
              </a:spcBef>
              <a:spcAft>
                <a:spcPts val="0"/>
              </a:spcAft>
              <a:buClr>
                <a:srgbClr val="005EAE"/>
              </a:buClr>
              <a:buSzPts val="2133"/>
              <a:buChar char="•"/>
              <a:defRPr sz="2133" b="0">
                <a:solidFill>
                  <a:srgbClr val="005EA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21"/>
          <p:cNvSpPr/>
          <p:nvPr/>
        </p:nvSpPr>
        <p:spPr>
          <a:xfrm>
            <a:off x="0" y="6034668"/>
            <a:ext cx="12192000" cy="821745"/>
          </a:xfrm>
          <a:prstGeom prst="rect">
            <a:avLst/>
          </a:prstGeom>
          <a:solidFill>
            <a:srgbClr val="005EAE"/>
          </a:solidFill>
          <a:ln>
            <a:noFill/>
          </a:ln>
        </p:spPr>
        <p:txBody>
          <a:bodyPr spcFirstLastPara="1" wrap="square" lIns="91425" tIns="45700" rIns="91425" bIns="45700" anchor="t" anchorCtr="0">
            <a:noAutofit/>
          </a:bodyPr>
          <a:lstStyle/>
          <a:p>
            <a:pPr marL="969409" marR="0" lvl="0" indent="0" algn="l" rtl="0">
              <a:lnSpc>
                <a:spcPct val="100000"/>
              </a:lnSpc>
              <a:spcBef>
                <a:spcPts val="0"/>
              </a:spcBef>
              <a:spcAft>
                <a:spcPts val="0"/>
              </a:spcAft>
              <a:buClr>
                <a:srgbClr val="000000"/>
              </a:buClr>
              <a:buSzPts val="1333"/>
              <a:buFont typeface="Arial"/>
              <a:buNone/>
            </a:pPr>
            <a:endParaRPr sz="1333" b="0" i="0" u="none" strike="noStrike" cap="none">
              <a:solidFill>
                <a:schemeClr val="lt1"/>
              </a:solidFill>
              <a:latin typeface="Calibri"/>
              <a:ea typeface="Calibri"/>
              <a:cs typeface="Calibri"/>
              <a:sym typeface="Calibri"/>
            </a:endParaRPr>
          </a:p>
        </p:txBody>
      </p:sp>
      <p:pic>
        <p:nvPicPr>
          <p:cNvPr id="74" name="Google Shape;74;p21" descr="TCD_White.png"/>
          <p:cNvPicPr preferRelativeResize="0"/>
          <p:nvPr/>
        </p:nvPicPr>
        <p:blipFill rotWithShape="1">
          <a:blip r:embed="rId2">
            <a:alphaModFix/>
          </a:blip>
          <a:srcRect/>
          <a:stretch/>
        </p:blipFill>
        <p:spPr>
          <a:xfrm>
            <a:off x="1090389" y="6184588"/>
            <a:ext cx="1968103" cy="530507"/>
          </a:xfrm>
          <a:prstGeom prst="rect">
            <a:avLst/>
          </a:prstGeom>
          <a:noFill/>
          <a:ln>
            <a:noFill/>
          </a:ln>
        </p:spPr>
      </p:pic>
      <p:sp>
        <p:nvSpPr>
          <p:cNvPr id="75" name="Google Shape;75;p21"/>
          <p:cNvSpPr txBox="1">
            <a:spLocks noGrp="1"/>
          </p:cNvSpPr>
          <p:nvPr>
            <p:ph type="sldNum" idx="12"/>
          </p:nvPr>
        </p:nvSpPr>
        <p:spPr>
          <a:xfrm>
            <a:off x="10719351" y="6508333"/>
            <a:ext cx="386800" cy="255815"/>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33"/>
              <a:buFont typeface="Arial"/>
              <a:buNone/>
              <a:defRPr sz="13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pic>
        <p:nvPicPr>
          <p:cNvPr id="76" name="Google Shape;76;p21" descr="A white arrow with blue text&#10;&#10;Description automatically generated"/>
          <p:cNvPicPr preferRelativeResize="0"/>
          <p:nvPr/>
        </p:nvPicPr>
        <p:blipFill rotWithShape="1">
          <a:blip r:embed="rId3">
            <a:alphaModFix/>
          </a:blip>
          <a:srcRect/>
          <a:stretch/>
        </p:blipFill>
        <p:spPr>
          <a:xfrm>
            <a:off x="9698445" y="5450245"/>
            <a:ext cx="2816766" cy="199213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5.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15.png"/><Relationship Id="rId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20.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pytch.org/app/lesson/sbys/3"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pytch.org/app/lesson/sbys/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
          <p:cNvSpPr txBox="1">
            <a:spLocks noGrp="1"/>
          </p:cNvSpPr>
          <p:nvPr>
            <p:ph type="ctrTitle"/>
          </p:nvPr>
        </p:nvSpPr>
        <p:spPr>
          <a:xfrm>
            <a:off x="3878580" y="3417983"/>
            <a:ext cx="4389120" cy="55485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2"/>
              </a:buClr>
              <a:buSzPct val="100000"/>
              <a:buFont typeface="Calibri"/>
              <a:buNone/>
            </a:pPr>
            <a:r>
              <a:rPr lang="en-IE"/>
              <a:t>Ceacht 3</a:t>
            </a:r>
            <a:endParaRPr/>
          </a:p>
        </p:txBody>
      </p:sp>
      <p:sp>
        <p:nvSpPr>
          <p:cNvPr id="152" name="Google Shape;152;p1"/>
          <p:cNvSpPr txBox="1">
            <a:spLocks noGrp="1"/>
          </p:cNvSpPr>
          <p:nvPr>
            <p:ph type="subTitle" idx="1"/>
          </p:nvPr>
        </p:nvSpPr>
        <p:spPr>
          <a:xfrm>
            <a:off x="3878580" y="4142394"/>
            <a:ext cx="4155440" cy="3618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2"/>
              </a:buClr>
              <a:buSzPts val="2100"/>
              <a:buNone/>
            </a:pPr>
            <a:r>
              <a:rPr lang="en-IE"/>
              <a:t>“Chase game”: Ag cur réalta leis</a:t>
            </a:r>
            <a:endParaRPr/>
          </a:p>
        </p:txBody>
      </p:sp>
      <p:sp>
        <p:nvSpPr>
          <p:cNvPr id="153" name="Google Shape;153;p1"/>
          <p:cNvSpPr txBox="1"/>
          <p:nvPr/>
        </p:nvSpPr>
        <p:spPr>
          <a:xfrm>
            <a:off x="9772847" y="4650022"/>
            <a:ext cx="2282520" cy="1923392"/>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5EAE"/>
              </a:buClr>
              <a:buSzPts val="1800"/>
              <a:buFont typeface="Arial"/>
              <a:buNone/>
            </a:pPr>
            <a:r>
              <a:rPr lang="en-IE" sz="1800" b="1">
                <a:solidFill>
                  <a:srgbClr val="005EAE"/>
                </a:solidFill>
                <a:latin typeface="Calibri"/>
                <a:ea typeface="Calibri"/>
                <a:cs typeface="Calibri"/>
                <a:sym typeface="Calibri"/>
              </a:rPr>
              <a:t>Arna fhorbairt ag</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a:p>
            <a:pPr marL="0" marR="0" lvl="2" indent="0" algn="l" rtl="0">
              <a:lnSpc>
                <a:spcPct val="90000"/>
              </a:lnSpc>
              <a:spcBef>
                <a:spcPts val="756"/>
              </a:spcBef>
              <a:spcAft>
                <a:spcPts val="0"/>
              </a:spcAft>
              <a:buClr>
                <a:schemeClr val="accent2"/>
              </a:buClr>
              <a:buSzPts val="1600"/>
              <a:buFont typeface="Arial"/>
              <a:buNone/>
            </a:pPr>
            <a:r>
              <a:rPr lang="en-IE" sz="1600" b="0" i="0" u="none" strike="noStrike" cap="none">
                <a:solidFill>
                  <a:schemeClr val="accent2"/>
                </a:solidFill>
                <a:latin typeface="Calibri"/>
                <a:ea typeface="Calibri"/>
                <a:cs typeface="Calibri"/>
                <a:sym typeface="Calibri"/>
              </a:rPr>
              <a:t>https://pytch.org/</a:t>
            </a:r>
            <a:endParaRPr sz="1400" b="0" i="0" u="none" strike="noStrike" cap="none">
              <a:solidFill>
                <a:srgbClr val="000000"/>
              </a:solidFill>
              <a:latin typeface="Arial"/>
              <a:ea typeface="Arial"/>
              <a:cs typeface="Arial"/>
              <a:sym typeface="Arial"/>
            </a:endParaRPr>
          </a:p>
          <a:p>
            <a:pPr marL="0" marR="0" lvl="2" indent="0" algn="l" rtl="0">
              <a:lnSpc>
                <a:spcPct val="90000"/>
              </a:lnSpc>
              <a:spcBef>
                <a:spcPts val="756"/>
              </a:spcBef>
              <a:spcAft>
                <a:spcPts val="0"/>
              </a:spcAft>
              <a:buClr>
                <a:schemeClr val="accent2"/>
              </a:buClr>
              <a:buSzPts val="1600"/>
              <a:buFont typeface="Arial"/>
              <a:buNone/>
            </a:pPr>
            <a:r>
              <a:rPr lang="en-IE" sz="1600" b="0" i="0" u="none" strike="noStrike" cap="none">
                <a:solidFill>
                  <a:schemeClr val="accent2"/>
                </a:solidFill>
                <a:latin typeface="Calibri"/>
                <a:ea typeface="Calibri"/>
                <a:cs typeface="Calibri"/>
                <a:sym typeface="Calibri"/>
              </a:rPr>
              <a:t>https://pytch.scss.tcd.ie/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5EAE"/>
              </a:buClr>
              <a:buSzPts val="1700"/>
              <a:buFont typeface="Arial"/>
              <a:buNone/>
            </a:pPr>
            <a:endParaRPr sz="1700" b="1" i="0" u="none" strike="noStrike" cap="none">
              <a:solidFill>
                <a:srgbClr val="005EAE"/>
              </a:solidFill>
              <a:latin typeface="Calibri"/>
              <a:ea typeface="Calibri"/>
              <a:cs typeface="Calibri"/>
              <a:sym typeface="Calibri"/>
            </a:endParaRPr>
          </a:p>
        </p:txBody>
      </p:sp>
      <p:pic>
        <p:nvPicPr>
          <p:cNvPr id="154" name="Google Shape;154;p1" descr="A black background with blue text&#10;&#10;Description automatically generated"/>
          <p:cNvPicPr preferRelativeResize="0"/>
          <p:nvPr/>
        </p:nvPicPr>
        <p:blipFill rotWithShape="1">
          <a:blip r:embed="rId3">
            <a:alphaModFix/>
          </a:blip>
          <a:srcRect t="18261" b="17276"/>
          <a:stretch/>
        </p:blipFill>
        <p:spPr>
          <a:xfrm>
            <a:off x="9772847" y="5001364"/>
            <a:ext cx="1834985" cy="72596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10"/>
          <p:cNvSpPr txBox="1">
            <a:spLocks noGrp="1"/>
          </p:cNvSpPr>
          <p:nvPr>
            <p:ph type="title"/>
          </p:nvPr>
        </p:nvSpPr>
        <p:spPr>
          <a:xfrm>
            <a:off x="650635" y="10551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a:t>Tascanna– Bileog Oibre 3</a:t>
            </a:r>
            <a:endParaRPr/>
          </a:p>
        </p:txBody>
      </p:sp>
      <p:sp>
        <p:nvSpPr>
          <p:cNvPr id="305" name="Google Shape;305;p10"/>
          <p:cNvSpPr txBox="1">
            <a:spLocks noGrp="1"/>
          </p:cNvSpPr>
          <p:nvPr>
            <p:ph type="body" idx="2"/>
          </p:nvPr>
        </p:nvSpPr>
        <p:spPr>
          <a:xfrm>
            <a:off x="650635" y="1258606"/>
            <a:ext cx="10997910" cy="273256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5000"/>
              </a:lnSpc>
              <a:spcBef>
                <a:spcPts val="1200"/>
              </a:spcBef>
              <a:spcAft>
                <a:spcPts val="0"/>
              </a:spcAft>
              <a:buNone/>
            </a:pPr>
            <a:r>
              <a:rPr lang="en-IE" sz="2316" dirty="0" err="1"/>
              <a:t>Oibrígí</a:t>
            </a:r>
            <a:r>
              <a:rPr lang="en-IE" sz="2316" dirty="0"/>
              <a:t> </a:t>
            </a:r>
            <a:r>
              <a:rPr lang="en-IE" sz="2316" dirty="0" err="1"/>
              <a:t>i</a:t>
            </a:r>
            <a:r>
              <a:rPr lang="en-IE" sz="2316" dirty="0"/>
              <a:t> </a:t>
            </a:r>
            <a:r>
              <a:rPr lang="en-IE" sz="2316" dirty="0" err="1"/>
              <a:t>mbeirteanna</a:t>
            </a:r>
            <a:r>
              <a:rPr lang="en-IE" sz="2316" dirty="0"/>
              <a:t> </a:t>
            </a:r>
            <a:r>
              <a:rPr lang="en-IE" sz="2316" dirty="0" err="1"/>
              <a:t>ar</a:t>
            </a:r>
            <a:r>
              <a:rPr lang="en-IE" sz="2316" dirty="0"/>
              <a:t> </a:t>
            </a:r>
            <a:r>
              <a:rPr lang="en-IE" sz="2316" dirty="0" err="1"/>
              <a:t>na</a:t>
            </a:r>
            <a:r>
              <a:rPr lang="en-IE" sz="2316" dirty="0"/>
              <a:t> </a:t>
            </a:r>
            <a:r>
              <a:rPr lang="en-IE" sz="2316" dirty="0" err="1"/>
              <a:t>gníomhaíochtaí</a:t>
            </a:r>
            <a:r>
              <a:rPr lang="en-IE" sz="2316" dirty="0"/>
              <a:t> </a:t>
            </a:r>
            <a:r>
              <a:rPr lang="en-IE" sz="2316" dirty="0" err="1"/>
              <a:t>seo</a:t>
            </a:r>
            <a:r>
              <a:rPr lang="en-IE" sz="2316" dirty="0"/>
              <a:t>: </a:t>
            </a:r>
            <a:endParaRPr sz="2316" dirty="0"/>
          </a:p>
          <a:p>
            <a:pPr marL="457200" lvl="0" indent="-444261" algn="l" rtl="0">
              <a:lnSpc>
                <a:spcPct val="90000"/>
              </a:lnSpc>
              <a:spcBef>
                <a:spcPts val="1200"/>
              </a:spcBef>
              <a:spcAft>
                <a:spcPts val="0"/>
              </a:spcAft>
              <a:buClr>
                <a:srgbClr val="005EAE"/>
              </a:buClr>
              <a:buSzPct val="100000"/>
              <a:buAutoNum type="arabicPeriod"/>
            </a:pPr>
            <a:r>
              <a:rPr lang="en-IE" sz="2050" dirty="0" err="1">
                <a:solidFill>
                  <a:srgbClr val="1A6EB6"/>
                </a:solidFill>
              </a:rPr>
              <a:t>Cuir</a:t>
            </a:r>
            <a:r>
              <a:rPr lang="en-IE" sz="2050" dirty="0">
                <a:solidFill>
                  <a:srgbClr val="1A6EB6"/>
                </a:solidFill>
              </a:rPr>
              <a:t> </a:t>
            </a:r>
            <a:r>
              <a:rPr lang="en-IE" sz="2050" dirty="0" err="1">
                <a:solidFill>
                  <a:srgbClr val="1A6EB6"/>
                </a:solidFill>
              </a:rPr>
              <a:t>tús</a:t>
            </a:r>
            <a:r>
              <a:rPr lang="en-IE" sz="2050" dirty="0">
                <a:solidFill>
                  <a:srgbClr val="1A6EB6"/>
                </a:solidFill>
              </a:rPr>
              <a:t> le </a:t>
            </a:r>
            <a:r>
              <a:rPr lang="en-IE" sz="2050" dirty="0" err="1">
                <a:solidFill>
                  <a:srgbClr val="1A6EB6"/>
                </a:solidFill>
              </a:rPr>
              <a:t>gluaiseacht</a:t>
            </a:r>
            <a:r>
              <a:rPr lang="en-IE" sz="2050" dirty="0">
                <a:solidFill>
                  <a:srgbClr val="1A6EB6"/>
                </a:solidFill>
              </a:rPr>
              <a:t> </a:t>
            </a:r>
            <a:r>
              <a:rPr lang="en-IE" sz="2050" dirty="0" err="1">
                <a:solidFill>
                  <a:srgbClr val="1A6EB6"/>
                </a:solidFill>
              </a:rPr>
              <a:t>na</a:t>
            </a:r>
            <a:r>
              <a:rPr lang="en-IE" sz="2050" dirty="0">
                <a:solidFill>
                  <a:srgbClr val="1A6EB6"/>
                </a:solidFill>
              </a:rPr>
              <a:t> </a:t>
            </a:r>
            <a:r>
              <a:rPr lang="en-IE" sz="2050" dirty="0" err="1">
                <a:solidFill>
                  <a:srgbClr val="1A6EB6"/>
                </a:solidFill>
              </a:rPr>
              <a:t>réalta</a:t>
            </a:r>
            <a:r>
              <a:rPr lang="en-IE" sz="2050" dirty="0">
                <a:solidFill>
                  <a:srgbClr val="1A6EB6"/>
                </a:solidFill>
              </a:rPr>
              <a:t> ó </a:t>
            </a:r>
            <a:r>
              <a:rPr lang="en-IE" sz="2050" dirty="0" err="1">
                <a:solidFill>
                  <a:srgbClr val="1A6EB6"/>
                </a:solidFill>
              </a:rPr>
              <a:t>shuíomh</a:t>
            </a:r>
            <a:r>
              <a:rPr lang="en-IE" sz="2050" dirty="0">
                <a:solidFill>
                  <a:srgbClr val="1A6EB6"/>
                </a:solidFill>
              </a:rPr>
              <a:t> </a:t>
            </a:r>
            <a:r>
              <a:rPr lang="en-IE" sz="2050" dirty="0" err="1">
                <a:solidFill>
                  <a:srgbClr val="1A6EB6"/>
                </a:solidFill>
              </a:rPr>
              <a:t>randamach</a:t>
            </a:r>
            <a:r>
              <a:rPr lang="en-IE" sz="2050" dirty="0">
                <a:solidFill>
                  <a:srgbClr val="1A6EB6"/>
                </a:solidFill>
              </a:rPr>
              <a:t> </a:t>
            </a:r>
            <a:r>
              <a:rPr lang="en-IE" sz="2050" dirty="0" err="1">
                <a:solidFill>
                  <a:srgbClr val="1A6EB6"/>
                </a:solidFill>
              </a:rPr>
              <a:t>ar</a:t>
            </a:r>
            <a:r>
              <a:rPr lang="en-IE" sz="2050" dirty="0">
                <a:solidFill>
                  <a:srgbClr val="1A6EB6"/>
                </a:solidFill>
              </a:rPr>
              <a:t> an Stage (</a:t>
            </a:r>
            <a:r>
              <a:rPr lang="en-IE" sz="2050" dirty="0" err="1">
                <a:solidFill>
                  <a:srgbClr val="1A6EB6"/>
                </a:solidFill>
              </a:rPr>
              <a:t>stáitse</a:t>
            </a:r>
            <a:r>
              <a:rPr lang="en-IE" sz="2050" dirty="0">
                <a:solidFill>
                  <a:srgbClr val="1A6EB6"/>
                </a:solidFill>
              </a:rPr>
              <a:t>) in </a:t>
            </a:r>
            <a:r>
              <a:rPr lang="en-IE" sz="2050" dirty="0" err="1">
                <a:solidFill>
                  <a:srgbClr val="1A6EB6"/>
                </a:solidFill>
              </a:rPr>
              <a:t>áit</a:t>
            </a:r>
            <a:r>
              <a:rPr lang="en-IE" sz="2050" dirty="0"/>
              <a:t>(-100, 100).</a:t>
            </a:r>
            <a:endParaRPr sz="2050" dirty="0"/>
          </a:p>
          <a:p>
            <a:pPr marL="685800" lvl="1" indent="-215661" algn="l" rtl="0">
              <a:lnSpc>
                <a:spcPct val="90000"/>
              </a:lnSpc>
              <a:spcBef>
                <a:spcPts val="500"/>
              </a:spcBef>
              <a:spcAft>
                <a:spcPts val="0"/>
              </a:spcAft>
              <a:buClr>
                <a:srgbClr val="005EAE"/>
              </a:buClr>
              <a:buSzPct val="100000"/>
              <a:buChar char="•"/>
            </a:pPr>
            <a:r>
              <a:rPr lang="en-IE" sz="2050" dirty="0" err="1">
                <a:solidFill>
                  <a:srgbClr val="005EAE"/>
                </a:solidFill>
              </a:rPr>
              <a:t>Cuimhnigh</a:t>
            </a:r>
            <a:r>
              <a:rPr lang="en-IE" sz="2050" dirty="0">
                <a:solidFill>
                  <a:srgbClr val="005EAE"/>
                </a:solidFill>
              </a:rPr>
              <a:t> </a:t>
            </a:r>
            <a:r>
              <a:rPr lang="en-IE" sz="2050" dirty="0" err="1">
                <a:solidFill>
                  <a:srgbClr val="005EAE"/>
                </a:solidFill>
              </a:rPr>
              <a:t>ar</a:t>
            </a:r>
            <a:r>
              <a:rPr lang="en-IE" sz="2050" dirty="0">
                <a:solidFill>
                  <a:srgbClr val="005EAE"/>
                </a:solidFill>
              </a:rPr>
              <a:t> </a:t>
            </a:r>
            <a:r>
              <a:rPr lang="en-IE" sz="2050" dirty="0" err="1">
                <a:solidFill>
                  <a:srgbClr val="005EAE"/>
                </a:solidFill>
              </a:rPr>
              <a:t>mhéid</a:t>
            </a:r>
            <a:r>
              <a:rPr lang="en-IE" sz="2050" dirty="0">
                <a:solidFill>
                  <a:srgbClr val="005EAE"/>
                </a:solidFill>
              </a:rPr>
              <a:t> an Stage (</a:t>
            </a:r>
            <a:r>
              <a:rPr lang="en-IE" sz="2050" dirty="0" err="1">
                <a:solidFill>
                  <a:srgbClr val="005EAE"/>
                </a:solidFill>
              </a:rPr>
              <a:t>Stáitse</a:t>
            </a:r>
            <a:r>
              <a:rPr lang="en-IE" sz="2050" dirty="0">
                <a:solidFill>
                  <a:srgbClr val="005EAE"/>
                </a:solidFill>
              </a:rPr>
              <a:t>) </a:t>
            </a:r>
            <a:r>
              <a:rPr lang="en-IE" sz="2050" dirty="0" err="1">
                <a:solidFill>
                  <a:srgbClr val="005EAE"/>
                </a:solidFill>
              </a:rPr>
              <a:t>agus</a:t>
            </a:r>
            <a:r>
              <a:rPr lang="en-IE" sz="2050" dirty="0">
                <a:solidFill>
                  <a:srgbClr val="005EAE"/>
                </a:solidFill>
              </a:rPr>
              <a:t> </a:t>
            </a:r>
            <a:r>
              <a:rPr lang="en-IE" sz="2050" dirty="0" err="1">
                <a:solidFill>
                  <a:srgbClr val="005EAE"/>
                </a:solidFill>
              </a:rPr>
              <a:t>tú</a:t>
            </a:r>
            <a:r>
              <a:rPr lang="en-IE" sz="2050" dirty="0">
                <a:solidFill>
                  <a:srgbClr val="005EAE"/>
                </a:solidFill>
              </a:rPr>
              <a:t> ag </a:t>
            </a:r>
            <a:r>
              <a:rPr lang="en-IE" sz="2050" dirty="0" err="1">
                <a:solidFill>
                  <a:srgbClr val="005EAE"/>
                </a:solidFill>
              </a:rPr>
              <a:t>roghnú</a:t>
            </a:r>
            <a:r>
              <a:rPr lang="en-IE" sz="2050" dirty="0">
                <a:solidFill>
                  <a:srgbClr val="005EAE"/>
                </a:solidFill>
              </a:rPr>
              <a:t> </a:t>
            </a:r>
            <a:r>
              <a:rPr lang="en-IE" sz="2050" dirty="0" err="1">
                <a:solidFill>
                  <a:srgbClr val="005EAE"/>
                </a:solidFill>
              </a:rPr>
              <a:t>uimhreacha</a:t>
            </a:r>
            <a:r>
              <a:rPr lang="en-IE" sz="2050" dirty="0">
                <a:solidFill>
                  <a:srgbClr val="005EAE"/>
                </a:solidFill>
              </a:rPr>
              <a:t> </a:t>
            </a:r>
            <a:r>
              <a:rPr lang="en-IE" sz="2050" dirty="0" err="1">
                <a:solidFill>
                  <a:srgbClr val="005EAE"/>
                </a:solidFill>
              </a:rPr>
              <a:t>randamacha</a:t>
            </a:r>
            <a:r>
              <a:rPr lang="en-IE" sz="2050" dirty="0">
                <a:solidFill>
                  <a:srgbClr val="005EAE"/>
                </a:solidFill>
              </a:rPr>
              <a:t>.</a:t>
            </a:r>
            <a:endParaRPr sz="2050" dirty="0">
              <a:solidFill>
                <a:srgbClr val="005EAE"/>
              </a:solidFill>
            </a:endParaRPr>
          </a:p>
          <a:p>
            <a:pPr marL="457200" lvl="0" indent="-444261" algn="l" rtl="0">
              <a:lnSpc>
                <a:spcPct val="90000"/>
              </a:lnSpc>
              <a:spcBef>
                <a:spcPts val="1000"/>
              </a:spcBef>
              <a:spcAft>
                <a:spcPts val="0"/>
              </a:spcAft>
              <a:buClr>
                <a:srgbClr val="005EAE"/>
              </a:buClr>
              <a:buSzPct val="100000"/>
              <a:buAutoNum type="arabicPeriod"/>
            </a:pPr>
            <a:r>
              <a:rPr lang="en-IE" sz="2050" dirty="0" err="1"/>
              <a:t>Faoi</a:t>
            </a:r>
            <a:r>
              <a:rPr lang="en-IE" sz="2050" dirty="0"/>
              <a:t> </a:t>
            </a:r>
            <a:r>
              <a:rPr lang="en-IE" sz="2050" dirty="0" err="1"/>
              <a:t>láthair</a:t>
            </a:r>
            <a:r>
              <a:rPr lang="en-IE" sz="2050" dirty="0"/>
              <a:t>, </a:t>
            </a:r>
            <a:r>
              <a:rPr lang="en-IE" sz="2050" dirty="0" err="1"/>
              <a:t>bogann</a:t>
            </a:r>
            <a:r>
              <a:rPr lang="en-IE" sz="2050" dirty="0"/>
              <a:t> an </a:t>
            </a:r>
            <a:r>
              <a:rPr lang="en-IE" sz="2050" dirty="0" err="1"/>
              <a:t>réalta</a:t>
            </a:r>
            <a:r>
              <a:rPr lang="en-IE" sz="2050" dirty="0"/>
              <a:t> </a:t>
            </a:r>
            <a:r>
              <a:rPr lang="en-IE" sz="2050" dirty="0" err="1"/>
              <a:t>idir</a:t>
            </a:r>
            <a:r>
              <a:rPr lang="en-IE" sz="2050" dirty="0"/>
              <a:t> an </a:t>
            </a:r>
            <a:r>
              <a:rPr lang="en-IE" sz="2050" dirty="0" err="1"/>
              <a:t>dá</a:t>
            </a:r>
            <a:r>
              <a:rPr lang="en-IE" sz="2050" dirty="0"/>
              <a:t> </a:t>
            </a:r>
            <a:r>
              <a:rPr lang="en-IE" sz="2050" dirty="0" err="1"/>
              <a:t>shuíomh</a:t>
            </a:r>
            <a:r>
              <a:rPr lang="en-IE" sz="2050" dirty="0"/>
              <a:t> </a:t>
            </a:r>
            <a:r>
              <a:rPr lang="en-IE" sz="2050" dirty="0" err="1"/>
              <a:t>chéanna</a:t>
            </a:r>
            <a:r>
              <a:rPr lang="en-IE" sz="2050" dirty="0"/>
              <a:t> </a:t>
            </a:r>
            <a:r>
              <a:rPr lang="en-IE" sz="2050" dirty="0" err="1"/>
              <a:t>i</a:t>
            </a:r>
            <a:r>
              <a:rPr lang="en-IE" sz="2050" dirty="0"/>
              <a:t> </a:t>
            </a:r>
            <a:r>
              <a:rPr lang="en-IE" sz="2050" dirty="0" err="1"/>
              <a:t>gcónaí</a:t>
            </a:r>
            <a:r>
              <a:rPr lang="en-IE" sz="2050" dirty="0"/>
              <a:t>, </a:t>
            </a:r>
            <a:r>
              <a:rPr lang="en-IE" sz="2050" dirty="0" err="1"/>
              <a:t>rud</a:t>
            </a:r>
            <a:r>
              <a:rPr lang="en-IE" sz="2050" dirty="0"/>
              <a:t> a </a:t>
            </a:r>
            <a:r>
              <a:rPr lang="en-IE" sz="2050" dirty="0" err="1"/>
              <a:t>chiallaíonn</a:t>
            </a:r>
            <a:r>
              <a:rPr lang="en-IE" sz="2050" dirty="0"/>
              <a:t> go </a:t>
            </a:r>
            <a:r>
              <a:rPr lang="en-IE" sz="2050" dirty="0" err="1"/>
              <a:t>bhfuil</a:t>
            </a:r>
            <a:r>
              <a:rPr lang="en-IE" sz="2050" dirty="0"/>
              <a:t> an </a:t>
            </a:r>
            <a:r>
              <a:rPr lang="en-IE" sz="2050" dirty="0" err="1"/>
              <a:t>cluiche</a:t>
            </a:r>
            <a:r>
              <a:rPr lang="en-IE" sz="2050" dirty="0"/>
              <a:t> </a:t>
            </a:r>
            <a:r>
              <a:rPr lang="en-IE" sz="2050" dirty="0" err="1"/>
              <a:t>ró-éasca</a:t>
            </a:r>
            <a:r>
              <a:rPr lang="en-IE" sz="2050" dirty="0"/>
              <a:t>.</a:t>
            </a:r>
            <a:br>
              <a:rPr lang="en-IE" sz="2050" dirty="0"/>
            </a:br>
            <a:r>
              <a:rPr lang="en-IE" sz="2050" dirty="0" err="1">
                <a:solidFill>
                  <a:srgbClr val="1A6EB6"/>
                </a:solidFill>
              </a:rPr>
              <a:t>Athraigh</a:t>
            </a:r>
            <a:r>
              <a:rPr lang="en-IE" sz="2050" dirty="0">
                <a:solidFill>
                  <a:srgbClr val="1A6EB6"/>
                </a:solidFill>
              </a:rPr>
              <a:t> an </a:t>
            </a:r>
            <a:r>
              <a:rPr lang="en-IE" sz="2050" dirty="0" err="1">
                <a:solidFill>
                  <a:srgbClr val="1A6EB6"/>
                </a:solidFill>
              </a:rPr>
              <a:t>clár</a:t>
            </a:r>
            <a:r>
              <a:rPr lang="en-IE" sz="2050" dirty="0">
                <a:solidFill>
                  <a:srgbClr val="1A6EB6"/>
                </a:solidFill>
              </a:rPr>
              <a:t> </a:t>
            </a:r>
            <a:r>
              <a:rPr lang="en-IE" sz="2050" dirty="0" err="1">
                <a:solidFill>
                  <a:srgbClr val="1A6EB6"/>
                </a:solidFill>
              </a:rPr>
              <a:t>ionas</a:t>
            </a:r>
            <a:r>
              <a:rPr lang="en-IE" sz="2050" dirty="0">
                <a:solidFill>
                  <a:srgbClr val="1A6EB6"/>
                </a:solidFill>
              </a:rPr>
              <a:t> go </a:t>
            </a:r>
            <a:r>
              <a:rPr lang="en-IE" sz="2050" dirty="0" err="1">
                <a:solidFill>
                  <a:srgbClr val="1A6EB6"/>
                </a:solidFill>
              </a:rPr>
              <a:t>mbogfaidh</a:t>
            </a:r>
            <a:r>
              <a:rPr lang="en-IE" sz="2050" dirty="0">
                <a:solidFill>
                  <a:srgbClr val="1A6EB6"/>
                </a:solidFill>
              </a:rPr>
              <a:t> an </a:t>
            </a:r>
            <a:r>
              <a:rPr lang="en-IE" sz="2050" dirty="0" err="1">
                <a:solidFill>
                  <a:srgbClr val="1A6EB6"/>
                </a:solidFill>
              </a:rPr>
              <a:t>réalta</a:t>
            </a:r>
            <a:r>
              <a:rPr lang="en-IE" sz="2050" dirty="0">
                <a:solidFill>
                  <a:srgbClr val="1A6EB6"/>
                </a:solidFill>
              </a:rPr>
              <a:t> </a:t>
            </a:r>
            <a:r>
              <a:rPr lang="en-IE" sz="2050" dirty="0" err="1">
                <a:solidFill>
                  <a:srgbClr val="1A6EB6"/>
                </a:solidFill>
              </a:rPr>
              <a:t>timpeall</a:t>
            </a:r>
            <a:r>
              <a:rPr lang="en-IE" sz="2050" dirty="0">
                <a:solidFill>
                  <a:srgbClr val="1A6EB6"/>
                </a:solidFill>
              </a:rPr>
              <a:t> an Stage (</a:t>
            </a:r>
            <a:r>
              <a:rPr lang="en-IE" sz="2050" dirty="0" err="1">
                <a:solidFill>
                  <a:srgbClr val="1A6EB6"/>
                </a:solidFill>
              </a:rPr>
              <a:t>stáitse</a:t>
            </a:r>
            <a:r>
              <a:rPr lang="en-IE" sz="2050" dirty="0">
                <a:solidFill>
                  <a:srgbClr val="1A6EB6"/>
                </a:solidFill>
              </a:rPr>
              <a:t>) </a:t>
            </a:r>
            <a:r>
              <a:rPr lang="en-IE" sz="2050" dirty="0" err="1">
                <a:solidFill>
                  <a:srgbClr val="1A6EB6"/>
                </a:solidFill>
              </a:rPr>
              <a:t>ar</a:t>
            </a:r>
            <a:r>
              <a:rPr lang="en-IE" sz="2050" dirty="0">
                <a:solidFill>
                  <a:srgbClr val="1A6EB6"/>
                </a:solidFill>
              </a:rPr>
              <a:t> </a:t>
            </a:r>
            <a:r>
              <a:rPr lang="en-IE" sz="2050" dirty="0" err="1">
                <a:solidFill>
                  <a:srgbClr val="1A6EB6"/>
                </a:solidFill>
              </a:rPr>
              <a:t>bhealach</a:t>
            </a:r>
            <a:r>
              <a:rPr lang="en-IE" sz="2050" dirty="0">
                <a:solidFill>
                  <a:srgbClr val="1A6EB6"/>
                </a:solidFill>
              </a:rPr>
              <a:t> do-</a:t>
            </a:r>
            <a:r>
              <a:rPr lang="en-IE" sz="2050" dirty="0" err="1">
                <a:solidFill>
                  <a:srgbClr val="1A6EB6"/>
                </a:solidFill>
              </a:rPr>
              <a:t>thuartha</a:t>
            </a:r>
            <a:r>
              <a:rPr lang="en-IE" sz="2050" dirty="0">
                <a:solidFill>
                  <a:srgbClr val="1A6EB6"/>
                </a:solidFill>
              </a:rPr>
              <a:t>, ag </a:t>
            </a:r>
            <a:r>
              <a:rPr lang="en-IE" sz="2050" dirty="0" err="1">
                <a:solidFill>
                  <a:srgbClr val="1A6EB6"/>
                </a:solidFill>
              </a:rPr>
              <a:t>roghnú</a:t>
            </a:r>
            <a:r>
              <a:rPr lang="en-IE" sz="2050" dirty="0">
                <a:solidFill>
                  <a:srgbClr val="1A6EB6"/>
                </a:solidFill>
              </a:rPr>
              <a:t> </a:t>
            </a:r>
            <a:r>
              <a:rPr lang="en-IE" sz="2050" dirty="0" err="1">
                <a:solidFill>
                  <a:srgbClr val="1A6EB6"/>
                </a:solidFill>
              </a:rPr>
              <a:t>comhordanáidí</a:t>
            </a:r>
            <a:r>
              <a:rPr lang="en-IE" sz="2050" dirty="0">
                <a:solidFill>
                  <a:srgbClr val="1A6EB6"/>
                </a:solidFill>
              </a:rPr>
              <a:t> </a:t>
            </a:r>
            <a:r>
              <a:rPr lang="en-IE" sz="2050" dirty="0" err="1">
                <a:solidFill>
                  <a:srgbClr val="1A6EB6"/>
                </a:solidFill>
              </a:rPr>
              <a:t>éagsúla</a:t>
            </a:r>
            <a:r>
              <a:rPr lang="en-IE" sz="2050" dirty="0">
                <a:solidFill>
                  <a:srgbClr val="1A6EB6"/>
                </a:solidFill>
              </a:rPr>
              <a:t> </a:t>
            </a:r>
            <a:r>
              <a:rPr lang="en-IE" sz="2050" dirty="0" err="1">
                <a:solidFill>
                  <a:srgbClr val="1A6EB6"/>
                </a:solidFill>
              </a:rPr>
              <a:t>gach</a:t>
            </a:r>
            <a:r>
              <a:rPr lang="en-IE" sz="2050" dirty="0">
                <a:solidFill>
                  <a:srgbClr val="1A6EB6"/>
                </a:solidFill>
              </a:rPr>
              <a:t> </a:t>
            </a:r>
            <a:r>
              <a:rPr lang="en-IE" sz="2050" dirty="0" err="1">
                <a:solidFill>
                  <a:srgbClr val="1A6EB6"/>
                </a:solidFill>
              </a:rPr>
              <a:t>uair</a:t>
            </a:r>
            <a:r>
              <a:rPr lang="en-IE" sz="2050" dirty="0">
                <a:solidFill>
                  <a:srgbClr val="1A6EB6"/>
                </a:solidFill>
              </a:rPr>
              <a:t>.</a:t>
            </a:r>
            <a:endParaRPr sz="2050" dirty="0">
              <a:solidFill>
                <a:srgbClr val="1A6EB6"/>
              </a:solidFill>
            </a:endParaRPr>
          </a:p>
          <a:p>
            <a:pPr lvl="0" indent="-444261">
              <a:buSzPct val="100000"/>
              <a:buAutoNum type="arabicPeriod"/>
            </a:pPr>
            <a:r>
              <a:rPr lang="en-US" sz="2050" dirty="0"/>
              <a:t>Bain </a:t>
            </a:r>
            <a:r>
              <a:rPr lang="en-US" sz="2050" dirty="0" err="1"/>
              <a:t>amach</a:t>
            </a:r>
            <a:r>
              <a:rPr lang="en-US" sz="2050" dirty="0"/>
              <a:t> an </a:t>
            </a:r>
            <a:r>
              <a:rPr lang="en-US" sz="2050" dirty="0" err="1"/>
              <a:t>cód</a:t>
            </a:r>
            <a:r>
              <a:rPr lang="en-US" sz="2050" dirty="0"/>
              <a:t> a </a:t>
            </a:r>
            <a:r>
              <a:rPr lang="en-US" sz="2050" dirty="0" err="1"/>
              <a:t>fhágann</a:t>
            </a:r>
            <a:r>
              <a:rPr lang="en-US" sz="2050" dirty="0"/>
              <a:t> go </a:t>
            </a:r>
            <a:r>
              <a:rPr lang="en-US" sz="2050" dirty="0" err="1"/>
              <a:t>ndeir</a:t>
            </a:r>
            <a:r>
              <a:rPr lang="en-US" sz="2050" dirty="0"/>
              <a:t> an Réalta </a:t>
            </a:r>
            <a:r>
              <a:rPr lang="en-US" sz="2050" dirty="0" err="1"/>
              <a:t>uimhir</a:t>
            </a:r>
            <a:r>
              <a:rPr lang="en-US" sz="2050" dirty="0"/>
              <a:t> </a:t>
            </a:r>
            <a:r>
              <a:rPr lang="en-US" sz="2050" dirty="0" err="1"/>
              <a:t>randamach</a:t>
            </a:r>
            <a:r>
              <a:rPr lang="en-US" sz="2050" dirty="0"/>
              <a:t>.</a:t>
            </a:r>
            <a:endParaRPr sz="2130" dirty="0"/>
          </a:p>
        </p:txBody>
      </p:sp>
      <p:sp>
        <p:nvSpPr>
          <p:cNvPr id="306" name="Google Shape;306;p10"/>
          <p:cNvSpPr txBox="1"/>
          <p:nvPr/>
        </p:nvSpPr>
        <p:spPr>
          <a:xfrm>
            <a:off x="543455" y="4170105"/>
            <a:ext cx="10515600" cy="549797"/>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chemeClr val="dk1"/>
              </a:buClr>
              <a:buSzPct val="100000"/>
              <a:buFont typeface="Calibri"/>
              <a:buNone/>
            </a:pPr>
            <a:r>
              <a:rPr lang="en-IE" sz="4400">
                <a:solidFill>
                  <a:schemeClr val="dk1"/>
                </a:solidFill>
                <a:latin typeface="Calibri"/>
                <a:ea typeface="Calibri"/>
                <a:cs typeface="Calibri"/>
                <a:sym typeface="Calibri"/>
              </a:rPr>
              <a:t>Síneadh</a:t>
            </a:r>
            <a:endParaRPr sz="1400" b="0" i="0" u="none" strike="noStrike" cap="none">
              <a:solidFill>
                <a:srgbClr val="000000"/>
              </a:solidFill>
              <a:latin typeface="Arial"/>
              <a:ea typeface="Arial"/>
              <a:cs typeface="Arial"/>
              <a:sym typeface="Arial"/>
            </a:endParaRPr>
          </a:p>
        </p:txBody>
      </p:sp>
      <p:grpSp>
        <p:nvGrpSpPr>
          <p:cNvPr id="307" name="Google Shape;307;p10"/>
          <p:cNvGrpSpPr/>
          <p:nvPr/>
        </p:nvGrpSpPr>
        <p:grpSpPr>
          <a:xfrm>
            <a:off x="10233498" y="0"/>
            <a:ext cx="2078651" cy="657901"/>
            <a:chOff x="10233498" y="0"/>
            <a:chExt cx="2078651" cy="657901"/>
          </a:xfrm>
        </p:grpSpPr>
        <p:sp>
          <p:nvSpPr>
            <p:cNvPr id="308" name="Google Shape;308;p10"/>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9" name="Google Shape;309;p10"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310" name="Google Shape;310;p10"/>
            <p:cNvSpPr txBox="1"/>
            <p:nvPr/>
          </p:nvSpPr>
          <p:spPr>
            <a:xfrm>
              <a:off x="10880549" y="141700"/>
              <a:ext cx="1431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12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
        <p:nvSpPr>
          <p:cNvPr id="311" name="Google Shape;311;p10"/>
          <p:cNvSpPr txBox="1"/>
          <p:nvPr/>
        </p:nvSpPr>
        <p:spPr>
          <a:xfrm>
            <a:off x="543450" y="4549120"/>
            <a:ext cx="11105100" cy="678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5EAE"/>
              </a:buClr>
              <a:buSzPts val="2000"/>
              <a:buFont typeface="Arial"/>
              <a:buNone/>
            </a:pPr>
            <a:r>
              <a:rPr lang="en-IE" sz="2000" dirty="0" err="1">
                <a:solidFill>
                  <a:srgbClr val="005EAE"/>
                </a:solidFill>
                <a:latin typeface="Calibri"/>
                <a:ea typeface="Calibri"/>
                <a:cs typeface="Calibri"/>
                <a:sym typeface="Calibri"/>
              </a:rPr>
              <a:t>Críochnaíodh</a:t>
            </a:r>
            <a:r>
              <a:rPr lang="en-IE" sz="2000" dirty="0">
                <a:solidFill>
                  <a:srgbClr val="005EAE"/>
                </a:solidFill>
                <a:latin typeface="Calibri"/>
                <a:ea typeface="Calibri"/>
                <a:cs typeface="Calibri"/>
                <a:sym typeface="Calibri"/>
              </a:rPr>
              <a:t> go </a:t>
            </a:r>
            <a:r>
              <a:rPr lang="en-IE" sz="2000" dirty="0" err="1">
                <a:solidFill>
                  <a:srgbClr val="005EAE"/>
                </a:solidFill>
                <a:latin typeface="Calibri"/>
                <a:ea typeface="Calibri"/>
                <a:cs typeface="Calibri"/>
                <a:sym typeface="Calibri"/>
              </a:rPr>
              <a:t>luath</a:t>
            </a:r>
            <a:r>
              <a:rPr lang="en-IE" sz="2000" dirty="0">
                <a:solidFill>
                  <a:srgbClr val="005EAE"/>
                </a:solidFill>
                <a:latin typeface="Calibri"/>
                <a:ea typeface="Calibri"/>
                <a:cs typeface="Calibri"/>
                <a:sym typeface="Calibri"/>
              </a:rPr>
              <a:t>?</a:t>
            </a:r>
            <a:r>
              <a:rPr lang="en-IE" sz="2000" b="0" i="0" u="none" strike="noStrike" cap="none" dirty="0">
                <a:solidFill>
                  <a:srgbClr val="005EAE"/>
                </a:solidFill>
                <a:latin typeface="Calibri"/>
                <a:ea typeface="Calibri"/>
                <a:cs typeface="Calibri"/>
                <a:sym typeface="Calibri"/>
              </a:rPr>
              <a:t> </a:t>
            </a:r>
            <a:r>
              <a:rPr lang="en-IE" sz="2000" dirty="0" err="1">
                <a:solidFill>
                  <a:srgbClr val="005EAE"/>
                </a:solidFill>
                <a:latin typeface="Calibri"/>
                <a:ea typeface="Calibri"/>
                <a:cs typeface="Calibri"/>
                <a:sym typeface="Calibri"/>
              </a:rPr>
              <a:t>Dúshlán</a:t>
            </a:r>
            <a:r>
              <a:rPr lang="en-IE" sz="2000" b="0" i="0" u="none" strike="noStrike" cap="none" dirty="0">
                <a:solidFill>
                  <a:srgbClr val="005EAE"/>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1371600" marR="0" lvl="2" indent="-508000" algn="l" rtl="0">
              <a:lnSpc>
                <a:spcPct val="90000"/>
              </a:lnSpc>
              <a:spcBef>
                <a:spcPts val="500"/>
              </a:spcBef>
              <a:spcAft>
                <a:spcPts val="0"/>
              </a:spcAft>
              <a:buClr>
                <a:srgbClr val="1A6EB6"/>
              </a:buClr>
              <a:buSzPts val="2800"/>
              <a:buFont typeface="Calibri"/>
              <a:buAutoNum type="arabicParenR"/>
            </a:pPr>
            <a:r>
              <a:rPr lang="en-IE" sz="1900" dirty="0" err="1">
                <a:solidFill>
                  <a:srgbClr val="1A6EB6"/>
                </a:solidFill>
                <a:latin typeface="Calibri"/>
                <a:ea typeface="Calibri"/>
                <a:cs typeface="Calibri"/>
                <a:sym typeface="Calibri"/>
              </a:rPr>
              <a:t>Anois</a:t>
            </a:r>
            <a:r>
              <a:rPr lang="en-IE" sz="1900" dirty="0">
                <a:solidFill>
                  <a:srgbClr val="1A6EB6"/>
                </a:solidFill>
                <a:latin typeface="Calibri"/>
                <a:ea typeface="Calibri"/>
                <a:cs typeface="Calibri"/>
                <a:sym typeface="Calibri"/>
              </a:rPr>
              <a:t> go </a:t>
            </a:r>
            <a:r>
              <a:rPr lang="en-IE" sz="1900" dirty="0" err="1">
                <a:solidFill>
                  <a:srgbClr val="1A6EB6"/>
                </a:solidFill>
                <a:latin typeface="Calibri"/>
                <a:ea typeface="Calibri"/>
                <a:cs typeface="Calibri"/>
                <a:sym typeface="Calibri"/>
              </a:rPr>
              <a:t>bhfuil</a:t>
            </a:r>
            <a:r>
              <a:rPr lang="en-IE" sz="1900" dirty="0">
                <a:solidFill>
                  <a:srgbClr val="1A6EB6"/>
                </a:solidFill>
                <a:latin typeface="Calibri"/>
                <a:ea typeface="Calibri"/>
                <a:cs typeface="Calibri"/>
                <a:sym typeface="Calibri"/>
              </a:rPr>
              <a:t> a </a:t>
            </a:r>
            <a:r>
              <a:rPr lang="en-IE" sz="1900" dirty="0" err="1">
                <a:solidFill>
                  <a:srgbClr val="1A6EB6"/>
                </a:solidFill>
                <a:latin typeface="Calibri"/>
                <a:ea typeface="Calibri"/>
                <a:cs typeface="Calibri"/>
                <a:sym typeface="Calibri"/>
              </a:rPr>
              <a:t>fhios</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agat</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conas</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dhá</a:t>
            </a:r>
            <a:r>
              <a:rPr lang="en-IE" sz="1900" dirty="0">
                <a:solidFill>
                  <a:srgbClr val="1A6EB6"/>
                </a:solidFill>
                <a:latin typeface="Calibri"/>
                <a:ea typeface="Calibri"/>
                <a:cs typeface="Calibri"/>
                <a:sym typeface="Calibri"/>
              </a:rPr>
              <a:t> Sprite (</a:t>
            </a:r>
            <a:r>
              <a:rPr lang="en-IE" sz="1900" dirty="0" err="1">
                <a:solidFill>
                  <a:srgbClr val="1A6EB6"/>
                </a:solidFill>
                <a:latin typeface="Calibri"/>
                <a:ea typeface="Calibri"/>
                <a:cs typeface="Calibri"/>
                <a:sym typeface="Calibri"/>
              </a:rPr>
              <a:t>sprid</a:t>
            </a:r>
            <a:r>
              <a:rPr lang="en-IE" sz="1900" dirty="0">
                <a:solidFill>
                  <a:srgbClr val="1A6EB6"/>
                </a:solidFill>
                <a:latin typeface="Calibri"/>
                <a:ea typeface="Calibri"/>
                <a:cs typeface="Calibri"/>
                <a:sym typeface="Calibri"/>
              </a:rPr>
              <a:t>) a </a:t>
            </a:r>
            <a:r>
              <a:rPr lang="en-IE" sz="1900" dirty="0" err="1">
                <a:solidFill>
                  <a:srgbClr val="1A6EB6"/>
                </a:solidFill>
                <a:latin typeface="Calibri"/>
                <a:ea typeface="Calibri"/>
                <a:cs typeface="Calibri"/>
                <a:sym typeface="Calibri"/>
              </a:rPr>
              <a:t>dhéanamh</a:t>
            </a:r>
            <a:r>
              <a:rPr lang="en-IE" sz="1900" dirty="0">
                <a:solidFill>
                  <a:srgbClr val="1A6EB6"/>
                </a:solidFill>
                <a:latin typeface="Calibri"/>
                <a:ea typeface="Calibri"/>
                <a:cs typeface="Calibri"/>
                <a:sym typeface="Calibri"/>
              </a:rPr>
              <a:t>, an </a:t>
            </a:r>
            <a:r>
              <a:rPr lang="en-IE" sz="1900" dirty="0" err="1">
                <a:solidFill>
                  <a:srgbClr val="1A6EB6"/>
                </a:solidFill>
                <a:latin typeface="Calibri"/>
                <a:ea typeface="Calibri"/>
                <a:cs typeface="Calibri"/>
                <a:sym typeface="Calibri"/>
              </a:rPr>
              <a:t>féidir</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leat</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tríú</a:t>
            </a:r>
            <a:r>
              <a:rPr lang="en-IE" sz="1900" dirty="0">
                <a:solidFill>
                  <a:srgbClr val="1A6EB6"/>
                </a:solidFill>
                <a:latin typeface="Calibri"/>
                <a:ea typeface="Calibri"/>
                <a:cs typeface="Calibri"/>
                <a:sym typeface="Calibri"/>
              </a:rPr>
              <a:t> Sprite (</a:t>
            </a:r>
            <a:r>
              <a:rPr lang="en-IE" sz="1900" dirty="0" err="1">
                <a:solidFill>
                  <a:srgbClr val="1A6EB6"/>
                </a:solidFill>
                <a:latin typeface="Calibri"/>
                <a:ea typeface="Calibri"/>
                <a:cs typeface="Calibri"/>
                <a:sym typeface="Calibri"/>
              </a:rPr>
              <a:t>sprid</a:t>
            </a:r>
            <a:r>
              <a:rPr lang="en-IE" sz="1900" dirty="0">
                <a:solidFill>
                  <a:srgbClr val="1A6EB6"/>
                </a:solidFill>
                <a:latin typeface="Calibri"/>
                <a:ea typeface="Calibri"/>
                <a:cs typeface="Calibri"/>
                <a:sym typeface="Calibri"/>
              </a:rPr>
              <a:t>) a chur leis le </a:t>
            </a:r>
            <a:r>
              <a:rPr lang="en-IE" sz="1900" dirty="0" err="1">
                <a:solidFill>
                  <a:srgbClr val="1A6EB6"/>
                </a:solidFill>
                <a:latin typeface="Calibri"/>
                <a:ea typeface="Calibri"/>
                <a:cs typeface="Calibri"/>
                <a:sym typeface="Calibri"/>
              </a:rPr>
              <a:t>culaith</a:t>
            </a:r>
            <a:r>
              <a:rPr lang="en-IE" sz="1900" dirty="0">
                <a:solidFill>
                  <a:srgbClr val="1A6EB6"/>
                </a:solidFill>
                <a:latin typeface="Calibri"/>
                <a:ea typeface="Calibri"/>
                <a:cs typeface="Calibri"/>
                <a:sym typeface="Calibri"/>
              </a:rPr>
              <a:t> (costume) </a:t>
            </a:r>
            <a:r>
              <a:rPr lang="en-IE" sz="1900" dirty="0" err="1">
                <a:solidFill>
                  <a:srgbClr val="1A6EB6"/>
                </a:solidFill>
                <a:latin typeface="Calibri"/>
                <a:ea typeface="Calibri"/>
                <a:cs typeface="Calibri"/>
                <a:sym typeface="Calibri"/>
              </a:rPr>
              <a:t>éagsúil</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Déan</a:t>
            </a:r>
            <a:r>
              <a:rPr lang="en-IE" sz="1900" dirty="0">
                <a:solidFill>
                  <a:srgbClr val="1A6EB6"/>
                </a:solidFill>
                <a:latin typeface="Calibri"/>
                <a:ea typeface="Calibri"/>
                <a:cs typeface="Calibri"/>
                <a:sym typeface="Calibri"/>
              </a:rPr>
              <a:t> é a </a:t>
            </a:r>
            <a:r>
              <a:rPr lang="en-IE" sz="1900" dirty="0" err="1">
                <a:solidFill>
                  <a:srgbClr val="1A6EB6"/>
                </a:solidFill>
                <a:latin typeface="Calibri"/>
                <a:ea typeface="Calibri"/>
                <a:cs typeface="Calibri"/>
                <a:sym typeface="Calibri"/>
              </a:rPr>
              <a:t>bhogadh</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ar</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bhealach</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difriúil</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níos</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tapúla</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ná</a:t>
            </a:r>
            <a:r>
              <a:rPr lang="en-IE" sz="1900" dirty="0">
                <a:solidFill>
                  <a:srgbClr val="1A6EB6"/>
                </a:solidFill>
                <a:latin typeface="Calibri"/>
                <a:ea typeface="Calibri"/>
                <a:cs typeface="Calibri"/>
                <a:sym typeface="Calibri"/>
              </a:rPr>
              <a:t> an </a:t>
            </a:r>
            <a:r>
              <a:rPr lang="en-IE" sz="1900" dirty="0" err="1">
                <a:solidFill>
                  <a:srgbClr val="1A6EB6"/>
                </a:solidFill>
                <a:latin typeface="Calibri"/>
                <a:ea typeface="Calibri"/>
                <a:cs typeface="Calibri"/>
                <a:sym typeface="Calibri"/>
              </a:rPr>
              <a:t>réalta</a:t>
            </a:r>
            <a:r>
              <a:rPr lang="en-IE" sz="1900" dirty="0">
                <a:solidFill>
                  <a:srgbClr val="1A6EB6"/>
                </a:solidFill>
                <a:latin typeface="Calibri"/>
                <a:ea typeface="Calibri"/>
                <a:cs typeface="Calibri"/>
                <a:sym typeface="Calibri"/>
              </a:rPr>
              <a:t>, mar </a:t>
            </a:r>
            <a:r>
              <a:rPr lang="en-IE" sz="1900" dirty="0" err="1">
                <a:solidFill>
                  <a:srgbClr val="1A6EB6"/>
                </a:solidFill>
                <a:latin typeface="Calibri"/>
                <a:ea typeface="Calibri"/>
                <a:cs typeface="Calibri"/>
                <a:sym typeface="Calibri"/>
              </a:rPr>
              <a:t>shampla</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nó</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fanacht</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ar</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thaobh</a:t>
            </a:r>
            <a:r>
              <a:rPr lang="en-IE" sz="1900" dirty="0">
                <a:solidFill>
                  <a:srgbClr val="1A6EB6"/>
                </a:solidFill>
                <a:latin typeface="Calibri"/>
                <a:ea typeface="Calibri"/>
                <a:cs typeface="Calibri"/>
                <a:sym typeface="Calibri"/>
              </a:rPr>
              <a:t> </a:t>
            </a:r>
            <a:r>
              <a:rPr lang="en-IE" sz="1900" dirty="0" err="1">
                <a:solidFill>
                  <a:srgbClr val="1A6EB6"/>
                </a:solidFill>
                <a:latin typeface="Calibri"/>
                <a:ea typeface="Calibri"/>
                <a:cs typeface="Calibri"/>
                <a:sym typeface="Calibri"/>
              </a:rPr>
              <a:t>amháin</a:t>
            </a:r>
            <a:r>
              <a:rPr lang="en-IE" sz="1900" dirty="0">
                <a:solidFill>
                  <a:srgbClr val="1A6EB6"/>
                </a:solidFill>
                <a:latin typeface="Calibri"/>
                <a:ea typeface="Calibri"/>
                <a:cs typeface="Calibri"/>
                <a:sym typeface="Calibri"/>
              </a:rPr>
              <a:t> den Stage (</a:t>
            </a:r>
            <a:r>
              <a:rPr lang="en-IE" sz="1900" dirty="0" err="1">
                <a:solidFill>
                  <a:srgbClr val="1A6EB6"/>
                </a:solidFill>
                <a:latin typeface="Calibri"/>
                <a:ea typeface="Calibri"/>
                <a:cs typeface="Calibri"/>
                <a:sym typeface="Calibri"/>
              </a:rPr>
              <a:t>stáitse</a:t>
            </a:r>
            <a:r>
              <a:rPr lang="en-IE" sz="1900" dirty="0">
                <a:solidFill>
                  <a:srgbClr val="1A6EB6"/>
                </a:solidFill>
                <a:latin typeface="Calibri"/>
                <a:ea typeface="Calibri"/>
                <a:cs typeface="Calibri"/>
                <a:sym typeface="Calibri"/>
              </a:rPr>
              <a:t>)).</a:t>
            </a:r>
            <a:endParaRPr sz="2800" i="0" u="none" strike="noStrike" cap="none" dirty="0">
              <a:solidFill>
                <a:srgbClr val="1A6EB6"/>
              </a:solidFill>
              <a:latin typeface="Calibri"/>
              <a:ea typeface="Calibri"/>
              <a:cs typeface="Calibri"/>
              <a:sym typeface="Calibri"/>
            </a:endParaRPr>
          </a:p>
          <a:p>
            <a:pPr marL="0" marR="0" lvl="0" indent="0" algn="l" rtl="0">
              <a:lnSpc>
                <a:spcPct val="90000"/>
              </a:lnSpc>
              <a:spcBef>
                <a:spcPts val="1000"/>
              </a:spcBef>
              <a:spcAft>
                <a:spcPts val="0"/>
              </a:spcAft>
              <a:buClr>
                <a:srgbClr val="005EAE"/>
              </a:buClr>
              <a:buSzPts val="2000"/>
              <a:buFont typeface="Arial"/>
              <a:buNone/>
            </a:pPr>
            <a:endParaRPr sz="2000" b="0" i="0" u="none" strike="noStrike" cap="none" dirty="0">
              <a:solidFill>
                <a:srgbClr val="005EAE"/>
              </a:solidFill>
              <a:latin typeface="Calibri"/>
              <a:ea typeface="Calibri"/>
              <a:cs typeface="Calibri"/>
              <a:sym typeface="Calibri"/>
            </a:endParaRPr>
          </a:p>
        </p:txBody>
      </p:sp>
      <p:pic>
        <p:nvPicPr>
          <p:cNvPr id="312" name="Google Shape;312;p10" descr="A blue arrow with a plus symbol&#10;&#10;Description automatically generated"/>
          <p:cNvPicPr preferRelativeResize="0"/>
          <p:nvPr/>
        </p:nvPicPr>
        <p:blipFill rotWithShape="1">
          <a:blip r:embed="rId4">
            <a:alphaModFix/>
          </a:blip>
          <a:srcRect/>
          <a:stretch/>
        </p:blipFill>
        <p:spPr>
          <a:xfrm>
            <a:off x="595550" y="4900667"/>
            <a:ext cx="879293" cy="8792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dirty="0" err="1"/>
              <a:t>Achoimre</a:t>
            </a:r>
            <a:endParaRPr dirty="0">
              <a:highlight>
                <a:srgbClr val="FFFF00"/>
              </a:highlight>
            </a:endParaRPr>
          </a:p>
        </p:txBody>
      </p:sp>
      <p:sp>
        <p:nvSpPr>
          <p:cNvPr id="319" name="Google Shape;319;p11"/>
          <p:cNvSpPr txBox="1">
            <a:spLocks noGrp="1"/>
          </p:cNvSpPr>
          <p:nvPr>
            <p:ph type="body" idx="2"/>
          </p:nvPr>
        </p:nvSpPr>
        <p:spPr>
          <a:xfrm>
            <a:off x="880547" y="1556551"/>
            <a:ext cx="10473253" cy="335541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5EAE"/>
              </a:buClr>
              <a:buSzPts val="2100"/>
              <a:buNone/>
            </a:pPr>
            <a:r>
              <a:rPr lang="en-IE" sz="2100" dirty="0" err="1"/>
              <a:t>Inniu</a:t>
            </a:r>
            <a:r>
              <a:rPr lang="en-IE" sz="2100" dirty="0"/>
              <a:t> </a:t>
            </a:r>
            <a:r>
              <a:rPr lang="en-IE" sz="2100" dirty="0" err="1"/>
              <a:t>táimid</a:t>
            </a:r>
            <a:r>
              <a:rPr lang="en-IE" sz="2100" dirty="0"/>
              <a:t> tar </a:t>
            </a:r>
            <a:r>
              <a:rPr lang="en-IE" sz="2100" dirty="0" err="1"/>
              <a:t>éis</a:t>
            </a:r>
            <a:r>
              <a:rPr lang="en-IE" sz="2100" dirty="0"/>
              <a:t>:</a:t>
            </a:r>
            <a:endParaRPr sz="2100" dirty="0"/>
          </a:p>
          <a:p>
            <a:pPr marL="0" lvl="0" indent="0" algn="l" rtl="0">
              <a:lnSpc>
                <a:spcPct val="90000"/>
              </a:lnSpc>
              <a:spcBef>
                <a:spcPts val="0"/>
              </a:spcBef>
              <a:spcAft>
                <a:spcPts val="0"/>
              </a:spcAft>
              <a:buClr>
                <a:srgbClr val="005EAE"/>
              </a:buClr>
              <a:buSzPts val="2100"/>
              <a:buNone/>
            </a:pPr>
            <a:endParaRPr sz="2100" dirty="0"/>
          </a:p>
          <a:p>
            <a:pPr marL="457200" lvl="0" indent="-457200" algn="l" rtl="0">
              <a:lnSpc>
                <a:spcPct val="90000"/>
              </a:lnSpc>
              <a:spcBef>
                <a:spcPts val="1000"/>
              </a:spcBef>
              <a:spcAft>
                <a:spcPts val="0"/>
              </a:spcAft>
              <a:buClr>
                <a:srgbClr val="1A6EB6"/>
              </a:buClr>
              <a:buSzPts val="2100"/>
              <a:buFont typeface="Calibri"/>
              <a:buAutoNum type="arabicPeriod"/>
            </a:pPr>
            <a:r>
              <a:rPr lang="en-IE" sz="2100" dirty="0" err="1">
                <a:solidFill>
                  <a:srgbClr val="1A6EB6"/>
                </a:solidFill>
              </a:rPr>
              <a:t>Foghlaim</a:t>
            </a:r>
            <a:r>
              <a:rPr lang="en-IE" sz="2100" dirty="0">
                <a:solidFill>
                  <a:srgbClr val="1A6EB6"/>
                </a:solidFill>
              </a:rPr>
              <a:t> </a:t>
            </a:r>
            <a:r>
              <a:rPr lang="en-IE" sz="2100" dirty="0" err="1">
                <a:solidFill>
                  <a:srgbClr val="1A6EB6"/>
                </a:solidFill>
              </a:rPr>
              <a:t>conas</a:t>
            </a:r>
            <a:r>
              <a:rPr lang="en-IE" sz="2100" dirty="0">
                <a:solidFill>
                  <a:srgbClr val="1A6EB6"/>
                </a:solidFill>
              </a:rPr>
              <a:t> </a:t>
            </a:r>
            <a:r>
              <a:rPr lang="en-IE" sz="2100" dirty="0" err="1">
                <a:solidFill>
                  <a:srgbClr val="1A6EB6"/>
                </a:solidFill>
              </a:rPr>
              <a:t>níos</a:t>
            </a:r>
            <a:r>
              <a:rPr lang="en-IE" sz="2100" dirty="0">
                <a:solidFill>
                  <a:srgbClr val="1A6EB6"/>
                </a:solidFill>
              </a:rPr>
              <a:t> </a:t>
            </a:r>
            <a:r>
              <a:rPr lang="en-IE" sz="2100" dirty="0" err="1">
                <a:solidFill>
                  <a:srgbClr val="1A6EB6"/>
                </a:solidFill>
              </a:rPr>
              <a:t>mó</a:t>
            </a:r>
            <a:r>
              <a:rPr lang="en-IE" sz="2100" dirty="0">
                <a:solidFill>
                  <a:srgbClr val="1A6EB6"/>
                </a:solidFill>
              </a:rPr>
              <a:t> </a:t>
            </a:r>
            <a:r>
              <a:rPr lang="en-IE" sz="2100" dirty="0" err="1">
                <a:solidFill>
                  <a:srgbClr val="1A6EB6"/>
                </a:solidFill>
              </a:rPr>
              <a:t>ná</a:t>
            </a:r>
            <a:r>
              <a:rPr lang="en-IE" sz="2100" dirty="0">
                <a:solidFill>
                  <a:srgbClr val="1A6EB6"/>
                </a:solidFill>
              </a:rPr>
              <a:t> Sprite (</a:t>
            </a:r>
            <a:r>
              <a:rPr lang="en-IE" sz="2100" dirty="0" err="1">
                <a:solidFill>
                  <a:srgbClr val="1A6EB6"/>
                </a:solidFill>
              </a:rPr>
              <a:t>sprid</a:t>
            </a:r>
            <a:r>
              <a:rPr lang="en-IE" sz="2100" dirty="0">
                <a:solidFill>
                  <a:srgbClr val="1A6EB6"/>
                </a:solidFill>
              </a:rPr>
              <a:t>)  </a:t>
            </a:r>
            <a:r>
              <a:rPr lang="en-IE" sz="2100" dirty="0" err="1">
                <a:solidFill>
                  <a:srgbClr val="1A6EB6"/>
                </a:solidFill>
              </a:rPr>
              <a:t>amháin</a:t>
            </a:r>
            <a:r>
              <a:rPr lang="en-IE" sz="2100" dirty="0">
                <a:solidFill>
                  <a:srgbClr val="1A6EB6"/>
                </a:solidFill>
              </a:rPr>
              <a:t> a </a:t>
            </a:r>
            <a:r>
              <a:rPr lang="en-IE" sz="2100" dirty="0" err="1">
                <a:solidFill>
                  <a:srgbClr val="1A6EB6"/>
                </a:solidFill>
              </a:rPr>
              <a:t>chruthú</a:t>
            </a:r>
            <a:r>
              <a:rPr lang="en-IE" sz="2100" dirty="0">
                <a:solidFill>
                  <a:srgbClr val="1A6EB6"/>
                </a:solidFill>
              </a:rPr>
              <a:t> </a:t>
            </a:r>
            <a:r>
              <a:rPr lang="en-IE" sz="2100" dirty="0" err="1">
                <a:solidFill>
                  <a:srgbClr val="1A6EB6"/>
                </a:solidFill>
              </a:rPr>
              <a:t>i</a:t>
            </a:r>
            <a:r>
              <a:rPr lang="en-IE" sz="2100" dirty="0">
                <a:solidFill>
                  <a:srgbClr val="1A6EB6"/>
                </a:solidFill>
              </a:rPr>
              <a:t> </a:t>
            </a:r>
            <a:r>
              <a:rPr lang="en-IE" sz="2100" dirty="0" err="1">
                <a:solidFill>
                  <a:srgbClr val="1A6EB6"/>
                </a:solidFill>
              </a:rPr>
              <a:t>bPytch</a:t>
            </a:r>
            <a:endParaRPr sz="2100" dirty="0">
              <a:solidFill>
                <a:srgbClr val="1A6EB6"/>
              </a:solidFill>
            </a:endParaRPr>
          </a:p>
          <a:p>
            <a:pPr marL="457200" lvl="0" indent="-457200" algn="l" rtl="0">
              <a:lnSpc>
                <a:spcPct val="90000"/>
              </a:lnSpc>
              <a:spcBef>
                <a:spcPts val="1000"/>
              </a:spcBef>
              <a:spcAft>
                <a:spcPts val="0"/>
              </a:spcAft>
              <a:buClr>
                <a:srgbClr val="1A6EB6"/>
              </a:buClr>
              <a:buSzPts val="2100"/>
              <a:buAutoNum type="arabicPeriod"/>
            </a:pPr>
            <a:r>
              <a:rPr lang="en-IE" sz="2100" dirty="0" err="1">
                <a:solidFill>
                  <a:srgbClr val="1A6EB6"/>
                </a:solidFill>
              </a:rPr>
              <a:t>Foghlaim</a:t>
            </a:r>
            <a:r>
              <a:rPr lang="en-IE" sz="2100" dirty="0">
                <a:solidFill>
                  <a:srgbClr val="1A6EB6"/>
                </a:solidFill>
              </a:rPr>
              <a:t> </a:t>
            </a:r>
            <a:r>
              <a:rPr lang="en-IE" sz="2100" dirty="0" err="1">
                <a:solidFill>
                  <a:srgbClr val="1A6EB6"/>
                </a:solidFill>
              </a:rPr>
              <a:t>conas</a:t>
            </a:r>
            <a:r>
              <a:rPr lang="en-IE" sz="2100" dirty="0">
                <a:solidFill>
                  <a:srgbClr val="1A6EB6"/>
                </a:solidFill>
              </a:rPr>
              <a:t> </a:t>
            </a:r>
            <a:r>
              <a:rPr lang="en-IE" sz="2100" dirty="0" err="1">
                <a:solidFill>
                  <a:srgbClr val="1A6EB6"/>
                </a:solidFill>
              </a:rPr>
              <a:t>sraith</a:t>
            </a:r>
            <a:r>
              <a:rPr lang="en-IE" sz="2100" dirty="0">
                <a:solidFill>
                  <a:srgbClr val="1A6EB6"/>
                </a:solidFill>
              </a:rPr>
              <a:t> </a:t>
            </a:r>
            <a:r>
              <a:rPr lang="en-IE" sz="2100" dirty="0" err="1">
                <a:solidFill>
                  <a:srgbClr val="1A6EB6"/>
                </a:solidFill>
              </a:rPr>
              <a:t>orduithe</a:t>
            </a:r>
            <a:r>
              <a:rPr lang="en-IE" sz="2100" dirty="0">
                <a:solidFill>
                  <a:srgbClr val="1A6EB6"/>
                </a:solidFill>
              </a:rPr>
              <a:t> a </a:t>
            </a:r>
            <a:r>
              <a:rPr lang="en-IE" sz="2100" dirty="0" err="1">
                <a:solidFill>
                  <a:srgbClr val="1A6EB6"/>
                </a:solidFill>
              </a:rPr>
              <a:t>athdhéanamh</a:t>
            </a:r>
            <a:r>
              <a:rPr lang="en-IE" sz="2100" dirty="0">
                <a:solidFill>
                  <a:srgbClr val="1A6EB6"/>
                </a:solidFill>
              </a:rPr>
              <a:t> go deo ag </a:t>
            </a:r>
            <a:r>
              <a:rPr lang="en-IE" sz="2100" dirty="0" err="1">
                <a:solidFill>
                  <a:srgbClr val="1A6EB6"/>
                </a:solidFill>
              </a:rPr>
              <a:t>úsáid</a:t>
            </a:r>
            <a:r>
              <a:rPr lang="en-IE" sz="2100" dirty="0">
                <a:solidFill>
                  <a:srgbClr val="1A6EB6"/>
                </a:solidFill>
              </a:rPr>
              <a:t> </a:t>
            </a:r>
            <a:r>
              <a:rPr lang="en-IE" sz="2100" dirty="0" err="1">
                <a:solidFill>
                  <a:srgbClr val="1A6EB6"/>
                </a:solidFill>
              </a:rPr>
              <a:t>lúb</a:t>
            </a:r>
            <a:r>
              <a:rPr lang="en-IE" sz="2100" dirty="0">
                <a:solidFill>
                  <a:srgbClr val="1A6EB6"/>
                </a:solidFill>
              </a:rPr>
              <a:t> while (while loop)</a:t>
            </a:r>
            <a:endParaRPr sz="2100" dirty="0">
              <a:solidFill>
                <a:srgbClr val="1A6EB6"/>
              </a:solidFill>
            </a:endParaRPr>
          </a:p>
          <a:p>
            <a:pPr marL="457200" lvl="0" indent="-457200" algn="l" rtl="0">
              <a:lnSpc>
                <a:spcPct val="90000"/>
              </a:lnSpc>
              <a:spcBef>
                <a:spcPts val="1000"/>
              </a:spcBef>
              <a:spcAft>
                <a:spcPts val="0"/>
              </a:spcAft>
              <a:buClr>
                <a:srgbClr val="1A6EB6"/>
              </a:buClr>
              <a:buSzPts val="2100"/>
              <a:buAutoNum type="arabicPeriod"/>
            </a:pPr>
            <a:r>
              <a:rPr lang="en-IE" sz="2100" dirty="0" err="1">
                <a:solidFill>
                  <a:srgbClr val="1A6EB6"/>
                </a:solidFill>
              </a:rPr>
              <a:t>Foghlaim</a:t>
            </a:r>
            <a:r>
              <a:rPr lang="en-IE" sz="2100" dirty="0">
                <a:solidFill>
                  <a:srgbClr val="1A6EB6"/>
                </a:solidFill>
              </a:rPr>
              <a:t> </a:t>
            </a:r>
            <a:r>
              <a:rPr lang="en-IE" sz="2100" dirty="0" err="1">
                <a:solidFill>
                  <a:srgbClr val="1A6EB6"/>
                </a:solidFill>
              </a:rPr>
              <a:t>conas</a:t>
            </a:r>
            <a:r>
              <a:rPr lang="en-IE" sz="2100" dirty="0">
                <a:solidFill>
                  <a:srgbClr val="1A6EB6"/>
                </a:solidFill>
              </a:rPr>
              <a:t> </a:t>
            </a:r>
            <a:r>
              <a:rPr lang="en-IE" sz="2100" dirty="0" err="1">
                <a:solidFill>
                  <a:srgbClr val="1A6EB6"/>
                </a:solidFill>
              </a:rPr>
              <a:t>uimhreacha</a:t>
            </a:r>
            <a:r>
              <a:rPr lang="en-IE" sz="2100" dirty="0">
                <a:solidFill>
                  <a:srgbClr val="1A6EB6"/>
                </a:solidFill>
              </a:rPr>
              <a:t> </a:t>
            </a:r>
            <a:r>
              <a:rPr lang="en-IE" sz="2100" dirty="0" err="1">
                <a:solidFill>
                  <a:srgbClr val="1A6EB6"/>
                </a:solidFill>
              </a:rPr>
              <a:t>randamacha</a:t>
            </a:r>
            <a:r>
              <a:rPr lang="en-IE" sz="2100" dirty="0">
                <a:solidFill>
                  <a:srgbClr val="1A6EB6"/>
                </a:solidFill>
              </a:rPr>
              <a:t> a </a:t>
            </a:r>
            <a:r>
              <a:rPr lang="en-IE" sz="2100" dirty="0" err="1">
                <a:solidFill>
                  <a:srgbClr val="1A6EB6"/>
                </a:solidFill>
              </a:rPr>
              <a:t>dhéanamh</a:t>
            </a:r>
            <a:r>
              <a:rPr lang="en-IE" sz="2100" dirty="0">
                <a:solidFill>
                  <a:srgbClr val="1A6EB6"/>
                </a:solidFill>
              </a:rPr>
              <a:t> </a:t>
            </a:r>
            <a:r>
              <a:rPr lang="en-IE" sz="2100" dirty="0" err="1">
                <a:solidFill>
                  <a:srgbClr val="1A6EB6"/>
                </a:solidFill>
              </a:rPr>
              <a:t>i</a:t>
            </a:r>
            <a:r>
              <a:rPr lang="en-IE" sz="2100" dirty="0">
                <a:solidFill>
                  <a:srgbClr val="1A6EB6"/>
                </a:solidFill>
              </a:rPr>
              <a:t> Python</a:t>
            </a:r>
            <a:endParaRPr sz="2100" dirty="0">
              <a:solidFill>
                <a:srgbClr val="1A6EB6"/>
              </a:solidFill>
            </a:endParaRPr>
          </a:p>
          <a:p>
            <a:pPr marL="0" lvl="0" indent="0" algn="l" rtl="0">
              <a:lnSpc>
                <a:spcPct val="90000"/>
              </a:lnSpc>
              <a:spcBef>
                <a:spcPts val="1000"/>
              </a:spcBef>
              <a:spcAft>
                <a:spcPts val="0"/>
              </a:spcAft>
              <a:buClr>
                <a:srgbClr val="005EAE"/>
              </a:buClr>
              <a:buSzPts val="2133"/>
              <a:buNone/>
            </a:pPr>
            <a:endParaRPr dirty="0"/>
          </a:p>
          <a:p>
            <a:pPr marL="0" lvl="0" indent="0" algn="l" rtl="0">
              <a:lnSpc>
                <a:spcPct val="90000"/>
              </a:lnSpc>
              <a:spcBef>
                <a:spcPts val="1000"/>
              </a:spcBef>
              <a:spcAft>
                <a:spcPts val="0"/>
              </a:spcAft>
              <a:buClr>
                <a:srgbClr val="005EAE"/>
              </a:buClr>
              <a:buSzPts val="2100"/>
              <a:buNone/>
            </a:pPr>
            <a:r>
              <a:rPr lang="en-IE" sz="2100" dirty="0">
                <a:solidFill>
                  <a:srgbClr val="1A6EB6"/>
                </a:solidFill>
              </a:rPr>
              <a:t>Sa </a:t>
            </a:r>
            <a:r>
              <a:rPr lang="en-IE" sz="2100" dirty="0" err="1">
                <a:solidFill>
                  <a:srgbClr val="1A6EB6"/>
                </a:solidFill>
              </a:rPr>
              <a:t>chéad</a:t>
            </a:r>
            <a:r>
              <a:rPr lang="en-IE" sz="2100" dirty="0">
                <a:solidFill>
                  <a:srgbClr val="1A6EB6"/>
                </a:solidFill>
              </a:rPr>
              <a:t> </a:t>
            </a:r>
            <a:r>
              <a:rPr lang="en-IE" sz="2100" dirty="0" err="1">
                <a:solidFill>
                  <a:srgbClr val="1A6EB6"/>
                </a:solidFill>
              </a:rPr>
              <a:t>cheacht</a:t>
            </a:r>
            <a:r>
              <a:rPr lang="en-IE" sz="2100" dirty="0">
                <a:solidFill>
                  <a:srgbClr val="1A6EB6"/>
                </a:solidFill>
              </a:rPr>
              <a:t> </a:t>
            </a:r>
            <a:r>
              <a:rPr lang="en-IE" sz="2100" dirty="0" err="1">
                <a:solidFill>
                  <a:srgbClr val="1A6EB6"/>
                </a:solidFill>
              </a:rPr>
              <a:t>eile</a:t>
            </a:r>
            <a:r>
              <a:rPr lang="en-IE" sz="2100" dirty="0">
                <a:solidFill>
                  <a:srgbClr val="1A6EB6"/>
                </a:solidFill>
              </a:rPr>
              <a:t>, </a:t>
            </a:r>
            <a:r>
              <a:rPr lang="en-IE" sz="2100" dirty="0" err="1">
                <a:solidFill>
                  <a:srgbClr val="1A6EB6"/>
                </a:solidFill>
              </a:rPr>
              <a:t>leanfaidh</a:t>
            </a:r>
            <a:r>
              <a:rPr lang="en-IE" sz="2100" dirty="0">
                <a:solidFill>
                  <a:srgbClr val="1A6EB6"/>
                </a:solidFill>
              </a:rPr>
              <a:t> </a:t>
            </a:r>
            <a:r>
              <a:rPr lang="en-IE" sz="2100" dirty="0" err="1">
                <a:solidFill>
                  <a:srgbClr val="1A6EB6"/>
                </a:solidFill>
              </a:rPr>
              <a:t>muid</a:t>
            </a:r>
            <a:r>
              <a:rPr lang="en-IE" sz="2100" dirty="0">
                <a:solidFill>
                  <a:srgbClr val="1A6EB6"/>
                </a:solidFill>
              </a:rPr>
              <a:t> </a:t>
            </a:r>
            <a:r>
              <a:rPr lang="en-IE" sz="2100" dirty="0" err="1">
                <a:solidFill>
                  <a:srgbClr val="1A6EB6"/>
                </a:solidFill>
              </a:rPr>
              <a:t>orainn</a:t>
            </a:r>
            <a:r>
              <a:rPr lang="en-IE" sz="2100" dirty="0">
                <a:solidFill>
                  <a:srgbClr val="1A6EB6"/>
                </a:solidFill>
              </a:rPr>
              <a:t> ag </a:t>
            </a:r>
            <a:r>
              <a:rPr lang="en-IE" sz="2100" dirty="0" err="1">
                <a:solidFill>
                  <a:srgbClr val="1A6EB6"/>
                </a:solidFill>
              </a:rPr>
              <a:t>forbairt</a:t>
            </a:r>
            <a:r>
              <a:rPr lang="en-IE" sz="2100" dirty="0">
                <a:solidFill>
                  <a:srgbClr val="1A6EB6"/>
                </a:solidFill>
              </a:rPr>
              <a:t> </a:t>
            </a:r>
            <a:r>
              <a:rPr lang="en-IE" sz="2100" dirty="0" err="1">
                <a:solidFill>
                  <a:srgbClr val="1A6EB6"/>
                </a:solidFill>
              </a:rPr>
              <a:t>ár</a:t>
            </a:r>
            <a:r>
              <a:rPr lang="en-IE" sz="2100" dirty="0">
                <a:solidFill>
                  <a:srgbClr val="1A6EB6"/>
                </a:solidFill>
              </a:rPr>
              <a:t> </a:t>
            </a:r>
            <a:r>
              <a:rPr lang="en-IE" sz="2100" dirty="0" err="1">
                <a:solidFill>
                  <a:srgbClr val="1A6EB6"/>
                </a:solidFill>
              </a:rPr>
              <a:t>dtionscadail</a:t>
            </a:r>
            <a:r>
              <a:rPr lang="en-IE" sz="2100" dirty="0">
                <a:solidFill>
                  <a:srgbClr val="1A6EB6"/>
                </a:solidFill>
              </a:rPr>
              <a:t> </a:t>
            </a:r>
            <a:r>
              <a:rPr lang="en-IE" sz="2100" b="1" dirty="0">
                <a:solidFill>
                  <a:srgbClr val="1A6EB6"/>
                </a:solidFill>
              </a:rPr>
              <a:t>“Chase Game”</a:t>
            </a:r>
            <a:r>
              <a:rPr lang="en-IE" sz="2100" dirty="0">
                <a:solidFill>
                  <a:srgbClr val="1A6EB6"/>
                </a:solidFill>
              </a:rPr>
              <a:t> </a:t>
            </a:r>
            <a:r>
              <a:rPr lang="en-IE" sz="2100" dirty="0" err="1">
                <a:solidFill>
                  <a:srgbClr val="1A6EB6"/>
                </a:solidFill>
              </a:rPr>
              <a:t>agus</a:t>
            </a:r>
            <a:r>
              <a:rPr lang="en-IE" sz="2100" dirty="0">
                <a:solidFill>
                  <a:srgbClr val="1A6EB6"/>
                </a:solidFill>
              </a:rPr>
              <a:t> </a:t>
            </a:r>
            <a:r>
              <a:rPr lang="en-IE" sz="2100" dirty="0" err="1">
                <a:solidFill>
                  <a:srgbClr val="1A6EB6"/>
                </a:solidFill>
              </a:rPr>
              <a:t>amharcfaidh</a:t>
            </a:r>
            <a:r>
              <a:rPr lang="en-IE" sz="2100" dirty="0">
                <a:solidFill>
                  <a:srgbClr val="1A6EB6"/>
                </a:solidFill>
              </a:rPr>
              <a:t> </a:t>
            </a:r>
            <a:r>
              <a:rPr lang="en-IE" sz="2100" dirty="0" err="1">
                <a:solidFill>
                  <a:srgbClr val="1A6EB6"/>
                </a:solidFill>
              </a:rPr>
              <a:t>muid</a:t>
            </a:r>
            <a:r>
              <a:rPr lang="en-IE" sz="2100" dirty="0">
                <a:solidFill>
                  <a:srgbClr val="1A6EB6"/>
                </a:solidFill>
              </a:rPr>
              <a:t> </a:t>
            </a:r>
            <a:r>
              <a:rPr lang="en-IE" sz="2100" dirty="0" err="1">
                <a:solidFill>
                  <a:srgbClr val="1A6EB6"/>
                </a:solidFill>
              </a:rPr>
              <a:t>ar</a:t>
            </a:r>
            <a:r>
              <a:rPr lang="en-IE" sz="2100" dirty="0">
                <a:solidFill>
                  <a:srgbClr val="1A6EB6"/>
                </a:solidFill>
              </a:rPr>
              <a:t> </a:t>
            </a:r>
            <a:r>
              <a:rPr lang="en-IE" sz="2100" dirty="0" err="1">
                <a:solidFill>
                  <a:srgbClr val="1A6EB6"/>
                </a:solidFill>
              </a:rPr>
              <a:t>níos</a:t>
            </a:r>
            <a:r>
              <a:rPr lang="en-IE" sz="2100" dirty="0">
                <a:solidFill>
                  <a:srgbClr val="1A6EB6"/>
                </a:solidFill>
              </a:rPr>
              <a:t> </a:t>
            </a:r>
            <a:r>
              <a:rPr lang="en-IE" sz="2100" dirty="0" err="1">
                <a:solidFill>
                  <a:srgbClr val="1A6EB6"/>
                </a:solidFill>
              </a:rPr>
              <a:t>mó</a:t>
            </a:r>
            <a:r>
              <a:rPr lang="en-IE" sz="2100" dirty="0">
                <a:solidFill>
                  <a:srgbClr val="1A6EB6"/>
                </a:solidFill>
              </a:rPr>
              <a:t> </a:t>
            </a:r>
            <a:r>
              <a:rPr lang="en-IE" sz="2100" dirty="0" err="1">
                <a:solidFill>
                  <a:srgbClr val="1A6EB6"/>
                </a:solidFill>
              </a:rPr>
              <a:t>gnéithe</a:t>
            </a:r>
            <a:r>
              <a:rPr lang="en-IE" sz="2100" dirty="0">
                <a:solidFill>
                  <a:srgbClr val="1A6EB6"/>
                </a:solidFill>
              </a:rPr>
              <a:t> Python.</a:t>
            </a:r>
            <a:endParaRPr sz="2100" dirty="0">
              <a:solidFill>
                <a:srgbClr val="1A6EB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
          <p:cNvSpPr txBox="1">
            <a:spLocks noGrp="1"/>
          </p:cNvSpPr>
          <p:nvPr>
            <p:ph type="title"/>
          </p:nvPr>
        </p:nvSpPr>
        <p:spPr>
          <a:xfrm>
            <a:off x="583225" y="140146"/>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IE" sz="4000"/>
              <a:t>Níos mó ná Sprite (Sprid) amháin i bPytch</a:t>
            </a:r>
            <a:endParaRPr/>
          </a:p>
        </p:txBody>
      </p:sp>
      <p:sp>
        <p:nvSpPr>
          <p:cNvPr id="161" name="Google Shape;161;p2"/>
          <p:cNvSpPr txBox="1">
            <a:spLocks noGrp="1"/>
          </p:cNvSpPr>
          <p:nvPr>
            <p:ph type="body" idx="2"/>
          </p:nvPr>
        </p:nvSpPr>
        <p:spPr>
          <a:xfrm>
            <a:off x="583225" y="1142894"/>
            <a:ext cx="11145300" cy="751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5EAE"/>
              </a:buClr>
              <a:buSzPts val="2100"/>
              <a:buNone/>
            </a:pPr>
            <a:r>
              <a:rPr lang="en-IE" sz="2100" dirty="0" err="1">
                <a:solidFill>
                  <a:srgbClr val="1A6EB6"/>
                </a:solidFill>
              </a:rPr>
              <a:t>Cosúil</a:t>
            </a:r>
            <a:r>
              <a:rPr lang="en-IE" sz="2100" dirty="0">
                <a:solidFill>
                  <a:srgbClr val="1A6EB6"/>
                </a:solidFill>
              </a:rPr>
              <a:t> le Scratch, is </a:t>
            </a:r>
            <a:r>
              <a:rPr lang="en-IE" sz="2100" dirty="0" err="1">
                <a:solidFill>
                  <a:srgbClr val="1A6EB6"/>
                </a:solidFill>
              </a:rPr>
              <a:t>féidir</a:t>
            </a:r>
            <a:r>
              <a:rPr lang="en-IE" sz="2100" dirty="0">
                <a:solidFill>
                  <a:srgbClr val="1A6EB6"/>
                </a:solidFill>
              </a:rPr>
              <a:t> </a:t>
            </a:r>
            <a:r>
              <a:rPr lang="en-IE" sz="2100" dirty="0" err="1">
                <a:solidFill>
                  <a:srgbClr val="1A6EB6"/>
                </a:solidFill>
              </a:rPr>
              <a:t>leat</a:t>
            </a:r>
            <a:r>
              <a:rPr lang="en-IE" sz="2100" dirty="0">
                <a:solidFill>
                  <a:srgbClr val="1A6EB6"/>
                </a:solidFill>
              </a:rPr>
              <a:t> </a:t>
            </a:r>
            <a:r>
              <a:rPr lang="en-IE" sz="2100" dirty="0" err="1">
                <a:solidFill>
                  <a:srgbClr val="1A6EB6"/>
                </a:solidFill>
              </a:rPr>
              <a:t>níos</a:t>
            </a:r>
            <a:r>
              <a:rPr lang="en-IE" sz="2100" dirty="0">
                <a:solidFill>
                  <a:srgbClr val="1A6EB6"/>
                </a:solidFill>
              </a:rPr>
              <a:t> </a:t>
            </a:r>
            <a:r>
              <a:rPr lang="en-IE" sz="2100" dirty="0" err="1">
                <a:solidFill>
                  <a:srgbClr val="1A6EB6"/>
                </a:solidFill>
              </a:rPr>
              <a:t>mó</a:t>
            </a:r>
            <a:r>
              <a:rPr lang="en-IE" sz="2100" dirty="0">
                <a:solidFill>
                  <a:srgbClr val="1A6EB6"/>
                </a:solidFill>
              </a:rPr>
              <a:t> </a:t>
            </a:r>
            <a:r>
              <a:rPr lang="en-IE" sz="2100" dirty="0" err="1">
                <a:solidFill>
                  <a:srgbClr val="1A6EB6"/>
                </a:solidFill>
              </a:rPr>
              <a:t>ná</a:t>
            </a:r>
            <a:r>
              <a:rPr lang="en-IE" sz="2100" dirty="0">
                <a:solidFill>
                  <a:srgbClr val="1A6EB6"/>
                </a:solidFill>
              </a:rPr>
              <a:t> Sprite (</a:t>
            </a:r>
            <a:r>
              <a:rPr lang="en-IE" sz="2100" dirty="0" err="1">
                <a:solidFill>
                  <a:srgbClr val="1A6EB6"/>
                </a:solidFill>
              </a:rPr>
              <a:t>Spridi</a:t>
            </a:r>
            <a:r>
              <a:rPr lang="en-IE" sz="2100" dirty="0">
                <a:solidFill>
                  <a:srgbClr val="1A6EB6"/>
                </a:solidFill>
              </a:rPr>
              <a:t>) </a:t>
            </a:r>
            <a:r>
              <a:rPr lang="en-IE" sz="2100" dirty="0" err="1">
                <a:solidFill>
                  <a:srgbClr val="1A6EB6"/>
                </a:solidFill>
              </a:rPr>
              <a:t>amháin</a:t>
            </a:r>
            <a:r>
              <a:rPr lang="en-IE" sz="2100" b="1" dirty="0">
                <a:solidFill>
                  <a:srgbClr val="1A6EB6"/>
                </a:solidFill>
              </a:rPr>
              <a:t> </a:t>
            </a:r>
            <a:r>
              <a:rPr lang="en-IE" sz="2100" dirty="0">
                <a:solidFill>
                  <a:srgbClr val="1A6EB6"/>
                </a:solidFill>
              </a:rPr>
              <a:t>a </a:t>
            </a:r>
            <a:r>
              <a:rPr lang="en-IE" sz="2100" dirty="0" err="1">
                <a:solidFill>
                  <a:srgbClr val="1A6EB6"/>
                </a:solidFill>
              </a:rPr>
              <a:t>chruthú</a:t>
            </a:r>
            <a:r>
              <a:rPr lang="en-IE" sz="2100" dirty="0">
                <a:solidFill>
                  <a:srgbClr val="1A6EB6"/>
                </a:solidFill>
              </a:rPr>
              <a:t> </a:t>
            </a:r>
            <a:r>
              <a:rPr lang="en-IE" sz="2100" dirty="0" err="1">
                <a:solidFill>
                  <a:srgbClr val="1A6EB6"/>
                </a:solidFill>
              </a:rPr>
              <a:t>i</a:t>
            </a:r>
            <a:r>
              <a:rPr lang="en-IE" sz="2100" dirty="0">
                <a:solidFill>
                  <a:srgbClr val="1A6EB6"/>
                </a:solidFill>
              </a:rPr>
              <a:t> </a:t>
            </a:r>
            <a:r>
              <a:rPr lang="en-IE" sz="2100" dirty="0" err="1">
                <a:solidFill>
                  <a:srgbClr val="1A6EB6"/>
                </a:solidFill>
              </a:rPr>
              <a:t>bPytch</a:t>
            </a:r>
            <a:r>
              <a:rPr lang="en-IE" sz="2100" dirty="0">
                <a:solidFill>
                  <a:srgbClr val="1A6EB6"/>
                </a:solidFill>
              </a:rPr>
              <a:t>.</a:t>
            </a:r>
            <a:r>
              <a:rPr lang="en-IE" sz="2100" dirty="0"/>
              <a:t> </a:t>
            </a:r>
            <a:r>
              <a:rPr lang="en-IE" sz="2100" dirty="0">
                <a:solidFill>
                  <a:srgbClr val="1A6EB6"/>
                </a:solidFill>
              </a:rPr>
              <a:t>Is </a:t>
            </a:r>
            <a:r>
              <a:rPr lang="en-IE" sz="2100" dirty="0" err="1">
                <a:solidFill>
                  <a:srgbClr val="1A6EB6"/>
                </a:solidFill>
              </a:rPr>
              <a:t>féidir</a:t>
            </a:r>
            <a:r>
              <a:rPr lang="en-IE" sz="2100" dirty="0">
                <a:solidFill>
                  <a:srgbClr val="1A6EB6"/>
                </a:solidFill>
              </a:rPr>
              <a:t> le Sprites (</a:t>
            </a:r>
            <a:r>
              <a:rPr lang="en-IE" sz="2100" dirty="0" err="1">
                <a:solidFill>
                  <a:srgbClr val="1A6EB6"/>
                </a:solidFill>
              </a:rPr>
              <a:t>Spriodanna</a:t>
            </a:r>
            <a:r>
              <a:rPr lang="en-IE" sz="2100" dirty="0">
                <a:solidFill>
                  <a:srgbClr val="1A6EB6"/>
                </a:solidFill>
              </a:rPr>
              <a:t>) </a:t>
            </a:r>
            <a:r>
              <a:rPr lang="en-IE" sz="2100" dirty="0" err="1">
                <a:solidFill>
                  <a:srgbClr val="1A6EB6"/>
                </a:solidFill>
              </a:rPr>
              <a:t>rudaí</a:t>
            </a:r>
            <a:r>
              <a:rPr lang="en-IE" sz="2100" dirty="0">
                <a:solidFill>
                  <a:srgbClr val="1A6EB6"/>
                </a:solidFill>
              </a:rPr>
              <a:t> a </a:t>
            </a:r>
            <a:r>
              <a:rPr lang="en-IE" sz="2100" dirty="0" err="1">
                <a:solidFill>
                  <a:srgbClr val="1A6EB6"/>
                </a:solidFill>
              </a:rPr>
              <a:t>dhéanamh</a:t>
            </a:r>
            <a:r>
              <a:rPr lang="en-IE" sz="2100" dirty="0">
                <a:solidFill>
                  <a:srgbClr val="1A6EB6"/>
                </a:solidFill>
              </a:rPr>
              <a:t> </a:t>
            </a:r>
            <a:r>
              <a:rPr lang="en-IE" sz="2100" b="1" dirty="0">
                <a:solidFill>
                  <a:srgbClr val="1A6EB6"/>
                </a:solidFill>
              </a:rPr>
              <a:t>ag an am </a:t>
            </a:r>
            <a:r>
              <a:rPr lang="en-IE" sz="2100" b="1" dirty="0" err="1">
                <a:solidFill>
                  <a:srgbClr val="1A6EB6"/>
                </a:solidFill>
              </a:rPr>
              <a:t>céanna</a:t>
            </a:r>
            <a:r>
              <a:rPr lang="en-IE" sz="2100" dirty="0">
                <a:solidFill>
                  <a:srgbClr val="1A6EB6"/>
                </a:solidFill>
              </a:rPr>
              <a:t>.</a:t>
            </a:r>
            <a:endParaRPr sz="2100" dirty="0">
              <a:solidFill>
                <a:srgbClr val="1A6EB6"/>
              </a:solidFill>
            </a:endParaRPr>
          </a:p>
        </p:txBody>
      </p:sp>
      <p:sp>
        <p:nvSpPr>
          <p:cNvPr id="162" name="Google Shape;162;p2"/>
          <p:cNvSpPr/>
          <p:nvPr/>
        </p:nvSpPr>
        <p:spPr>
          <a:xfrm rot="10800000">
            <a:off x="360820" y="1798803"/>
            <a:ext cx="6438900" cy="3952875"/>
          </a:xfrm>
          <a:prstGeom prst="leftArrowCallout">
            <a:avLst>
              <a:gd name="adj1" fmla="val 12161"/>
              <a:gd name="adj2" fmla="val 12883"/>
              <a:gd name="adj3" fmla="val 21183"/>
              <a:gd name="adj4" fmla="val 78267"/>
            </a:avLst>
          </a:prstGeom>
          <a:noFill/>
          <a:ln w="19050" cap="flat" cmpd="sng">
            <a:solidFill>
              <a:schemeClr val="dk1"/>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1"/>
              </a:solidFill>
              <a:latin typeface="Calibri"/>
              <a:ea typeface="Calibri"/>
              <a:cs typeface="Calibri"/>
              <a:sym typeface="Calibri"/>
            </a:endParaRPr>
          </a:p>
        </p:txBody>
      </p:sp>
      <p:grpSp>
        <p:nvGrpSpPr>
          <p:cNvPr id="163" name="Google Shape;163;p2"/>
          <p:cNvGrpSpPr/>
          <p:nvPr/>
        </p:nvGrpSpPr>
        <p:grpSpPr>
          <a:xfrm>
            <a:off x="6960004" y="2465976"/>
            <a:ext cx="3775554" cy="3213055"/>
            <a:chOff x="1252293" y="2596450"/>
            <a:chExt cx="3775554" cy="3213055"/>
          </a:xfrm>
        </p:grpSpPr>
        <p:pic>
          <p:nvPicPr>
            <p:cNvPr id="164" name="Google Shape;164;p2"/>
            <p:cNvPicPr preferRelativeResize="0"/>
            <p:nvPr/>
          </p:nvPicPr>
          <p:blipFill rotWithShape="1">
            <a:blip r:embed="rId3">
              <a:alphaModFix/>
            </a:blip>
            <a:srcRect/>
            <a:stretch/>
          </p:blipFill>
          <p:spPr>
            <a:xfrm>
              <a:off x="1252293" y="2596450"/>
              <a:ext cx="3775554" cy="3213055"/>
            </a:xfrm>
            <a:prstGeom prst="rect">
              <a:avLst/>
            </a:prstGeom>
            <a:noFill/>
            <a:ln w="19050" cap="flat" cmpd="sng">
              <a:solidFill>
                <a:schemeClr val="dk1"/>
              </a:solidFill>
              <a:prstDash val="dot"/>
              <a:round/>
              <a:headEnd type="none" w="sm" len="sm"/>
              <a:tailEnd type="none" w="sm" len="sm"/>
            </a:ln>
          </p:spPr>
        </p:pic>
        <p:sp>
          <p:nvSpPr>
            <p:cNvPr id="165" name="Google Shape;165;p2"/>
            <p:cNvSpPr/>
            <p:nvPr/>
          </p:nvSpPr>
          <p:spPr>
            <a:xfrm>
              <a:off x="1557861" y="4286250"/>
              <a:ext cx="1582209" cy="1420932"/>
            </a:xfrm>
            <a:prstGeom prst="rect">
              <a:avLst/>
            </a:prstGeom>
            <a:noFill/>
            <a:ln w="9525" cap="flat" cmpd="sng">
              <a:solidFill>
                <a:schemeClr val="accent2"/>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66" name="Google Shape;166;p2"/>
            <p:cNvSpPr/>
            <p:nvPr/>
          </p:nvSpPr>
          <p:spPr>
            <a:xfrm>
              <a:off x="3358239" y="2943224"/>
              <a:ext cx="1582209" cy="1420933"/>
            </a:xfrm>
            <a:prstGeom prst="rect">
              <a:avLst/>
            </a:prstGeom>
            <a:noFill/>
            <a:ln w="9525" cap="flat" cmpd="sng">
              <a:solidFill>
                <a:srgbClr val="7030A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grpSp>
      <p:pic>
        <p:nvPicPr>
          <p:cNvPr id="167" name="Google Shape;167;p2" descr="A screenshot of a computer&#10;&#10;Description automatically generated"/>
          <p:cNvPicPr preferRelativeResize="0"/>
          <p:nvPr/>
        </p:nvPicPr>
        <p:blipFill rotWithShape="1">
          <a:blip r:embed="rId4">
            <a:alphaModFix/>
          </a:blip>
          <a:srcRect/>
          <a:stretch/>
        </p:blipFill>
        <p:spPr>
          <a:xfrm>
            <a:off x="1479567" y="1859129"/>
            <a:ext cx="3898228" cy="3053612"/>
          </a:xfrm>
          <a:prstGeom prst="rect">
            <a:avLst/>
          </a:prstGeom>
          <a:noFill/>
          <a:ln>
            <a:noFill/>
          </a:ln>
        </p:spPr>
      </p:pic>
      <p:pic>
        <p:nvPicPr>
          <p:cNvPr id="168" name="Google Shape;168;p2" descr="A green snake with text and a blue square&#10;&#10;Description automatically generated with medium confidence"/>
          <p:cNvPicPr preferRelativeResize="0"/>
          <p:nvPr/>
        </p:nvPicPr>
        <p:blipFill rotWithShape="1">
          <a:blip r:embed="rId5">
            <a:alphaModFix/>
          </a:blip>
          <a:srcRect/>
          <a:stretch/>
        </p:blipFill>
        <p:spPr>
          <a:xfrm>
            <a:off x="360819" y="3385935"/>
            <a:ext cx="3285756" cy="2365744"/>
          </a:xfrm>
          <a:prstGeom prst="rect">
            <a:avLst/>
          </a:prstGeom>
          <a:noFill/>
          <a:ln>
            <a:noFill/>
          </a:ln>
        </p:spPr>
      </p:pic>
      <p:sp>
        <p:nvSpPr>
          <p:cNvPr id="169" name="Google Shape;169;p2"/>
          <p:cNvSpPr/>
          <p:nvPr/>
        </p:nvSpPr>
        <p:spPr>
          <a:xfrm>
            <a:off x="366841" y="3429000"/>
            <a:ext cx="3286093" cy="2262673"/>
          </a:xfrm>
          <a:custGeom>
            <a:avLst/>
            <a:gdLst/>
            <a:ahLst/>
            <a:cxnLst/>
            <a:rect l="l" t="t" r="r" b="b"/>
            <a:pathLst>
              <a:path w="3286093" h="2262673" extrusionOk="0">
                <a:moveTo>
                  <a:pt x="0" y="0"/>
                </a:moveTo>
                <a:lnTo>
                  <a:pt x="3279734" y="0"/>
                </a:lnTo>
                <a:lnTo>
                  <a:pt x="3279734" y="919716"/>
                </a:lnTo>
                <a:cubicBezTo>
                  <a:pt x="3281854" y="1364258"/>
                  <a:pt x="3283973" y="1808801"/>
                  <a:pt x="3286093" y="2253343"/>
                </a:cubicBezTo>
                <a:lnTo>
                  <a:pt x="1951816" y="2262673"/>
                </a:lnTo>
                <a:cubicBezTo>
                  <a:pt x="1950261" y="1813248"/>
                  <a:pt x="1948707" y="1363824"/>
                  <a:pt x="1947152" y="914399"/>
                </a:cubicBezTo>
                <a:lnTo>
                  <a:pt x="0" y="919716"/>
                </a:lnTo>
                <a:lnTo>
                  <a:pt x="0" y="0"/>
                </a:lnTo>
                <a:close/>
              </a:path>
            </a:pathLst>
          </a:custGeom>
          <a:noFill/>
          <a:ln w="9525" cap="flat" cmpd="sng">
            <a:solidFill>
              <a:schemeClr val="accent2"/>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70" name="Google Shape;170;p2"/>
          <p:cNvSpPr/>
          <p:nvPr/>
        </p:nvSpPr>
        <p:spPr>
          <a:xfrm>
            <a:off x="1392168" y="1894133"/>
            <a:ext cx="3898228" cy="3135067"/>
          </a:xfrm>
          <a:custGeom>
            <a:avLst/>
            <a:gdLst/>
            <a:ahLst/>
            <a:cxnLst/>
            <a:rect l="l" t="t" r="r" b="b"/>
            <a:pathLst>
              <a:path w="3898228" h="3135067" extrusionOk="0">
                <a:moveTo>
                  <a:pt x="0" y="0"/>
                </a:moveTo>
                <a:lnTo>
                  <a:pt x="3898228" y="0"/>
                </a:lnTo>
                <a:lnTo>
                  <a:pt x="3884233" y="3123770"/>
                </a:lnTo>
                <a:lnTo>
                  <a:pt x="2401356" y="3135067"/>
                </a:lnTo>
                <a:cubicBezTo>
                  <a:pt x="2397237" y="2562537"/>
                  <a:pt x="2393119" y="1990008"/>
                  <a:pt x="2389000" y="1417478"/>
                </a:cubicBezTo>
                <a:lnTo>
                  <a:pt x="0" y="1420933"/>
                </a:lnTo>
                <a:lnTo>
                  <a:pt x="0" y="0"/>
                </a:lnTo>
                <a:close/>
              </a:path>
            </a:pathLst>
          </a:custGeom>
          <a:noFill/>
          <a:ln w="9525" cap="flat" cmpd="sng">
            <a:solidFill>
              <a:srgbClr val="7030A0"/>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
          <p:cNvSpPr txBox="1">
            <a:spLocks noGrp="1"/>
          </p:cNvSpPr>
          <p:nvPr>
            <p:ph type="title"/>
          </p:nvPr>
        </p:nvSpPr>
        <p:spPr>
          <a:xfrm>
            <a:off x="404631" y="16486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dirty="0" err="1"/>
              <a:t>Lúba</a:t>
            </a:r>
            <a:r>
              <a:rPr lang="en-IE" dirty="0"/>
              <a:t> while True </a:t>
            </a:r>
            <a:r>
              <a:rPr lang="en-IE" dirty="0" err="1"/>
              <a:t>i</a:t>
            </a:r>
            <a:r>
              <a:rPr lang="en-IE" dirty="0"/>
              <a:t> </a:t>
            </a:r>
            <a:r>
              <a:rPr lang="en-IE" dirty="0" err="1"/>
              <a:t>bPython</a:t>
            </a:r>
            <a:r>
              <a:rPr lang="en-IE" dirty="0"/>
              <a:t>.</a:t>
            </a:r>
            <a:endParaRPr dirty="0"/>
          </a:p>
        </p:txBody>
      </p:sp>
      <p:sp>
        <p:nvSpPr>
          <p:cNvPr id="177" name="Google Shape;177;p3"/>
          <p:cNvSpPr txBox="1">
            <a:spLocks noGrp="1"/>
          </p:cNvSpPr>
          <p:nvPr>
            <p:ph type="body" idx="2"/>
          </p:nvPr>
        </p:nvSpPr>
        <p:spPr>
          <a:xfrm>
            <a:off x="533218" y="1374671"/>
            <a:ext cx="10258426" cy="1099227"/>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rgbClr val="005EAE"/>
              </a:buClr>
              <a:buSzPct val="94755"/>
              <a:buNone/>
            </a:pPr>
            <a:r>
              <a:rPr lang="en-IE" sz="2216" dirty="0">
                <a:solidFill>
                  <a:srgbClr val="005EAE"/>
                </a:solidFill>
              </a:rPr>
              <a:t>Is </a:t>
            </a:r>
            <a:r>
              <a:rPr lang="en-IE" sz="2216" dirty="0" err="1">
                <a:solidFill>
                  <a:srgbClr val="005EAE"/>
                </a:solidFill>
              </a:rPr>
              <a:t>féidir</a:t>
            </a:r>
            <a:r>
              <a:rPr lang="en-IE" sz="2216" dirty="0">
                <a:solidFill>
                  <a:srgbClr val="005EAE"/>
                </a:solidFill>
              </a:rPr>
              <a:t> </a:t>
            </a:r>
            <a:r>
              <a:rPr lang="en-IE" sz="2216" dirty="0" err="1">
                <a:solidFill>
                  <a:srgbClr val="005EAE"/>
                </a:solidFill>
              </a:rPr>
              <a:t>leat</a:t>
            </a:r>
            <a:r>
              <a:rPr lang="en-IE" sz="2216" dirty="0">
                <a:solidFill>
                  <a:srgbClr val="005EAE"/>
                </a:solidFill>
              </a:rPr>
              <a:t> </a:t>
            </a:r>
            <a:r>
              <a:rPr lang="en-IE" sz="2216" b="1" dirty="0">
                <a:solidFill>
                  <a:srgbClr val="005EAE"/>
                </a:solidFill>
              </a:rPr>
              <a:t>while True</a:t>
            </a:r>
            <a:r>
              <a:rPr lang="en-IE" sz="2216" dirty="0">
                <a:solidFill>
                  <a:srgbClr val="005EAE"/>
                </a:solidFill>
              </a:rPr>
              <a:t> a </a:t>
            </a:r>
            <a:r>
              <a:rPr lang="en-IE" sz="2216" dirty="0" err="1">
                <a:solidFill>
                  <a:srgbClr val="005EAE"/>
                </a:solidFill>
              </a:rPr>
              <a:t>úsáid</a:t>
            </a:r>
            <a:r>
              <a:rPr lang="en-IE" sz="2216" dirty="0">
                <a:solidFill>
                  <a:srgbClr val="005EAE"/>
                </a:solidFill>
              </a:rPr>
              <a:t> </a:t>
            </a:r>
            <a:r>
              <a:rPr lang="en-IE" sz="2216" dirty="0" err="1">
                <a:solidFill>
                  <a:srgbClr val="005EAE"/>
                </a:solidFill>
              </a:rPr>
              <a:t>chun</a:t>
            </a:r>
            <a:r>
              <a:rPr lang="en-IE" sz="2216" dirty="0">
                <a:solidFill>
                  <a:srgbClr val="005EAE"/>
                </a:solidFill>
              </a:rPr>
              <a:t> bloc </a:t>
            </a:r>
            <a:r>
              <a:rPr lang="en-IE" sz="2216" dirty="0" err="1">
                <a:solidFill>
                  <a:srgbClr val="005EAE"/>
                </a:solidFill>
              </a:rPr>
              <a:t>orduithe</a:t>
            </a:r>
            <a:r>
              <a:rPr lang="en-IE" sz="2216" dirty="0">
                <a:solidFill>
                  <a:srgbClr val="005EAE"/>
                </a:solidFill>
              </a:rPr>
              <a:t> Python a </a:t>
            </a:r>
            <a:r>
              <a:rPr lang="en-IE" sz="2216" dirty="0" err="1">
                <a:solidFill>
                  <a:srgbClr val="005EAE"/>
                </a:solidFill>
              </a:rPr>
              <a:t>rith</a:t>
            </a:r>
            <a:r>
              <a:rPr lang="en-IE" sz="2216" dirty="0">
                <a:solidFill>
                  <a:srgbClr val="005EAE"/>
                </a:solidFill>
              </a:rPr>
              <a:t> </a:t>
            </a:r>
            <a:r>
              <a:rPr lang="en-IE" sz="2216" dirty="0" err="1">
                <a:solidFill>
                  <a:srgbClr val="005EAE"/>
                </a:solidFill>
              </a:rPr>
              <a:t>arís</a:t>
            </a:r>
            <a:r>
              <a:rPr lang="en-IE" sz="2216" dirty="0">
                <a:solidFill>
                  <a:srgbClr val="005EAE"/>
                </a:solidFill>
              </a:rPr>
              <a:t> </a:t>
            </a:r>
            <a:r>
              <a:rPr lang="en-IE" sz="2216" dirty="0" err="1">
                <a:solidFill>
                  <a:srgbClr val="005EAE"/>
                </a:solidFill>
              </a:rPr>
              <a:t>agus</a:t>
            </a:r>
            <a:r>
              <a:rPr lang="en-IE" sz="2216" dirty="0">
                <a:solidFill>
                  <a:srgbClr val="005EAE"/>
                </a:solidFill>
              </a:rPr>
              <a:t> </a:t>
            </a:r>
            <a:r>
              <a:rPr lang="en-IE" sz="2216" dirty="0" err="1">
                <a:solidFill>
                  <a:srgbClr val="005EAE"/>
                </a:solidFill>
              </a:rPr>
              <a:t>arís</a:t>
            </a:r>
            <a:r>
              <a:rPr lang="en-IE" sz="2216" dirty="0">
                <a:solidFill>
                  <a:srgbClr val="005EAE"/>
                </a:solidFill>
              </a:rPr>
              <a:t> </a:t>
            </a:r>
            <a:r>
              <a:rPr lang="en-IE" sz="2216" dirty="0" err="1">
                <a:solidFill>
                  <a:srgbClr val="005EAE"/>
                </a:solidFill>
              </a:rPr>
              <a:t>eile</a:t>
            </a:r>
            <a:r>
              <a:rPr lang="en-IE" sz="2216" dirty="0">
                <a:solidFill>
                  <a:srgbClr val="005EAE"/>
                </a:solidFill>
              </a:rPr>
              <a:t> </a:t>
            </a:r>
            <a:r>
              <a:rPr lang="en-IE" sz="2216" b="1" dirty="0">
                <a:solidFill>
                  <a:srgbClr val="005EAE"/>
                </a:solidFill>
              </a:rPr>
              <a:t>go deo</a:t>
            </a:r>
            <a:r>
              <a:rPr lang="en-IE" sz="2216" dirty="0">
                <a:solidFill>
                  <a:srgbClr val="005EAE"/>
                </a:solidFill>
              </a:rPr>
              <a:t>.</a:t>
            </a:r>
            <a:endParaRPr sz="2216" dirty="0">
              <a:solidFill>
                <a:srgbClr val="005EAE"/>
              </a:solidFill>
            </a:endParaRPr>
          </a:p>
          <a:p>
            <a:pPr marL="0" lvl="0" indent="0" algn="l" rtl="0">
              <a:lnSpc>
                <a:spcPct val="115000"/>
              </a:lnSpc>
              <a:spcBef>
                <a:spcPts val="1200"/>
              </a:spcBef>
              <a:spcAft>
                <a:spcPts val="0"/>
              </a:spcAft>
              <a:buClr>
                <a:schemeClr val="dk1"/>
              </a:buClr>
              <a:buSzPct val="49634"/>
              <a:buFont typeface="Arial"/>
              <a:buNone/>
            </a:pPr>
            <a:r>
              <a:rPr lang="en-IE" sz="2216" dirty="0" err="1">
                <a:solidFill>
                  <a:srgbClr val="005EAE"/>
                </a:solidFill>
              </a:rPr>
              <a:t>Tá</a:t>
            </a:r>
            <a:r>
              <a:rPr lang="en-IE" sz="2216" dirty="0">
                <a:solidFill>
                  <a:srgbClr val="005EAE"/>
                </a:solidFill>
              </a:rPr>
              <a:t> a </a:t>
            </a:r>
            <a:r>
              <a:rPr lang="en-IE" sz="2216" dirty="0" err="1">
                <a:solidFill>
                  <a:srgbClr val="005EAE"/>
                </a:solidFill>
              </a:rPr>
              <a:t>iompar</a:t>
            </a:r>
            <a:r>
              <a:rPr lang="en-IE" sz="2216" dirty="0">
                <a:solidFill>
                  <a:srgbClr val="005EAE"/>
                </a:solidFill>
              </a:rPr>
              <a:t> </a:t>
            </a:r>
            <a:r>
              <a:rPr lang="en-IE" sz="2216" dirty="0" err="1">
                <a:solidFill>
                  <a:srgbClr val="005EAE"/>
                </a:solidFill>
              </a:rPr>
              <a:t>díreach</a:t>
            </a:r>
            <a:r>
              <a:rPr lang="en-IE" sz="2216" dirty="0">
                <a:solidFill>
                  <a:srgbClr val="005EAE"/>
                </a:solidFill>
              </a:rPr>
              <a:t> mar an </a:t>
            </a:r>
            <a:r>
              <a:rPr lang="en-IE" sz="2216" dirty="0" err="1">
                <a:solidFill>
                  <a:srgbClr val="005EAE"/>
                </a:solidFill>
              </a:rPr>
              <a:t>gcéanna</a:t>
            </a:r>
            <a:r>
              <a:rPr lang="en-IE" sz="2216" dirty="0">
                <a:solidFill>
                  <a:srgbClr val="005EAE"/>
                </a:solidFill>
              </a:rPr>
              <a:t> leis an </a:t>
            </a:r>
            <a:r>
              <a:rPr lang="en-IE" sz="2216" dirty="0" err="1">
                <a:solidFill>
                  <a:srgbClr val="005EAE"/>
                </a:solidFill>
              </a:rPr>
              <a:t>mbloc</a:t>
            </a:r>
            <a:r>
              <a:rPr lang="en-IE" sz="2216" dirty="0">
                <a:solidFill>
                  <a:srgbClr val="005EAE"/>
                </a:solidFill>
              </a:rPr>
              <a:t> </a:t>
            </a:r>
            <a:r>
              <a:rPr lang="en-IE" sz="2216" b="1" dirty="0">
                <a:solidFill>
                  <a:srgbClr val="005EAE"/>
                </a:solidFill>
              </a:rPr>
              <a:t>“forever”</a:t>
            </a:r>
            <a:r>
              <a:rPr lang="en-IE" sz="2216" dirty="0">
                <a:solidFill>
                  <a:srgbClr val="005EAE"/>
                </a:solidFill>
              </a:rPr>
              <a:t> </a:t>
            </a:r>
            <a:r>
              <a:rPr lang="en-IE" sz="2216" dirty="0" err="1">
                <a:solidFill>
                  <a:srgbClr val="005EAE"/>
                </a:solidFill>
              </a:rPr>
              <a:t>i</a:t>
            </a:r>
            <a:r>
              <a:rPr lang="en-IE" sz="2216" dirty="0">
                <a:solidFill>
                  <a:srgbClr val="005EAE"/>
                </a:solidFill>
              </a:rPr>
              <a:t> Scratch.</a:t>
            </a:r>
            <a:endParaRPr sz="2216" dirty="0">
              <a:solidFill>
                <a:srgbClr val="005EAE"/>
              </a:solidFill>
            </a:endParaRPr>
          </a:p>
          <a:p>
            <a:pPr marL="0" lvl="0" indent="0" algn="l" rtl="0">
              <a:lnSpc>
                <a:spcPct val="90000"/>
              </a:lnSpc>
              <a:spcBef>
                <a:spcPts val="1200"/>
              </a:spcBef>
              <a:spcAft>
                <a:spcPts val="0"/>
              </a:spcAft>
              <a:buClr>
                <a:srgbClr val="005EAE"/>
              </a:buClr>
              <a:buSzPct val="100000"/>
              <a:buNone/>
            </a:pPr>
            <a:endParaRPr sz="2100" dirty="0"/>
          </a:p>
        </p:txBody>
      </p:sp>
      <p:pic>
        <p:nvPicPr>
          <p:cNvPr id="178" name="Google Shape;178;p3"/>
          <p:cNvPicPr preferRelativeResize="0"/>
          <p:nvPr/>
        </p:nvPicPr>
        <p:blipFill rotWithShape="1">
          <a:blip r:embed="rId3">
            <a:alphaModFix/>
          </a:blip>
          <a:srcRect/>
          <a:stretch/>
        </p:blipFill>
        <p:spPr>
          <a:xfrm>
            <a:off x="1150907" y="4419336"/>
            <a:ext cx="2082192" cy="1286332"/>
          </a:xfrm>
          <a:prstGeom prst="rect">
            <a:avLst/>
          </a:prstGeom>
          <a:noFill/>
          <a:ln>
            <a:noFill/>
          </a:ln>
        </p:spPr>
      </p:pic>
      <p:pic>
        <p:nvPicPr>
          <p:cNvPr id="179" name="Google Shape;179;p3" descr="A cartoon of a bird&#10;&#10;Description automatically generated with low confidence"/>
          <p:cNvPicPr preferRelativeResize="0"/>
          <p:nvPr/>
        </p:nvPicPr>
        <p:blipFill rotWithShape="1">
          <a:blip r:embed="rId4">
            <a:alphaModFix/>
          </a:blip>
          <a:srcRect/>
          <a:stretch/>
        </p:blipFill>
        <p:spPr>
          <a:xfrm>
            <a:off x="9675070" y="3703442"/>
            <a:ext cx="1245161" cy="810105"/>
          </a:xfrm>
          <a:prstGeom prst="rect">
            <a:avLst/>
          </a:prstGeom>
          <a:noFill/>
          <a:ln>
            <a:noFill/>
          </a:ln>
        </p:spPr>
      </p:pic>
      <p:pic>
        <p:nvPicPr>
          <p:cNvPr id="180" name="Google Shape;180;p3" descr="A cartoon of a bird&#10;&#10;Description automatically generated with low confidence"/>
          <p:cNvPicPr preferRelativeResize="0"/>
          <p:nvPr/>
        </p:nvPicPr>
        <p:blipFill rotWithShape="1">
          <a:blip r:embed="rId4">
            <a:alphaModFix/>
          </a:blip>
          <a:srcRect/>
          <a:stretch/>
        </p:blipFill>
        <p:spPr>
          <a:xfrm>
            <a:off x="9662096" y="3700196"/>
            <a:ext cx="1245161" cy="810105"/>
          </a:xfrm>
          <a:prstGeom prst="rect">
            <a:avLst/>
          </a:prstGeom>
          <a:noFill/>
          <a:ln>
            <a:noFill/>
          </a:ln>
        </p:spPr>
      </p:pic>
      <p:pic>
        <p:nvPicPr>
          <p:cNvPr id="181" name="Google Shape;181;p3" descr="A cartoon of a bird&#10;&#10;Description automatically generated with low confidence"/>
          <p:cNvPicPr preferRelativeResize="0"/>
          <p:nvPr/>
        </p:nvPicPr>
        <p:blipFill rotWithShape="1">
          <a:blip r:embed="rId4">
            <a:alphaModFix/>
          </a:blip>
          <a:srcRect/>
          <a:stretch/>
        </p:blipFill>
        <p:spPr>
          <a:xfrm>
            <a:off x="9671827" y="3700199"/>
            <a:ext cx="1245161" cy="810105"/>
          </a:xfrm>
          <a:prstGeom prst="rect">
            <a:avLst/>
          </a:prstGeom>
          <a:noFill/>
          <a:ln>
            <a:noFill/>
          </a:ln>
        </p:spPr>
      </p:pic>
      <p:pic>
        <p:nvPicPr>
          <p:cNvPr id="182" name="Google Shape;182;p3"/>
          <p:cNvPicPr preferRelativeResize="0"/>
          <p:nvPr/>
        </p:nvPicPr>
        <p:blipFill rotWithShape="1">
          <a:blip r:embed="rId5">
            <a:alphaModFix/>
          </a:blip>
          <a:srcRect/>
          <a:stretch/>
        </p:blipFill>
        <p:spPr>
          <a:xfrm>
            <a:off x="8286066" y="2605708"/>
            <a:ext cx="1936802" cy="457435"/>
          </a:xfrm>
          <a:prstGeom prst="rect">
            <a:avLst/>
          </a:prstGeom>
          <a:noFill/>
          <a:ln>
            <a:noFill/>
          </a:ln>
        </p:spPr>
      </p:pic>
      <p:sp>
        <p:nvSpPr>
          <p:cNvPr id="183" name="Google Shape;183;p3"/>
          <p:cNvSpPr/>
          <p:nvPr/>
        </p:nvSpPr>
        <p:spPr>
          <a:xfrm>
            <a:off x="1817273" y="2955597"/>
            <a:ext cx="4169352" cy="473400"/>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84" name="Google Shape;184;p3"/>
          <p:cNvSpPr/>
          <p:nvPr/>
        </p:nvSpPr>
        <p:spPr>
          <a:xfrm>
            <a:off x="1817610" y="3365116"/>
            <a:ext cx="3929519" cy="473400"/>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85" name="Google Shape;185;p3"/>
          <p:cNvSpPr/>
          <p:nvPr/>
        </p:nvSpPr>
        <p:spPr>
          <a:xfrm>
            <a:off x="8282685" y="2589743"/>
            <a:ext cx="723414" cy="473400"/>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86" name="Google Shape;186;p3"/>
          <p:cNvSpPr/>
          <p:nvPr/>
        </p:nvSpPr>
        <p:spPr>
          <a:xfrm>
            <a:off x="9397644" y="2589745"/>
            <a:ext cx="723413" cy="473400"/>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sp>
        <p:nvSpPr>
          <p:cNvPr id="187" name="Google Shape;187;p3"/>
          <p:cNvSpPr/>
          <p:nvPr/>
        </p:nvSpPr>
        <p:spPr>
          <a:xfrm>
            <a:off x="1140460" y="2530547"/>
            <a:ext cx="1678373" cy="473400"/>
          </a:xfrm>
          <a:prstGeom prst="rect">
            <a:avLst/>
          </a:prstGeom>
          <a:noFill/>
          <a:ln w="9525" cap="flat" cmpd="sng">
            <a:solidFill>
              <a:schemeClr val="accent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2"/>
              </a:solidFill>
              <a:latin typeface="Calibri"/>
              <a:ea typeface="Calibri"/>
              <a:cs typeface="Calibri"/>
              <a:sym typeface="Calibri"/>
            </a:endParaRPr>
          </a:p>
        </p:txBody>
      </p:sp>
      <p:pic>
        <p:nvPicPr>
          <p:cNvPr id="188" name="Google Shape;188;p3" descr="A hand cursor on a black background&#10;&#10;Description automatically generated"/>
          <p:cNvPicPr preferRelativeResize="0"/>
          <p:nvPr/>
        </p:nvPicPr>
        <p:blipFill rotWithShape="1">
          <a:blip r:embed="rId6">
            <a:alphaModFix/>
          </a:blip>
          <a:srcRect/>
          <a:stretch/>
        </p:blipFill>
        <p:spPr>
          <a:xfrm>
            <a:off x="8142265" y="2660945"/>
            <a:ext cx="1099228" cy="1099228"/>
          </a:xfrm>
          <a:prstGeom prst="rect">
            <a:avLst/>
          </a:prstGeom>
          <a:noFill/>
          <a:ln>
            <a:noFill/>
          </a:ln>
        </p:spPr>
      </p:pic>
      <p:sp>
        <p:nvSpPr>
          <p:cNvPr id="189" name="Google Shape;189;p3"/>
          <p:cNvSpPr txBox="1"/>
          <p:nvPr/>
        </p:nvSpPr>
        <p:spPr>
          <a:xfrm>
            <a:off x="1150907" y="2619702"/>
            <a:ext cx="6096000" cy="115493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800"/>
              <a:buFont typeface="Arial"/>
              <a:buNone/>
            </a:pPr>
            <a:r>
              <a:rPr lang="en-IE" sz="1800" b="1" i="0" u="none" strike="noStrike" cap="none">
                <a:solidFill>
                  <a:schemeClr val="dk1"/>
                </a:solidFill>
                <a:latin typeface="Courier"/>
                <a:ea typeface="Courier"/>
                <a:cs typeface="Courier"/>
                <a:sym typeface="Courier"/>
              </a:rPr>
              <a:t>while True: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800"/>
              <a:buFont typeface="Arial"/>
              <a:buNone/>
            </a:pPr>
            <a:r>
              <a:rPr lang="en-IE" sz="1800" b="0" i="0" u="none" strike="noStrike" cap="none">
                <a:solidFill>
                  <a:srgbClr val="008000"/>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glide_to_xy</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100</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100</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2</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200"/>
              </a:spcBef>
              <a:spcAft>
                <a:spcPts val="0"/>
              </a:spcAft>
              <a:buClr>
                <a:srgbClr val="000000"/>
              </a:buClr>
              <a:buSzPts val="1800"/>
              <a:buFont typeface="Arial"/>
              <a:buNone/>
            </a:pPr>
            <a:r>
              <a:rPr lang="en-IE" sz="1800" b="0" i="0" u="none" strike="noStrike" cap="none">
                <a:solidFill>
                  <a:srgbClr val="008000"/>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self</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glide_to_xy</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100</a:t>
            </a:r>
            <a:r>
              <a:rPr lang="en-IE" sz="1800" b="0" i="0" u="none" strike="noStrike" cap="none">
                <a:solidFill>
                  <a:schemeClr val="dk1"/>
                </a:solidFill>
                <a:latin typeface="Courier"/>
                <a:ea typeface="Courier"/>
                <a:cs typeface="Courier"/>
                <a:sym typeface="Courier"/>
              </a:rPr>
              <a:t>, </a:t>
            </a:r>
            <a:r>
              <a:rPr lang="en-IE" sz="1800" b="0" i="0" u="none" strike="noStrike" cap="none">
                <a:solidFill>
                  <a:srgbClr val="1A6EB6"/>
                </a:solidFill>
                <a:latin typeface="Courier"/>
                <a:ea typeface="Courier"/>
                <a:cs typeface="Courier"/>
                <a:sym typeface="Courier"/>
              </a:rPr>
              <a:t>100</a:t>
            </a:r>
            <a:r>
              <a:rPr lang="en-IE" sz="1800" b="0" i="0" u="none" strike="noStrike" cap="none">
                <a:solidFill>
                  <a:schemeClr val="dk1"/>
                </a:solidFill>
                <a:latin typeface="Courier"/>
                <a:ea typeface="Courier"/>
                <a:cs typeface="Courier"/>
                <a:sym typeface="Courier"/>
              </a:rPr>
              <a:t>,</a:t>
            </a:r>
            <a:r>
              <a:rPr lang="en-IE" sz="1800" b="0" i="0" u="none" strike="noStrike" cap="none">
                <a:solidFill>
                  <a:srgbClr val="1A6EB6"/>
                </a:solidFill>
                <a:latin typeface="Courier"/>
                <a:ea typeface="Courier"/>
                <a:cs typeface="Courier"/>
                <a:sym typeface="Courier"/>
              </a:rPr>
              <a:t> 2</a:t>
            </a:r>
            <a:r>
              <a:rPr lang="en-IE" sz="1800" b="0" i="0" u="none" strike="noStrike" cap="none">
                <a:solidFill>
                  <a:schemeClr val="dk1"/>
                </a:solidFill>
                <a:latin typeface="Courier"/>
                <a:ea typeface="Courier"/>
                <a:cs typeface="Courier"/>
                <a:sym typeface="Courier"/>
              </a:rPr>
              <a:t>)</a:t>
            </a:r>
            <a:endParaRPr sz="1400" b="0" i="0" u="none" strike="noStrike" cap="none">
              <a:solidFill>
                <a:srgbClr val="000000"/>
              </a:solidFill>
              <a:latin typeface="Arial"/>
              <a:ea typeface="Arial"/>
              <a:cs typeface="Arial"/>
              <a:sym typeface="Arial"/>
            </a:endParaRPr>
          </a:p>
        </p:txBody>
      </p:sp>
      <p:pic>
        <p:nvPicPr>
          <p:cNvPr id="190" name="Google Shape;190;p3" descr="A blue square with white arrows&#10;&#10;Description automatically generated with medium confidence"/>
          <p:cNvPicPr preferRelativeResize="0"/>
          <p:nvPr/>
        </p:nvPicPr>
        <p:blipFill rotWithShape="1">
          <a:blip r:embed="rId7">
            <a:alphaModFix/>
          </a:blip>
          <a:srcRect/>
          <a:stretch/>
        </p:blipFill>
        <p:spPr>
          <a:xfrm>
            <a:off x="553583" y="3052454"/>
            <a:ext cx="346995" cy="346995"/>
          </a:xfrm>
          <a:prstGeom prst="rect">
            <a:avLst/>
          </a:prstGeom>
          <a:noFill/>
          <a:ln>
            <a:noFill/>
          </a:ln>
        </p:spPr>
      </p:pic>
      <p:pic>
        <p:nvPicPr>
          <p:cNvPr id="191" name="Google Shape;191;p3" descr="A yellow letter on a black background&#10;&#10;Description automatically generated with medium confidence"/>
          <p:cNvPicPr preferRelativeResize="0"/>
          <p:nvPr/>
        </p:nvPicPr>
        <p:blipFill rotWithShape="1">
          <a:blip r:embed="rId8">
            <a:alphaModFix/>
          </a:blip>
          <a:srcRect/>
          <a:stretch/>
        </p:blipFill>
        <p:spPr>
          <a:xfrm>
            <a:off x="473073" y="4758552"/>
            <a:ext cx="550546" cy="550546"/>
          </a:xfrm>
          <a:prstGeom prst="rect">
            <a:avLst/>
          </a:prstGeom>
          <a:noFill/>
          <a:ln>
            <a:noFill/>
          </a:ln>
        </p:spPr>
      </p:pic>
      <p:pic>
        <p:nvPicPr>
          <p:cNvPr id="192" name="Google Shape;192;p3" descr="A blue arrow pointing to the right&#10;&#10;Description automatically generated"/>
          <p:cNvPicPr preferRelativeResize="0"/>
          <p:nvPr/>
        </p:nvPicPr>
        <p:blipFill rotWithShape="1">
          <a:blip r:embed="rId9">
            <a:alphaModFix/>
          </a:blip>
          <a:srcRect/>
          <a:stretch/>
        </p:blipFill>
        <p:spPr>
          <a:xfrm rot="5400000">
            <a:off x="387420" y="3717809"/>
            <a:ext cx="708741" cy="708741"/>
          </a:xfrm>
          <a:prstGeom prst="rect">
            <a:avLst/>
          </a:prstGeom>
          <a:noFill/>
          <a:ln>
            <a:noFill/>
          </a:ln>
        </p:spPr>
      </p:pic>
      <p:pic>
        <p:nvPicPr>
          <p:cNvPr id="193" name="Google Shape;193;p3"/>
          <p:cNvPicPr preferRelativeResize="0"/>
          <p:nvPr/>
        </p:nvPicPr>
        <p:blipFill rotWithShape="1">
          <a:blip r:embed="rId10">
            <a:alphaModFix/>
          </a:blip>
          <a:srcRect/>
          <a:stretch/>
        </p:blipFill>
        <p:spPr>
          <a:xfrm>
            <a:off x="1105892" y="4392542"/>
            <a:ext cx="2413124" cy="133991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anim calcmode="lin" valueType="num">
                                      <p:cBhvr additive="base">
                                        <p:cTn id="7" dur="500"/>
                                        <p:tgtEl>
                                          <p:spTgt spid="188"/>
                                        </p:tgtEl>
                                        <p:attrNameLst>
                                          <p:attrName>ppt_w</p:attrName>
                                        </p:attrNameLst>
                                      </p:cBhvr>
                                      <p:tavLst>
                                        <p:tav tm="0">
                                          <p:val>
                                            <p:strVal val="0"/>
                                          </p:val>
                                        </p:tav>
                                        <p:tav tm="100000">
                                          <p:val>
                                            <p:strVal val="#ppt_w"/>
                                          </p:val>
                                        </p:tav>
                                      </p:tavLst>
                                    </p:anim>
                                    <p:anim calcmode="lin" valueType="num">
                                      <p:cBhvr additive="base">
                                        <p:cTn id="8" dur="500"/>
                                        <p:tgtEl>
                                          <p:spTgt spid="188"/>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1" presetClass="entr" presetSubtype="0" fill="hold" nodeType="afterEffect">
                                  <p:stCondLst>
                                    <p:cond delay="500"/>
                                  </p:stCondLst>
                                  <p:childTnLst>
                                    <p:set>
                                      <p:cBhvr>
                                        <p:cTn id="11" dur="1" fill="hold">
                                          <p:stCondLst>
                                            <p:cond delay="0"/>
                                          </p:stCondLst>
                                        </p:cTn>
                                        <p:tgtEl>
                                          <p:spTgt spid="185"/>
                                        </p:tgtEl>
                                        <p:attrNameLst>
                                          <p:attrName>style.visibility</p:attrName>
                                        </p:attrNameLst>
                                      </p:cBhvr>
                                      <p:to>
                                        <p:strVal val="visible"/>
                                      </p:to>
                                    </p:set>
                                  </p:childTnLst>
                                </p:cTn>
                              </p:par>
                            </p:childTnLst>
                          </p:cTn>
                        </p:par>
                        <p:par>
                          <p:cTn id="12" fill="hold">
                            <p:stCondLst>
                              <p:cond delay="501"/>
                            </p:stCondLst>
                            <p:childTnLst>
                              <p:par>
                                <p:cTn id="13" presetID="10" presetClass="exit" presetSubtype="0" fill="hold" nodeType="afterEffect">
                                  <p:stCondLst>
                                    <p:cond delay="0"/>
                                  </p:stCondLst>
                                  <p:childTnLst>
                                    <p:animEffect transition="out" filter="fade">
                                      <p:cBhvr>
                                        <p:cTn id="14" dur="500"/>
                                        <p:tgtEl>
                                          <p:spTgt spid="188"/>
                                        </p:tgtEl>
                                      </p:cBhvr>
                                    </p:animEffect>
                                    <p:set>
                                      <p:cBhvr>
                                        <p:cTn id="15" dur="1" fill="hold">
                                          <p:stCondLst>
                                            <p:cond delay="500"/>
                                          </p:stCondLst>
                                        </p:cTn>
                                        <p:tgtEl>
                                          <p:spTgt spid="188"/>
                                        </p:tgtEl>
                                        <p:attrNameLst>
                                          <p:attrName>style.visibility</p:attrName>
                                        </p:attrNameLst>
                                      </p:cBhvr>
                                      <p:to>
                                        <p:strVal val="hidden"/>
                                      </p:to>
                                    </p:set>
                                  </p:childTnLst>
                                </p:cTn>
                              </p:par>
                            </p:childTnLst>
                          </p:cTn>
                        </p:par>
                        <p:par>
                          <p:cTn id="16" fill="hold">
                            <p:stCondLst>
                              <p:cond delay="1001"/>
                            </p:stCondLst>
                            <p:childTnLst>
                              <p:par>
                                <p:cTn id="17" presetID="1" presetClass="entr" presetSubtype="0" fill="hold" nodeType="afterEffect">
                                  <p:stCondLst>
                                    <p:cond delay="0"/>
                                  </p:stCondLst>
                                  <p:childTnLst>
                                    <p:set>
                                      <p:cBhvr>
                                        <p:cTn id="18" dur="1" fill="hold">
                                          <p:stCondLst>
                                            <p:cond delay="0"/>
                                          </p:stCondLst>
                                        </p:cTn>
                                        <p:tgtEl>
                                          <p:spTgt spid="1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9"/>
                                        </p:tgtEl>
                                        <p:attrNameLst>
                                          <p:attrName>style.visibility</p:attrName>
                                        </p:attrNameLst>
                                      </p:cBhvr>
                                      <p:to>
                                        <p:strVal val="visible"/>
                                      </p:to>
                                    </p:set>
                                  </p:childTnLst>
                                </p:cTn>
                              </p:par>
                            </p:childTnLst>
                          </p:cTn>
                        </p:par>
                        <p:par>
                          <p:cTn id="21" fill="hold">
                            <p:stCondLst>
                              <p:cond delay="1002"/>
                            </p:stCondLst>
                            <p:childTnLst>
                              <p:par>
                                <p:cTn id="22" presetID="1" presetClass="entr" presetSubtype="0" fill="hold" nodeType="afterEffect">
                                  <p:stCondLst>
                                    <p:cond delay="0"/>
                                  </p:stCondLst>
                                  <p:childTnLst>
                                    <p:set>
                                      <p:cBhvr>
                                        <p:cTn id="23" dur="1" fill="hold">
                                          <p:stCondLst>
                                            <p:cond delay="0"/>
                                          </p:stCondLst>
                                        </p:cTn>
                                        <p:tgtEl>
                                          <p:spTgt spid="183"/>
                                        </p:tgtEl>
                                        <p:attrNameLst>
                                          <p:attrName>style.visibility</p:attrName>
                                        </p:attrNameLst>
                                      </p:cBhvr>
                                      <p:to>
                                        <p:strVal val="visible"/>
                                      </p:to>
                                    </p:set>
                                  </p:childTnLst>
                                </p:cTn>
                              </p:par>
                            </p:childTnLst>
                          </p:cTn>
                        </p:par>
                        <p:par>
                          <p:cTn id="24" fill="hold">
                            <p:stCondLst>
                              <p:cond delay="1003"/>
                            </p:stCondLst>
                            <p:childTnLst>
                              <p:par>
                                <p:cTn id="25" presetID="1" presetClass="entr" presetSubtype="0"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1"/>
                                          </p:stCondLst>
                                        </p:cTn>
                                        <p:tgtEl>
                                          <p:spTgt spid="183"/>
                                        </p:tgtEl>
                                        <p:attrNameLst>
                                          <p:attrName>style.visibility</p:attrName>
                                        </p:attrNameLst>
                                      </p:cBhvr>
                                      <p:to>
                                        <p:strVal val="hidden"/>
                                      </p:to>
                                    </p:set>
                                  </p:childTnLst>
                                </p:cTn>
                              </p:par>
                            </p:childTnLst>
                          </p:cTn>
                        </p:par>
                        <p:par>
                          <p:cTn id="29" fill="hold">
                            <p:stCondLst>
                              <p:cond delay="1004"/>
                            </p:stCondLst>
                            <p:childTnLst>
                              <p:par>
                                <p:cTn id="30" presetID="1" presetClass="exit" presetSubtype="0" fill="hold" nodeType="afterEffect">
                                  <p:stCondLst>
                                    <p:cond delay="0"/>
                                  </p:stCondLst>
                                  <p:childTnLst>
                                    <p:set>
                                      <p:cBhvr>
                                        <p:cTn id="31" dur="1" fill="hold">
                                          <p:stCondLst>
                                            <p:cond delay="1"/>
                                          </p:stCondLst>
                                        </p:cTn>
                                        <p:tgtEl>
                                          <p:spTgt spid="179"/>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1"/>
                                          </p:stCondLst>
                                        </p:cTn>
                                        <p:tgtEl>
                                          <p:spTgt spid="184"/>
                                        </p:tgtEl>
                                        <p:attrNameLst>
                                          <p:attrName>style.visibility</p:attrName>
                                        </p:attrNameLst>
                                      </p:cBhvr>
                                      <p:to>
                                        <p:strVal val="hidden"/>
                                      </p:to>
                                    </p:set>
                                  </p:childTnLst>
                                </p:cTn>
                              </p:par>
                            </p:childTnLst>
                          </p:cTn>
                        </p:par>
                        <p:par>
                          <p:cTn id="34" fill="hold">
                            <p:stCondLst>
                              <p:cond delay="1005"/>
                            </p:stCondLst>
                            <p:childTnLst>
                              <p:par>
                                <p:cTn id="35" presetID="1" presetClass="entr" presetSubtype="0" fill="hold" nodeType="afterEffect">
                                  <p:stCondLst>
                                    <p:cond delay="0"/>
                                  </p:stCondLst>
                                  <p:childTnLst>
                                    <p:set>
                                      <p:cBhvr>
                                        <p:cTn id="36" dur="1" fill="hold">
                                          <p:stCondLst>
                                            <p:cond delay="0"/>
                                          </p:stCondLst>
                                        </p:cTn>
                                        <p:tgtEl>
                                          <p:spTgt spid="180"/>
                                        </p:tgtEl>
                                        <p:attrNameLst>
                                          <p:attrName>style.visibility</p:attrName>
                                        </p:attrNameLst>
                                      </p:cBhvr>
                                      <p:to>
                                        <p:strVal val="visible"/>
                                      </p:to>
                                    </p:set>
                                  </p:childTnLst>
                                </p:cTn>
                              </p:par>
                            </p:childTnLst>
                          </p:cTn>
                        </p:par>
                        <p:par>
                          <p:cTn id="37" fill="hold">
                            <p:stCondLst>
                              <p:cond delay="1006"/>
                            </p:stCondLst>
                            <p:childTnLst>
                              <p:par>
                                <p:cTn id="38" presetID="1" presetClass="entr" presetSubtype="0" fill="hold" nodeType="afterEffect">
                                  <p:stCondLst>
                                    <p:cond delay="0"/>
                                  </p:stCondLst>
                                  <p:childTnLst>
                                    <p:set>
                                      <p:cBhvr>
                                        <p:cTn id="39" dur="1" fill="hold">
                                          <p:stCondLst>
                                            <p:cond delay="0"/>
                                          </p:stCondLst>
                                        </p:cTn>
                                        <p:tgtEl>
                                          <p:spTgt spid="183"/>
                                        </p:tgtEl>
                                        <p:attrNameLst>
                                          <p:attrName>style.visibility</p:attrName>
                                        </p:attrNameLst>
                                      </p:cBhvr>
                                      <p:to>
                                        <p:strVal val="visible"/>
                                      </p:to>
                                    </p:set>
                                  </p:childTnLst>
                                </p:cTn>
                              </p:par>
                            </p:childTnLst>
                          </p:cTn>
                        </p:par>
                        <p:par>
                          <p:cTn id="40" fill="hold">
                            <p:stCondLst>
                              <p:cond delay="1007"/>
                            </p:stCondLst>
                            <p:childTnLst>
                              <p:par>
                                <p:cTn id="41" presetID="1" presetClass="exit" presetSubtype="0" fill="hold" nodeType="afterEffect">
                                  <p:stCondLst>
                                    <p:cond delay="0"/>
                                  </p:stCondLst>
                                  <p:childTnLst>
                                    <p:set>
                                      <p:cBhvr>
                                        <p:cTn id="42" dur="1" fill="hold">
                                          <p:stCondLst>
                                            <p:cond delay="1"/>
                                          </p:stCondLst>
                                        </p:cTn>
                                        <p:tgtEl>
                                          <p:spTgt spid="183"/>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184"/>
                                        </p:tgtEl>
                                        <p:attrNameLst>
                                          <p:attrName>style.visibility</p:attrName>
                                        </p:attrNameLst>
                                      </p:cBhvr>
                                      <p:to>
                                        <p:strVal val="visible"/>
                                      </p:to>
                                    </p:set>
                                  </p:childTnLst>
                                </p:cTn>
                              </p:par>
                            </p:childTnLst>
                          </p:cTn>
                        </p:par>
                        <p:par>
                          <p:cTn id="45" fill="hold">
                            <p:stCondLst>
                              <p:cond delay="1008"/>
                            </p:stCondLst>
                            <p:childTnLst>
                              <p:par>
                                <p:cTn id="46" presetID="1" presetClass="exit" presetSubtype="0" fill="hold" nodeType="afterEffect">
                                  <p:stCondLst>
                                    <p:cond delay="0"/>
                                  </p:stCondLst>
                                  <p:childTnLst>
                                    <p:set>
                                      <p:cBhvr>
                                        <p:cTn id="47" dur="1" fill="hold">
                                          <p:stCondLst>
                                            <p:cond delay="1"/>
                                          </p:stCondLst>
                                        </p:cTn>
                                        <p:tgtEl>
                                          <p:spTgt spid="180"/>
                                        </p:tgtEl>
                                        <p:attrNameLst>
                                          <p:attrName>style.visibility</p:attrName>
                                        </p:attrNameLst>
                                      </p:cBhvr>
                                      <p:to>
                                        <p:strVal val="hidden"/>
                                      </p:to>
                                    </p:set>
                                  </p:childTnLst>
                                </p:cTn>
                              </p:par>
                            </p:childTnLst>
                          </p:cTn>
                        </p:par>
                        <p:par>
                          <p:cTn id="48" fill="hold">
                            <p:stCondLst>
                              <p:cond delay="1009"/>
                            </p:stCondLst>
                            <p:childTnLst>
                              <p:par>
                                <p:cTn id="49" presetID="1" presetClass="entr" presetSubtype="0" fill="hold" nodeType="afterEffect">
                                  <p:stCondLst>
                                    <p:cond delay="0"/>
                                  </p:stCondLst>
                                  <p:childTnLst>
                                    <p:set>
                                      <p:cBhvr>
                                        <p:cTn id="50" dur="1" fill="hold">
                                          <p:stCondLst>
                                            <p:cond delay="0"/>
                                          </p:stCondLst>
                                        </p:cTn>
                                        <p:tgtEl>
                                          <p:spTgt spid="181"/>
                                        </p:tgtEl>
                                        <p:attrNameLst>
                                          <p:attrName>style.visibility</p:attrName>
                                        </p:attrNameLst>
                                      </p:cBhvr>
                                      <p:to>
                                        <p:strVal val="visible"/>
                                      </p:to>
                                    </p:set>
                                  </p:childTnLst>
                                </p:cTn>
                              </p:par>
                              <p:par>
                                <p:cTn id="51" presetID="1" presetClass="exit" presetSubtype="0" fill="hold" nodeType="withEffect">
                                  <p:stCondLst>
                                    <p:cond delay="0"/>
                                  </p:stCondLst>
                                  <p:childTnLst>
                                    <p:set>
                                      <p:cBhvr>
                                        <p:cTn id="52" dur="1" fill="hold">
                                          <p:stCondLst>
                                            <p:cond delay="1"/>
                                          </p:stCondLst>
                                        </p:cTn>
                                        <p:tgtEl>
                                          <p:spTgt spid="18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83"/>
                                        </p:tgtEl>
                                        <p:attrNameLst>
                                          <p:attrName>style.visibility</p:attrName>
                                        </p:attrNameLst>
                                      </p:cBhvr>
                                      <p:to>
                                        <p:strVal val="visible"/>
                                      </p:to>
                                    </p:set>
                                  </p:childTnLst>
                                </p:cTn>
                              </p:par>
                            </p:childTnLst>
                          </p:cTn>
                        </p:par>
                        <p:par>
                          <p:cTn id="55" fill="hold">
                            <p:stCondLst>
                              <p:cond delay="1010"/>
                            </p:stCondLst>
                            <p:childTnLst>
                              <p:par>
                                <p:cTn id="56" presetID="1" presetClass="exit" presetSubtype="0" fill="hold" nodeType="afterEffect">
                                  <p:stCondLst>
                                    <p:cond delay="0"/>
                                  </p:stCondLst>
                                  <p:childTnLst>
                                    <p:set>
                                      <p:cBhvr>
                                        <p:cTn id="57" dur="1" fill="hold">
                                          <p:stCondLst>
                                            <p:cond delay="1"/>
                                          </p:stCondLst>
                                        </p:cTn>
                                        <p:tgtEl>
                                          <p:spTgt spid="183"/>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184"/>
                                        </p:tgtEl>
                                        <p:attrNameLst>
                                          <p:attrName>style.visibility</p:attrName>
                                        </p:attrNameLst>
                                      </p:cBhvr>
                                      <p:to>
                                        <p:strVal val="visible"/>
                                      </p:to>
                                    </p:set>
                                  </p:childTnLst>
                                </p:cTn>
                              </p:par>
                            </p:childTnLst>
                          </p:cTn>
                        </p:par>
                        <p:par>
                          <p:cTn id="60" fill="hold">
                            <p:stCondLst>
                              <p:cond delay="1011"/>
                            </p:stCondLst>
                            <p:childTnLst>
                              <p:par>
                                <p:cTn id="61" presetID="23" presetClass="entr" presetSubtype="16" fill="hold" nodeType="afterEffect">
                                  <p:stCondLst>
                                    <p:cond delay="0"/>
                                  </p:stCondLst>
                                  <p:childTnLst>
                                    <p:set>
                                      <p:cBhvr>
                                        <p:cTn id="62" dur="1" fill="hold">
                                          <p:stCondLst>
                                            <p:cond delay="0"/>
                                          </p:stCondLst>
                                        </p:cTn>
                                        <p:tgtEl>
                                          <p:spTgt spid="188"/>
                                        </p:tgtEl>
                                        <p:attrNameLst>
                                          <p:attrName>style.visibility</p:attrName>
                                        </p:attrNameLst>
                                      </p:cBhvr>
                                      <p:to>
                                        <p:strVal val="visible"/>
                                      </p:to>
                                    </p:set>
                                    <p:anim calcmode="lin" valueType="num">
                                      <p:cBhvr additive="base">
                                        <p:cTn id="63" dur="500"/>
                                        <p:tgtEl>
                                          <p:spTgt spid="188"/>
                                        </p:tgtEl>
                                        <p:attrNameLst>
                                          <p:attrName>ppt_w</p:attrName>
                                        </p:attrNameLst>
                                      </p:cBhvr>
                                      <p:tavLst>
                                        <p:tav tm="0">
                                          <p:val>
                                            <p:strVal val="0"/>
                                          </p:val>
                                        </p:tav>
                                        <p:tav tm="100000">
                                          <p:val>
                                            <p:strVal val="#ppt_w"/>
                                          </p:val>
                                        </p:tav>
                                      </p:tavLst>
                                    </p:anim>
                                    <p:anim calcmode="lin" valueType="num">
                                      <p:cBhvr additive="base">
                                        <p:cTn id="64" dur="500"/>
                                        <p:tgtEl>
                                          <p:spTgt spid="188"/>
                                        </p:tgtEl>
                                        <p:attrNameLst>
                                          <p:attrName>ppt_h</p:attrName>
                                        </p:attrNameLst>
                                      </p:cBhvr>
                                      <p:tavLst>
                                        <p:tav tm="0">
                                          <p:val>
                                            <p:strVal val="0"/>
                                          </p:val>
                                        </p:tav>
                                        <p:tav tm="100000">
                                          <p:val>
                                            <p:strVal val="#ppt_h"/>
                                          </p:val>
                                        </p:tav>
                                      </p:tavLst>
                                    </p:anim>
                                  </p:childTnLst>
                                </p:cTn>
                              </p:par>
                            </p:childTnLst>
                          </p:cTn>
                        </p:par>
                        <p:par>
                          <p:cTn id="65" fill="hold">
                            <p:stCondLst>
                              <p:cond delay="1511"/>
                            </p:stCondLst>
                            <p:childTnLst>
                              <p:par>
                                <p:cTn id="66" presetID="1" presetClass="entr" presetSubtype="0" fill="hold" nodeType="afterEffect">
                                  <p:stCondLst>
                                    <p:cond delay="0"/>
                                  </p:stCondLst>
                                  <p:childTnLst>
                                    <p:set>
                                      <p:cBhvr>
                                        <p:cTn id="67" dur="1" fill="hold">
                                          <p:stCondLst>
                                            <p:cond delay="0"/>
                                          </p:stCondLst>
                                        </p:cTn>
                                        <p:tgtEl>
                                          <p:spTgt spid="186"/>
                                        </p:tgtEl>
                                        <p:attrNameLst>
                                          <p:attrName>style.visibility</p:attrName>
                                        </p:attrNameLst>
                                      </p:cBhvr>
                                      <p:to>
                                        <p:strVal val="visible"/>
                                      </p:to>
                                    </p:set>
                                  </p:childTnLst>
                                </p:cTn>
                              </p:par>
                              <p:par>
                                <p:cTn id="68" presetID="1" presetClass="exit" presetSubtype="0" fill="hold" nodeType="withEffect">
                                  <p:stCondLst>
                                    <p:cond delay="0"/>
                                  </p:stCondLst>
                                  <p:childTnLst>
                                    <p:set>
                                      <p:cBhvr>
                                        <p:cTn id="69" dur="1" fill="hold">
                                          <p:stCondLst>
                                            <p:cond delay="1"/>
                                          </p:stCondLst>
                                        </p:cTn>
                                        <p:tgtEl>
                                          <p:spTgt spid="184"/>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1"/>
                                          </p:stCondLst>
                                        </p:cTn>
                                        <p:tgtEl>
                                          <p:spTgt spid="187"/>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1"/>
                                          </p:stCondLst>
                                        </p:cTn>
                                        <p:tgtEl>
                                          <p:spTgt spid="1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4"/>
          <p:cNvSpPr txBox="1">
            <a:spLocks noGrp="1"/>
          </p:cNvSpPr>
          <p:nvPr>
            <p:ph type="title"/>
          </p:nvPr>
        </p:nvSpPr>
        <p:spPr>
          <a:xfrm>
            <a:off x="756719" y="11398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Calibri"/>
              <a:buNone/>
            </a:pPr>
            <a:r>
              <a:rPr lang="en-IE" sz="4000" dirty="0" err="1"/>
              <a:t>Uimhreacha</a:t>
            </a:r>
            <a:r>
              <a:rPr lang="en-IE" sz="4000" dirty="0"/>
              <a:t> </a:t>
            </a:r>
            <a:r>
              <a:rPr lang="en-IE" sz="4000" dirty="0" err="1"/>
              <a:t>randamacha</a:t>
            </a:r>
            <a:r>
              <a:rPr lang="en-IE" sz="4000" dirty="0"/>
              <a:t> </a:t>
            </a:r>
            <a:r>
              <a:rPr lang="en-IE" sz="4000" dirty="0" err="1"/>
              <a:t>i</a:t>
            </a:r>
            <a:r>
              <a:rPr lang="en-IE" sz="4000" dirty="0"/>
              <a:t> Python</a:t>
            </a:r>
            <a:endParaRPr dirty="0"/>
          </a:p>
        </p:txBody>
      </p:sp>
      <p:sp>
        <p:nvSpPr>
          <p:cNvPr id="200" name="Google Shape;200;p4"/>
          <p:cNvSpPr txBox="1">
            <a:spLocks noGrp="1"/>
          </p:cNvSpPr>
          <p:nvPr>
            <p:ph type="body" idx="1"/>
          </p:nvPr>
        </p:nvSpPr>
        <p:spPr>
          <a:xfrm>
            <a:off x="838199" y="1394227"/>
            <a:ext cx="9913015" cy="4411149"/>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SzPts val="2000"/>
              <a:buFont typeface="Arial"/>
              <a:buChar char="•"/>
            </a:pPr>
            <a:r>
              <a:rPr lang="en-IE" sz="2400" b="0" dirty="0"/>
              <a:t>Chun </a:t>
            </a:r>
            <a:r>
              <a:rPr lang="en-IE" sz="2400" b="0" dirty="0" err="1"/>
              <a:t>uimhreacha</a:t>
            </a:r>
            <a:r>
              <a:rPr lang="en-IE" sz="2400" b="0" dirty="0"/>
              <a:t> </a:t>
            </a:r>
            <a:r>
              <a:rPr lang="en-IE" sz="2400" b="0" dirty="0" err="1"/>
              <a:t>randamacha</a:t>
            </a:r>
            <a:r>
              <a:rPr lang="en-IE" sz="2400" b="0" dirty="0"/>
              <a:t> a </a:t>
            </a:r>
            <a:r>
              <a:rPr lang="en-IE" sz="2400" b="0" dirty="0" err="1"/>
              <a:t>ghiniúint</a:t>
            </a:r>
            <a:r>
              <a:rPr lang="en-IE" sz="2400" b="0" dirty="0"/>
              <a:t> </a:t>
            </a:r>
            <a:r>
              <a:rPr lang="en-IE" sz="2400" b="0" dirty="0" err="1"/>
              <a:t>i</a:t>
            </a:r>
            <a:r>
              <a:rPr lang="en-IE" sz="2400" b="0" dirty="0"/>
              <a:t> Python, is </a:t>
            </a:r>
            <a:r>
              <a:rPr lang="en-IE" sz="2400" b="0" dirty="0" err="1"/>
              <a:t>féidir</a:t>
            </a:r>
            <a:r>
              <a:rPr lang="en-IE" sz="2400" b="0" dirty="0"/>
              <a:t> </a:t>
            </a:r>
            <a:r>
              <a:rPr lang="en-IE" sz="2400" b="0" dirty="0" err="1"/>
              <a:t>leat</a:t>
            </a:r>
            <a:r>
              <a:rPr lang="en-IE" sz="2400" b="0" dirty="0"/>
              <a:t> </a:t>
            </a:r>
            <a:r>
              <a:rPr lang="en-IE" sz="2400" b="0" dirty="0" err="1"/>
              <a:t>ordú</a:t>
            </a:r>
            <a:r>
              <a:rPr lang="en-IE" sz="2400" b="0" dirty="0"/>
              <a:t> </a:t>
            </a:r>
            <a:r>
              <a:rPr lang="en-IE" sz="2400" b="0" dirty="0" err="1"/>
              <a:t>speisialta</a:t>
            </a:r>
            <a:r>
              <a:rPr lang="en-IE" sz="2400" b="0" dirty="0"/>
              <a:t> a </a:t>
            </a:r>
            <a:r>
              <a:rPr lang="en-IE" sz="2400" b="0" dirty="0" err="1"/>
              <a:t>úsáid</a:t>
            </a:r>
            <a:r>
              <a:rPr lang="en-IE" sz="2400" b="0" dirty="0"/>
              <a:t>.</a:t>
            </a:r>
            <a:endParaRPr sz="2400" b="0" dirty="0"/>
          </a:p>
          <a:p>
            <a:pPr marL="457200" lvl="0" indent="-457200" algn="l" rtl="0">
              <a:lnSpc>
                <a:spcPct val="90000"/>
              </a:lnSpc>
              <a:spcBef>
                <a:spcPts val="1200"/>
              </a:spcBef>
              <a:spcAft>
                <a:spcPts val="0"/>
              </a:spcAft>
              <a:buSzPts val="2000"/>
              <a:buFont typeface="Arial"/>
              <a:buChar char="•"/>
            </a:pPr>
            <a:r>
              <a:rPr lang="en-IE" sz="2400" b="0" dirty="0" err="1"/>
              <a:t>Tugann</a:t>
            </a:r>
            <a:r>
              <a:rPr lang="en-IE" sz="2400" b="0" dirty="0"/>
              <a:t> </a:t>
            </a:r>
            <a:r>
              <a:rPr lang="en-IE" sz="2800" dirty="0" err="1">
                <a:solidFill>
                  <a:srgbClr val="1A6EB6"/>
                </a:solidFill>
                <a:latin typeface="Courier"/>
                <a:ea typeface="Courier"/>
                <a:cs typeface="Courier"/>
                <a:sym typeface="Courier"/>
              </a:rPr>
              <a:t>random.randint</a:t>
            </a:r>
            <a:r>
              <a:rPr lang="en-IE" sz="2800" dirty="0">
                <a:solidFill>
                  <a:srgbClr val="1A6EB6"/>
                </a:solidFill>
                <a:latin typeface="Courier"/>
                <a:ea typeface="Courier"/>
                <a:cs typeface="Courier"/>
                <a:sym typeface="Courier"/>
              </a:rPr>
              <a:t>(1, 5)</a:t>
            </a:r>
            <a:r>
              <a:rPr lang="en-IE" sz="2400" b="0" dirty="0" err="1"/>
              <a:t>uimhir</a:t>
            </a:r>
            <a:r>
              <a:rPr lang="en-IE" sz="2400" b="0" dirty="0"/>
              <a:t> </a:t>
            </a:r>
            <a:r>
              <a:rPr lang="en-IE" sz="2400" b="0" dirty="0" err="1"/>
              <a:t>shlán</a:t>
            </a:r>
            <a:r>
              <a:rPr lang="en-IE" sz="2400" b="0" dirty="0"/>
              <a:t> </a:t>
            </a:r>
            <a:r>
              <a:rPr lang="en-IE" sz="2400" b="0" dirty="0" err="1"/>
              <a:t>randamach</a:t>
            </a:r>
            <a:r>
              <a:rPr lang="en-IE" sz="2400" b="0" dirty="0"/>
              <a:t> </a:t>
            </a:r>
            <a:r>
              <a:rPr lang="en-IE" sz="2400" b="0" dirty="0" err="1"/>
              <a:t>ar</a:t>
            </a:r>
            <a:r>
              <a:rPr lang="en-IE" sz="2400" b="0" dirty="0"/>
              <a:t> ais </a:t>
            </a:r>
            <a:r>
              <a:rPr lang="en-IE" sz="2400" b="0" dirty="0" err="1"/>
              <a:t>idir</a:t>
            </a:r>
            <a:r>
              <a:rPr lang="en-IE" sz="2400" b="0" dirty="0"/>
              <a:t> </a:t>
            </a:r>
            <a:r>
              <a:rPr lang="en-IE" sz="2400" dirty="0"/>
              <a:t>1 </a:t>
            </a:r>
            <a:r>
              <a:rPr lang="en-IE" sz="2400" dirty="0" err="1"/>
              <a:t>agus</a:t>
            </a:r>
            <a:r>
              <a:rPr lang="en-IE" sz="2400" dirty="0"/>
              <a:t> 5</a:t>
            </a:r>
            <a:r>
              <a:rPr lang="en-IE" sz="2400" b="0" dirty="0"/>
              <a:t> </a:t>
            </a:r>
            <a:r>
              <a:rPr lang="en-IE" sz="2400" b="0" dirty="0" err="1"/>
              <a:t>gach</a:t>
            </a:r>
            <a:r>
              <a:rPr lang="en-IE" sz="2400" b="0" dirty="0"/>
              <a:t> </a:t>
            </a:r>
            <a:r>
              <a:rPr lang="en-IE" sz="2400" b="0" dirty="0" err="1"/>
              <a:t>uair</a:t>
            </a:r>
            <a:r>
              <a:rPr lang="en-IE" sz="2400" b="0" dirty="0"/>
              <a:t> a </a:t>
            </a:r>
            <a:r>
              <a:rPr lang="en-IE" sz="2400" b="0" dirty="0" err="1"/>
              <a:t>úsáidtear</a:t>
            </a:r>
            <a:r>
              <a:rPr lang="en-IE" sz="2400" b="0" dirty="0"/>
              <a:t> é</a:t>
            </a:r>
            <a:endParaRPr sz="2400" b="0" dirty="0"/>
          </a:p>
          <a:p>
            <a:pPr marL="457200" lvl="0" indent="-457200" algn="l" rtl="0">
              <a:lnSpc>
                <a:spcPct val="90000"/>
              </a:lnSpc>
              <a:spcBef>
                <a:spcPts val="1200"/>
              </a:spcBef>
              <a:spcAft>
                <a:spcPts val="0"/>
              </a:spcAft>
              <a:buSzPts val="2000"/>
              <a:buFont typeface="Arial"/>
              <a:buChar char="•"/>
            </a:pPr>
            <a:r>
              <a:rPr lang="en-IE" sz="2400" b="0" dirty="0"/>
              <a:t>Gach </a:t>
            </a:r>
            <a:r>
              <a:rPr lang="en-IE" sz="2400" b="0" dirty="0" err="1"/>
              <a:t>uair</a:t>
            </a:r>
            <a:r>
              <a:rPr lang="en-IE" sz="2400" b="0" dirty="0"/>
              <a:t> a </a:t>
            </a:r>
            <a:r>
              <a:rPr lang="en-IE" sz="2400" b="0" dirty="0" err="1"/>
              <a:t>úsáideann</a:t>
            </a:r>
            <a:r>
              <a:rPr lang="en-IE" sz="2400" b="0" dirty="0"/>
              <a:t> </a:t>
            </a:r>
            <a:r>
              <a:rPr lang="en-IE" sz="2400" b="0" dirty="0" err="1"/>
              <a:t>tú</a:t>
            </a:r>
            <a:r>
              <a:rPr lang="en-IE" sz="2400" b="0" dirty="0"/>
              <a:t> “</a:t>
            </a:r>
            <a:r>
              <a:rPr lang="en-IE" sz="2400" b="0" dirty="0" err="1"/>
              <a:t>random.randint</a:t>
            </a:r>
            <a:r>
              <a:rPr lang="en-IE" sz="2400" b="0" dirty="0"/>
              <a:t>(1, 5)” </a:t>
            </a:r>
            <a:r>
              <a:rPr lang="en-IE" sz="2400" b="0" dirty="0" err="1"/>
              <a:t>roghnaíonn</a:t>
            </a:r>
            <a:r>
              <a:rPr lang="en-IE" sz="2400" b="0" dirty="0"/>
              <a:t> an </a:t>
            </a:r>
            <a:r>
              <a:rPr lang="en-IE" sz="2400" b="0" dirty="0" err="1"/>
              <a:t>ríomhaire</a:t>
            </a:r>
            <a:r>
              <a:rPr lang="en-IE" sz="2400" b="0" dirty="0"/>
              <a:t> </a:t>
            </a:r>
            <a:r>
              <a:rPr lang="en-IE" sz="2400" b="0" dirty="0" err="1"/>
              <a:t>uimhir</a:t>
            </a:r>
            <a:r>
              <a:rPr lang="en-IE" sz="2400" b="0" dirty="0"/>
              <a:t> </a:t>
            </a:r>
            <a:r>
              <a:rPr lang="en-IE" sz="2400" b="0" dirty="0" err="1"/>
              <a:t>nua</a:t>
            </a:r>
            <a:r>
              <a:rPr lang="en-IE" sz="2400" b="0" dirty="0"/>
              <a:t>. </a:t>
            </a:r>
            <a:r>
              <a:rPr lang="en-IE" sz="2200" b="0" dirty="0"/>
              <a:t>Is </a:t>
            </a:r>
            <a:r>
              <a:rPr lang="en-IE" sz="2200" b="0" dirty="0" err="1"/>
              <a:t>féidir</a:t>
            </a:r>
            <a:r>
              <a:rPr lang="en-IE" sz="2200" b="0" dirty="0"/>
              <a:t> </a:t>
            </a:r>
            <a:r>
              <a:rPr lang="en-IE" sz="2200" b="0" dirty="0" err="1"/>
              <a:t>leat</a:t>
            </a:r>
            <a:r>
              <a:rPr lang="en-IE" sz="2200" b="0" dirty="0"/>
              <a:t> é a </a:t>
            </a:r>
            <a:r>
              <a:rPr lang="en-IE" sz="2200" b="0" dirty="0" err="1"/>
              <a:t>scríobh</a:t>
            </a:r>
            <a:r>
              <a:rPr lang="en-IE" sz="2200" b="0" dirty="0"/>
              <a:t> </a:t>
            </a:r>
            <a:r>
              <a:rPr lang="en-IE" sz="2200" b="0" dirty="0" err="1"/>
              <a:t>áit</a:t>
            </a:r>
            <a:r>
              <a:rPr lang="en-IE" sz="2200" b="0" dirty="0"/>
              <a:t> </a:t>
            </a:r>
            <a:r>
              <a:rPr lang="en-IE" sz="2200" b="0" dirty="0" err="1"/>
              <a:t>ar</a:t>
            </a:r>
            <a:r>
              <a:rPr lang="en-IE" sz="2200" b="0" dirty="0"/>
              <a:t> </a:t>
            </a:r>
            <a:r>
              <a:rPr lang="en-IE" sz="2200" b="0" dirty="0" err="1"/>
              <a:t>bith</a:t>
            </a:r>
            <a:r>
              <a:rPr lang="en-IE" sz="2200" b="0" dirty="0"/>
              <a:t> a </a:t>
            </a:r>
            <a:r>
              <a:rPr lang="en-IE" sz="2200" b="0" dirty="0" err="1"/>
              <a:t>bhfuil</a:t>
            </a:r>
            <a:r>
              <a:rPr lang="en-IE" sz="2200" b="0" dirty="0"/>
              <a:t> </a:t>
            </a:r>
            <a:r>
              <a:rPr lang="en-IE" sz="2200" b="0" dirty="0" err="1"/>
              <a:t>uimhir</a:t>
            </a:r>
            <a:r>
              <a:rPr lang="en-IE" sz="2200" b="0" dirty="0"/>
              <a:t> de </a:t>
            </a:r>
            <a:r>
              <a:rPr lang="en-IE" sz="2200" b="0" dirty="0" err="1"/>
              <a:t>dhíth</a:t>
            </a:r>
            <a:r>
              <a:rPr lang="en-IE" sz="2200" b="0" dirty="0"/>
              <a:t> </a:t>
            </a:r>
            <a:r>
              <a:rPr lang="en-IE" sz="2200" b="0" dirty="0" err="1"/>
              <a:t>i</a:t>
            </a:r>
            <a:r>
              <a:rPr lang="en-IE" sz="2200" b="0" dirty="0"/>
              <a:t> do </a:t>
            </a:r>
            <a:r>
              <a:rPr lang="en-IE" sz="2200" b="0" dirty="0" err="1"/>
              <a:t>chód</a:t>
            </a:r>
            <a:r>
              <a:rPr lang="en-IE" sz="2200" b="0" dirty="0"/>
              <a:t>.</a:t>
            </a:r>
            <a:endParaRPr sz="2200" b="0" dirty="0"/>
          </a:p>
          <a:p>
            <a:pPr marL="457200" lvl="0" indent="-330200" algn="l" rtl="0">
              <a:lnSpc>
                <a:spcPct val="90000"/>
              </a:lnSpc>
              <a:spcBef>
                <a:spcPts val="1200"/>
              </a:spcBef>
              <a:spcAft>
                <a:spcPts val="0"/>
              </a:spcAft>
              <a:buSzPts val="2000"/>
              <a:buFont typeface="Arial"/>
              <a:buNone/>
            </a:pPr>
            <a:endParaRPr dirty="0"/>
          </a:p>
        </p:txBody>
      </p:sp>
      <p:grpSp>
        <p:nvGrpSpPr>
          <p:cNvPr id="201" name="Google Shape;201;p4"/>
          <p:cNvGrpSpPr/>
          <p:nvPr/>
        </p:nvGrpSpPr>
        <p:grpSpPr>
          <a:xfrm>
            <a:off x="1477302" y="4468537"/>
            <a:ext cx="1229962" cy="1166081"/>
            <a:chOff x="7677871" y="462905"/>
            <a:chExt cx="929733" cy="860439"/>
          </a:xfrm>
        </p:grpSpPr>
        <p:pic>
          <p:nvPicPr>
            <p:cNvPr id="202" name="Google Shape;202;p4" descr="Badge 4 with solid fill"/>
            <p:cNvPicPr preferRelativeResize="0"/>
            <p:nvPr/>
          </p:nvPicPr>
          <p:blipFill rotWithShape="1">
            <a:blip r:embed="rId3">
              <a:alphaModFix/>
            </a:blip>
            <a:srcRect/>
            <a:stretch/>
          </p:blipFill>
          <p:spPr>
            <a:xfrm>
              <a:off x="7973090" y="462905"/>
              <a:ext cx="335949" cy="335949"/>
            </a:xfrm>
            <a:prstGeom prst="rect">
              <a:avLst/>
            </a:prstGeom>
            <a:noFill/>
            <a:ln>
              <a:noFill/>
            </a:ln>
          </p:spPr>
        </p:pic>
        <p:pic>
          <p:nvPicPr>
            <p:cNvPr id="203" name="Google Shape;203;p4" descr="Badge with solid fill"/>
            <p:cNvPicPr preferRelativeResize="0"/>
            <p:nvPr/>
          </p:nvPicPr>
          <p:blipFill rotWithShape="1">
            <a:blip r:embed="rId4">
              <a:alphaModFix/>
            </a:blip>
            <a:srcRect/>
            <a:stretch/>
          </p:blipFill>
          <p:spPr>
            <a:xfrm>
              <a:off x="7808462" y="987395"/>
              <a:ext cx="335949" cy="335949"/>
            </a:xfrm>
            <a:prstGeom prst="rect">
              <a:avLst/>
            </a:prstGeom>
            <a:noFill/>
            <a:ln>
              <a:noFill/>
            </a:ln>
          </p:spPr>
        </p:pic>
        <p:pic>
          <p:nvPicPr>
            <p:cNvPr id="204" name="Google Shape;204;p4" descr="Badge 3 with solid fill"/>
            <p:cNvPicPr preferRelativeResize="0"/>
            <p:nvPr/>
          </p:nvPicPr>
          <p:blipFill rotWithShape="1">
            <a:blip r:embed="rId5">
              <a:alphaModFix/>
            </a:blip>
            <a:srcRect/>
            <a:stretch/>
          </p:blipFill>
          <p:spPr>
            <a:xfrm>
              <a:off x="7677871" y="695510"/>
              <a:ext cx="335949" cy="335949"/>
            </a:xfrm>
            <a:prstGeom prst="rect">
              <a:avLst/>
            </a:prstGeom>
            <a:noFill/>
            <a:ln>
              <a:noFill/>
            </a:ln>
          </p:spPr>
        </p:pic>
        <p:pic>
          <p:nvPicPr>
            <p:cNvPr id="205" name="Google Shape;205;p4" descr="Badge 5 with solid fill"/>
            <p:cNvPicPr preferRelativeResize="0"/>
            <p:nvPr/>
          </p:nvPicPr>
          <p:blipFill rotWithShape="1">
            <a:blip r:embed="rId6">
              <a:alphaModFix/>
            </a:blip>
            <a:srcRect/>
            <a:stretch/>
          </p:blipFill>
          <p:spPr>
            <a:xfrm>
              <a:off x="8271655" y="687062"/>
              <a:ext cx="335949" cy="335949"/>
            </a:xfrm>
            <a:prstGeom prst="rect">
              <a:avLst/>
            </a:prstGeom>
            <a:noFill/>
            <a:ln>
              <a:noFill/>
            </a:ln>
          </p:spPr>
        </p:pic>
        <p:pic>
          <p:nvPicPr>
            <p:cNvPr id="206" name="Google Shape;206;p4" descr="Badge 1 with solid fill"/>
            <p:cNvPicPr preferRelativeResize="0"/>
            <p:nvPr/>
          </p:nvPicPr>
          <p:blipFill rotWithShape="1">
            <a:blip r:embed="rId7">
              <a:alphaModFix/>
            </a:blip>
            <a:srcRect/>
            <a:stretch/>
          </p:blipFill>
          <p:spPr>
            <a:xfrm>
              <a:off x="8160248" y="986320"/>
              <a:ext cx="335949" cy="335949"/>
            </a:xfrm>
            <a:prstGeom prst="rect">
              <a:avLst/>
            </a:prstGeom>
            <a:noFill/>
            <a:ln>
              <a:noFill/>
            </a:ln>
          </p:spPr>
        </p:pic>
        <p:pic>
          <p:nvPicPr>
            <p:cNvPr id="207" name="Google Shape;207;p4" descr="Badge Question Mark outline"/>
            <p:cNvPicPr preferRelativeResize="0"/>
            <p:nvPr/>
          </p:nvPicPr>
          <p:blipFill rotWithShape="1">
            <a:blip r:embed="rId8">
              <a:alphaModFix/>
            </a:blip>
            <a:srcRect/>
            <a:stretch/>
          </p:blipFill>
          <p:spPr>
            <a:xfrm>
              <a:off x="8009323" y="776751"/>
              <a:ext cx="280896" cy="280896"/>
            </a:xfrm>
            <a:prstGeom prst="rect">
              <a:avLst/>
            </a:prstGeom>
            <a:noFill/>
            <a:ln>
              <a:noFill/>
            </a:ln>
          </p:spPr>
        </p:pic>
      </p:grpSp>
      <p:grpSp>
        <p:nvGrpSpPr>
          <p:cNvPr id="208" name="Google Shape;208;p4"/>
          <p:cNvGrpSpPr/>
          <p:nvPr/>
        </p:nvGrpSpPr>
        <p:grpSpPr>
          <a:xfrm>
            <a:off x="3673269" y="4665762"/>
            <a:ext cx="7254650" cy="771633"/>
            <a:chOff x="3673269" y="4665762"/>
            <a:chExt cx="7254650" cy="771633"/>
          </a:xfrm>
        </p:grpSpPr>
        <p:grpSp>
          <p:nvGrpSpPr>
            <p:cNvPr id="209" name="Google Shape;209;p4"/>
            <p:cNvGrpSpPr/>
            <p:nvPr/>
          </p:nvGrpSpPr>
          <p:grpSpPr>
            <a:xfrm>
              <a:off x="8233613" y="4665762"/>
              <a:ext cx="2694306" cy="771633"/>
              <a:chOff x="1787017" y="4676514"/>
              <a:chExt cx="2694306" cy="771633"/>
            </a:xfrm>
          </p:grpSpPr>
          <p:pic>
            <p:nvPicPr>
              <p:cNvPr id="210" name="Google Shape;210;p4"/>
              <p:cNvPicPr preferRelativeResize="0"/>
              <p:nvPr/>
            </p:nvPicPr>
            <p:blipFill rotWithShape="1">
              <a:blip r:embed="rId9">
                <a:alphaModFix/>
              </a:blip>
              <a:srcRect/>
              <a:stretch/>
            </p:blipFill>
            <p:spPr>
              <a:xfrm>
                <a:off x="2290267" y="4676514"/>
                <a:ext cx="2191056" cy="771633"/>
              </a:xfrm>
              <a:prstGeom prst="rect">
                <a:avLst/>
              </a:prstGeom>
              <a:noFill/>
              <a:ln>
                <a:noFill/>
              </a:ln>
            </p:spPr>
          </p:pic>
          <p:pic>
            <p:nvPicPr>
              <p:cNvPr id="211" name="Google Shape;211;p4" descr="A yellow letter on a black background&#10;&#10;Description automatically generated with medium confidence"/>
              <p:cNvPicPr preferRelativeResize="0"/>
              <p:nvPr/>
            </p:nvPicPr>
            <p:blipFill rotWithShape="1">
              <a:blip r:embed="rId10">
                <a:alphaModFix/>
              </a:blip>
              <a:srcRect/>
              <a:stretch/>
            </p:blipFill>
            <p:spPr>
              <a:xfrm>
                <a:off x="1787017" y="4804407"/>
                <a:ext cx="550546" cy="550546"/>
              </a:xfrm>
              <a:prstGeom prst="rect">
                <a:avLst/>
              </a:prstGeom>
              <a:noFill/>
              <a:ln>
                <a:noFill/>
              </a:ln>
            </p:spPr>
          </p:pic>
        </p:grpSp>
        <p:grpSp>
          <p:nvGrpSpPr>
            <p:cNvPr id="212" name="Google Shape;212;p4"/>
            <p:cNvGrpSpPr/>
            <p:nvPr/>
          </p:nvGrpSpPr>
          <p:grpSpPr>
            <a:xfrm>
              <a:off x="3673269" y="4895431"/>
              <a:ext cx="3730692" cy="400110"/>
              <a:chOff x="594712" y="4222857"/>
              <a:chExt cx="3730692" cy="400110"/>
            </a:xfrm>
          </p:grpSpPr>
          <p:sp>
            <p:nvSpPr>
              <p:cNvPr id="213" name="Google Shape;213;p4"/>
              <p:cNvSpPr txBox="1"/>
              <p:nvPr/>
            </p:nvSpPr>
            <p:spPr>
              <a:xfrm>
                <a:off x="1034471" y="4222857"/>
                <a:ext cx="3290933"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IE" sz="2000" b="0" i="0" u="none" strike="noStrike" cap="none">
                    <a:solidFill>
                      <a:schemeClr val="dk1"/>
                    </a:solidFill>
                    <a:latin typeface="Courier"/>
                    <a:ea typeface="Courier"/>
                    <a:cs typeface="Courier"/>
                    <a:sym typeface="Courier"/>
                  </a:rPr>
                  <a:t>random.</a:t>
                </a:r>
                <a:r>
                  <a:rPr lang="en-IE" sz="2000" b="0" i="0" u="none" strike="noStrike" cap="none">
                    <a:solidFill>
                      <a:srgbClr val="1A6EB6"/>
                    </a:solidFill>
                    <a:latin typeface="Courier"/>
                    <a:ea typeface="Courier"/>
                    <a:cs typeface="Courier"/>
                    <a:sym typeface="Courier"/>
                  </a:rPr>
                  <a:t>randint</a:t>
                </a:r>
                <a:r>
                  <a:rPr lang="en-IE" sz="2000" b="0" i="0" u="none" strike="noStrike" cap="none">
                    <a:solidFill>
                      <a:schemeClr val="dk1"/>
                    </a:solidFill>
                    <a:latin typeface="Courier"/>
                    <a:ea typeface="Courier"/>
                    <a:cs typeface="Courier"/>
                    <a:sym typeface="Courier"/>
                  </a:rPr>
                  <a:t>(</a:t>
                </a:r>
                <a:r>
                  <a:rPr lang="en-IE" sz="2000" b="0" i="0" u="none" strike="noStrike" cap="none">
                    <a:solidFill>
                      <a:srgbClr val="1A6EB6"/>
                    </a:solidFill>
                    <a:latin typeface="Courier"/>
                    <a:ea typeface="Courier"/>
                    <a:cs typeface="Courier"/>
                    <a:sym typeface="Courier"/>
                  </a:rPr>
                  <a:t>1</a:t>
                </a:r>
                <a:r>
                  <a:rPr lang="en-IE" sz="2000" b="0" i="0" u="none" strike="noStrike" cap="none">
                    <a:solidFill>
                      <a:srgbClr val="000000"/>
                    </a:solidFill>
                    <a:latin typeface="Courier"/>
                    <a:ea typeface="Courier"/>
                    <a:cs typeface="Courier"/>
                    <a:sym typeface="Courier"/>
                  </a:rPr>
                  <a:t>,</a:t>
                </a:r>
                <a:r>
                  <a:rPr lang="en-IE" sz="2000" b="0" i="0" u="none" strike="noStrike" cap="none">
                    <a:solidFill>
                      <a:schemeClr val="dk1"/>
                    </a:solidFill>
                    <a:latin typeface="Courier"/>
                    <a:ea typeface="Courier"/>
                    <a:cs typeface="Courier"/>
                    <a:sym typeface="Courier"/>
                  </a:rPr>
                  <a:t> </a:t>
                </a:r>
                <a:r>
                  <a:rPr lang="en-IE" sz="2000" b="0" i="0" u="none" strike="noStrike" cap="none">
                    <a:solidFill>
                      <a:srgbClr val="1A6EB6"/>
                    </a:solidFill>
                    <a:latin typeface="Courier"/>
                    <a:ea typeface="Courier"/>
                    <a:cs typeface="Courier"/>
                    <a:sym typeface="Courier"/>
                  </a:rPr>
                  <a:t>5</a:t>
                </a:r>
                <a:r>
                  <a:rPr lang="en-IE" sz="2000" b="0" i="0" u="none" strike="noStrike" cap="none">
                    <a:solidFill>
                      <a:schemeClr val="dk1"/>
                    </a:solidFill>
                    <a:latin typeface="Courier"/>
                    <a:ea typeface="Courier"/>
                    <a:cs typeface="Courier"/>
                    <a:sym typeface="Courier"/>
                  </a:rPr>
                  <a:t>)</a:t>
                </a:r>
                <a:endParaRPr sz="2000" b="0" i="0" u="none" strike="noStrike" cap="none">
                  <a:solidFill>
                    <a:schemeClr val="dk1"/>
                  </a:solidFill>
                  <a:latin typeface="Courier"/>
                  <a:ea typeface="Courier"/>
                  <a:cs typeface="Courier"/>
                  <a:sym typeface="Courier"/>
                </a:endParaRPr>
              </a:p>
            </p:txBody>
          </p:sp>
          <p:pic>
            <p:nvPicPr>
              <p:cNvPr id="214" name="Google Shape;214;p4" descr="A blue square with white arrows&#10;&#10;Description automatically generated with medium confidence"/>
              <p:cNvPicPr preferRelativeResize="0"/>
              <p:nvPr/>
            </p:nvPicPr>
            <p:blipFill rotWithShape="1">
              <a:blip r:embed="rId11">
                <a:alphaModFix/>
              </a:blip>
              <a:srcRect/>
              <a:stretch/>
            </p:blipFill>
            <p:spPr>
              <a:xfrm>
                <a:off x="594712" y="4222857"/>
                <a:ext cx="346995" cy="346995"/>
              </a:xfrm>
              <a:prstGeom prst="rect">
                <a:avLst/>
              </a:prstGeom>
              <a:noFill/>
              <a:ln>
                <a:noFill/>
              </a:ln>
            </p:spPr>
          </p:pic>
        </p:grpSp>
        <p:pic>
          <p:nvPicPr>
            <p:cNvPr id="215" name="Google Shape;215;p4" descr="A blue arrow pointing to the right&#10;&#10;Description automatically generated"/>
            <p:cNvPicPr preferRelativeResize="0"/>
            <p:nvPr/>
          </p:nvPicPr>
          <p:blipFill rotWithShape="1">
            <a:blip r:embed="rId12">
              <a:alphaModFix/>
            </a:blip>
            <a:srcRect/>
            <a:stretch/>
          </p:blipFill>
          <p:spPr>
            <a:xfrm>
              <a:off x="7294751" y="4718477"/>
              <a:ext cx="708741" cy="708741"/>
            </a:xfrm>
            <a:prstGeom prst="rect">
              <a:avLst/>
            </a:prstGeom>
            <a:noFill/>
            <a:ln>
              <a:noFill/>
            </a:ln>
          </p:spPr>
        </p:pic>
      </p:grpSp>
      <p:pic>
        <p:nvPicPr>
          <p:cNvPr id="216" name="Google Shape;216;p4" descr="A white arrow with blue text&#10;&#10;Description automatically generated"/>
          <p:cNvPicPr preferRelativeResize="0"/>
          <p:nvPr/>
        </p:nvPicPr>
        <p:blipFill rotWithShape="1">
          <a:blip r:embed="rId13">
            <a:alphaModFix/>
          </a:blip>
          <a:srcRect/>
          <a:stretch/>
        </p:blipFill>
        <p:spPr>
          <a:xfrm>
            <a:off x="9698445" y="5450245"/>
            <a:ext cx="2816766" cy="199213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0">
                                            <p:txEl>
                                              <p:pRg st="0" end="0"/>
                                            </p:txEl>
                                          </p:spTgt>
                                        </p:tgtEl>
                                        <p:attrNameLst>
                                          <p:attrName>style.visibility</p:attrName>
                                        </p:attrNameLst>
                                      </p:cBhvr>
                                      <p:to>
                                        <p:strVal val="visible"/>
                                      </p:to>
                                    </p:set>
                                    <p:animEffect transition="in" filter="fade">
                                      <p:cBhvr>
                                        <p:cTn id="7" dur="500"/>
                                        <p:tgtEl>
                                          <p:spTgt spid="2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0">
                                            <p:txEl>
                                              <p:pRg st="1" end="1"/>
                                            </p:txEl>
                                          </p:spTgt>
                                        </p:tgtEl>
                                        <p:attrNameLst>
                                          <p:attrName>style.visibility</p:attrName>
                                        </p:attrNameLst>
                                      </p:cBhvr>
                                      <p:to>
                                        <p:strVal val="visible"/>
                                      </p:to>
                                    </p:set>
                                    <p:animEffect transition="in" filter="fade">
                                      <p:cBhvr>
                                        <p:cTn id="12" dur="500"/>
                                        <p:tgtEl>
                                          <p:spTgt spid="2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0">
                                            <p:txEl>
                                              <p:pRg st="2" end="2"/>
                                            </p:txEl>
                                          </p:spTgt>
                                        </p:tgtEl>
                                        <p:attrNameLst>
                                          <p:attrName>style.visibility</p:attrName>
                                        </p:attrNameLst>
                                      </p:cBhvr>
                                      <p:to>
                                        <p:strVal val="visible"/>
                                      </p:to>
                                    </p:set>
                                    <p:animEffect transition="in" filter="fade">
                                      <p:cBhvr>
                                        <p:cTn id="17" dur="500"/>
                                        <p:tgtEl>
                                          <p:spTgt spid="20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0">
                                            <p:txEl>
                                              <p:pRg st="3" end="3"/>
                                            </p:txEl>
                                          </p:spTgt>
                                        </p:tgtEl>
                                        <p:attrNameLst>
                                          <p:attrName>style.visibility</p:attrName>
                                        </p:attrNameLst>
                                      </p:cBhvr>
                                      <p:to>
                                        <p:strVal val="visible"/>
                                      </p:to>
                                    </p:set>
                                    <p:animEffect transition="in" filter="fade">
                                      <p:cBhvr>
                                        <p:cTn id="22" dur="500"/>
                                        <p:tgtEl>
                                          <p:spTgt spid="20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1"/>
                                        </p:tgtEl>
                                        <p:attrNameLst>
                                          <p:attrName>style.visibility</p:attrName>
                                        </p:attrNameLst>
                                      </p:cBhvr>
                                      <p:to>
                                        <p:strVal val="visible"/>
                                      </p:to>
                                    </p:set>
                                    <p:animEffect transition="in" filter="fade">
                                      <p:cBhvr>
                                        <p:cTn id="27" dur="500"/>
                                        <p:tgtEl>
                                          <p:spTgt spid="20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8"/>
                                        </p:tgtEl>
                                        <p:attrNameLst>
                                          <p:attrName>style.visibility</p:attrName>
                                        </p:attrNameLst>
                                      </p:cBhvr>
                                      <p:to>
                                        <p:strVal val="visible"/>
                                      </p:to>
                                    </p:set>
                                    <p:animEffect transition="in" filter="fade">
                                      <p:cBhvr>
                                        <p:cTn id="32" dur="5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5"/>
          <p:cNvSpPr txBox="1">
            <a:spLocks noGrp="1"/>
          </p:cNvSpPr>
          <p:nvPr>
            <p:ph type="title"/>
          </p:nvPr>
        </p:nvSpPr>
        <p:spPr>
          <a:xfrm>
            <a:off x="650635" y="10551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a:t>Iniúchadh ar uimhreacha randamacha</a:t>
            </a:r>
            <a:endParaRPr/>
          </a:p>
        </p:txBody>
      </p:sp>
      <p:sp>
        <p:nvSpPr>
          <p:cNvPr id="223" name="Google Shape;223;p5"/>
          <p:cNvSpPr txBox="1">
            <a:spLocks noGrp="1"/>
          </p:cNvSpPr>
          <p:nvPr>
            <p:ph type="body" idx="2"/>
          </p:nvPr>
        </p:nvSpPr>
        <p:spPr>
          <a:xfrm>
            <a:off x="650635" y="1216076"/>
            <a:ext cx="11112631" cy="41526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005EAE"/>
              </a:buClr>
              <a:buSzPts val="2100"/>
              <a:buChar char="•"/>
            </a:pPr>
            <a:r>
              <a:rPr lang="en-IE" dirty="0"/>
              <a:t> </a:t>
            </a:r>
            <a:r>
              <a:rPr lang="en-IE" dirty="0" err="1"/>
              <a:t>Conas</a:t>
            </a:r>
            <a:r>
              <a:rPr lang="en-IE" dirty="0"/>
              <a:t> is </a:t>
            </a:r>
            <a:r>
              <a:rPr lang="en-IE" dirty="0" err="1"/>
              <a:t>féidir</a:t>
            </a:r>
            <a:r>
              <a:rPr lang="en-IE" dirty="0"/>
              <a:t> linn a </a:t>
            </a:r>
            <a:r>
              <a:rPr lang="en-IE" dirty="0" err="1"/>
              <a:t>fheiceáil</a:t>
            </a:r>
            <a:r>
              <a:rPr lang="en-IE" dirty="0"/>
              <a:t> cad </a:t>
            </a:r>
            <a:r>
              <a:rPr lang="en-IE" dirty="0" err="1"/>
              <a:t>iad</a:t>
            </a:r>
            <a:r>
              <a:rPr lang="en-IE" dirty="0"/>
              <a:t> </a:t>
            </a:r>
            <a:r>
              <a:rPr lang="en-IE" dirty="0" err="1"/>
              <a:t>na</a:t>
            </a:r>
            <a:r>
              <a:rPr lang="en-IE" dirty="0"/>
              <a:t> </a:t>
            </a:r>
            <a:r>
              <a:rPr lang="en-IE" dirty="0" err="1"/>
              <a:t>huimhreacha</a:t>
            </a:r>
            <a:r>
              <a:rPr lang="en-IE" dirty="0"/>
              <a:t> </a:t>
            </a:r>
            <a:r>
              <a:rPr lang="en-IE" dirty="0" err="1"/>
              <a:t>randamacha</a:t>
            </a:r>
            <a:r>
              <a:rPr lang="en-IE" dirty="0"/>
              <a:t> </a:t>
            </a:r>
            <a:r>
              <a:rPr lang="en-IE" dirty="0" err="1"/>
              <a:t>atá</a:t>
            </a:r>
            <a:r>
              <a:rPr lang="en-IE" dirty="0"/>
              <a:t> á </a:t>
            </a:r>
            <a:r>
              <a:rPr lang="en-IE" dirty="0" err="1"/>
              <a:t>fháil</a:t>
            </a:r>
            <a:r>
              <a:rPr lang="en-IE" dirty="0"/>
              <a:t> </a:t>
            </a:r>
            <a:r>
              <a:rPr lang="en-IE" dirty="0" err="1"/>
              <a:t>againn</a:t>
            </a:r>
            <a:r>
              <a:rPr lang="en-IE" dirty="0"/>
              <a:t>?</a:t>
            </a:r>
            <a:endParaRPr dirty="0"/>
          </a:p>
        </p:txBody>
      </p:sp>
      <p:sp>
        <p:nvSpPr>
          <p:cNvPr id="224" name="Google Shape;224;p5"/>
          <p:cNvSpPr/>
          <p:nvPr/>
        </p:nvSpPr>
        <p:spPr>
          <a:xfrm>
            <a:off x="650635" y="1959025"/>
            <a:ext cx="11334532" cy="3357254"/>
          </a:xfrm>
          <a:prstGeom prst="foldedCorner">
            <a:avLst>
              <a:gd name="adj" fmla="val 16667"/>
            </a:avLst>
          </a:prstGeom>
          <a:gradFill>
            <a:gsLst>
              <a:gs pos="0">
                <a:srgbClr val="A6B6DE">
                  <a:alpha val="43529"/>
                </a:srgbClr>
              </a:gs>
              <a:gs pos="50000">
                <a:srgbClr val="98AAD9">
                  <a:alpha val="65490"/>
                </a:srgbClr>
              </a:gs>
              <a:gs pos="100000">
                <a:srgbClr val="859CD7">
                  <a:alpha val="94509"/>
                </a:srgbClr>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urier"/>
              <a:ea typeface="Courier"/>
              <a:cs typeface="Courier"/>
              <a:sym typeface="Courier"/>
            </a:endParaRPr>
          </a:p>
        </p:txBody>
      </p:sp>
      <p:grpSp>
        <p:nvGrpSpPr>
          <p:cNvPr id="225" name="Google Shape;225;p5"/>
          <p:cNvGrpSpPr/>
          <p:nvPr/>
        </p:nvGrpSpPr>
        <p:grpSpPr>
          <a:xfrm>
            <a:off x="1722099" y="2966798"/>
            <a:ext cx="993782" cy="919147"/>
            <a:chOff x="7677871" y="462905"/>
            <a:chExt cx="929733" cy="860439"/>
          </a:xfrm>
        </p:grpSpPr>
        <p:pic>
          <p:nvPicPr>
            <p:cNvPr id="226" name="Google Shape;226;p5" descr="Badge 4 with solid fill"/>
            <p:cNvPicPr preferRelativeResize="0"/>
            <p:nvPr/>
          </p:nvPicPr>
          <p:blipFill rotWithShape="1">
            <a:blip r:embed="rId3">
              <a:alphaModFix/>
            </a:blip>
            <a:srcRect/>
            <a:stretch/>
          </p:blipFill>
          <p:spPr>
            <a:xfrm>
              <a:off x="7973090" y="462905"/>
              <a:ext cx="335949" cy="335949"/>
            </a:xfrm>
            <a:prstGeom prst="rect">
              <a:avLst/>
            </a:prstGeom>
            <a:noFill/>
            <a:ln>
              <a:noFill/>
            </a:ln>
          </p:spPr>
        </p:pic>
        <p:pic>
          <p:nvPicPr>
            <p:cNvPr id="227" name="Google Shape;227;p5" descr="Badge with solid fill"/>
            <p:cNvPicPr preferRelativeResize="0"/>
            <p:nvPr/>
          </p:nvPicPr>
          <p:blipFill rotWithShape="1">
            <a:blip r:embed="rId4">
              <a:alphaModFix/>
            </a:blip>
            <a:srcRect/>
            <a:stretch/>
          </p:blipFill>
          <p:spPr>
            <a:xfrm>
              <a:off x="7808462" y="987395"/>
              <a:ext cx="335949" cy="335949"/>
            </a:xfrm>
            <a:prstGeom prst="rect">
              <a:avLst/>
            </a:prstGeom>
            <a:noFill/>
            <a:ln>
              <a:noFill/>
            </a:ln>
          </p:spPr>
        </p:pic>
        <p:pic>
          <p:nvPicPr>
            <p:cNvPr id="228" name="Google Shape;228;p5" descr="Badge 3 with solid fill"/>
            <p:cNvPicPr preferRelativeResize="0"/>
            <p:nvPr/>
          </p:nvPicPr>
          <p:blipFill rotWithShape="1">
            <a:blip r:embed="rId5">
              <a:alphaModFix/>
            </a:blip>
            <a:srcRect/>
            <a:stretch/>
          </p:blipFill>
          <p:spPr>
            <a:xfrm>
              <a:off x="7677871" y="695510"/>
              <a:ext cx="335949" cy="335949"/>
            </a:xfrm>
            <a:prstGeom prst="rect">
              <a:avLst/>
            </a:prstGeom>
            <a:noFill/>
            <a:ln>
              <a:noFill/>
            </a:ln>
          </p:spPr>
        </p:pic>
        <p:pic>
          <p:nvPicPr>
            <p:cNvPr id="229" name="Google Shape;229;p5" descr="Badge 5 with solid fill"/>
            <p:cNvPicPr preferRelativeResize="0"/>
            <p:nvPr/>
          </p:nvPicPr>
          <p:blipFill rotWithShape="1">
            <a:blip r:embed="rId6">
              <a:alphaModFix/>
            </a:blip>
            <a:srcRect/>
            <a:stretch/>
          </p:blipFill>
          <p:spPr>
            <a:xfrm>
              <a:off x="8271655" y="687062"/>
              <a:ext cx="335949" cy="335949"/>
            </a:xfrm>
            <a:prstGeom prst="rect">
              <a:avLst/>
            </a:prstGeom>
            <a:noFill/>
            <a:ln>
              <a:noFill/>
            </a:ln>
          </p:spPr>
        </p:pic>
        <p:pic>
          <p:nvPicPr>
            <p:cNvPr id="230" name="Google Shape;230;p5" descr="Badge 1 with solid fill"/>
            <p:cNvPicPr preferRelativeResize="0"/>
            <p:nvPr/>
          </p:nvPicPr>
          <p:blipFill rotWithShape="1">
            <a:blip r:embed="rId7">
              <a:alphaModFix/>
            </a:blip>
            <a:srcRect/>
            <a:stretch/>
          </p:blipFill>
          <p:spPr>
            <a:xfrm>
              <a:off x="8160248" y="986320"/>
              <a:ext cx="335949" cy="335949"/>
            </a:xfrm>
            <a:prstGeom prst="rect">
              <a:avLst/>
            </a:prstGeom>
            <a:noFill/>
            <a:ln>
              <a:noFill/>
            </a:ln>
          </p:spPr>
        </p:pic>
        <p:pic>
          <p:nvPicPr>
            <p:cNvPr id="231" name="Google Shape;231;p5" descr="Badge Question Mark outline"/>
            <p:cNvPicPr preferRelativeResize="0"/>
            <p:nvPr/>
          </p:nvPicPr>
          <p:blipFill rotWithShape="1">
            <a:blip r:embed="rId8">
              <a:alphaModFix/>
            </a:blip>
            <a:srcRect/>
            <a:stretch/>
          </p:blipFill>
          <p:spPr>
            <a:xfrm>
              <a:off x="8009323" y="776751"/>
              <a:ext cx="280896" cy="280896"/>
            </a:xfrm>
            <a:prstGeom prst="rect">
              <a:avLst/>
            </a:prstGeom>
            <a:noFill/>
            <a:ln>
              <a:noFill/>
            </a:ln>
          </p:spPr>
        </p:pic>
      </p:grpSp>
      <p:sp>
        <p:nvSpPr>
          <p:cNvPr id="232" name="Google Shape;232;p5"/>
          <p:cNvSpPr txBox="1"/>
          <p:nvPr/>
        </p:nvSpPr>
        <p:spPr>
          <a:xfrm>
            <a:off x="413250" y="2000850"/>
            <a:ext cx="63138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IE" sz="1800" dirty="0">
                <a:solidFill>
                  <a:schemeClr val="dk1"/>
                </a:solidFill>
                <a:latin typeface="Calibri"/>
                <a:ea typeface="Calibri"/>
                <a:cs typeface="Calibri"/>
                <a:sym typeface="Calibri"/>
              </a:rPr>
              <a:t>Más </a:t>
            </a:r>
            <a:r>
              <a:rPr lang="en-IE" sz="1800" dirty="0" err="1">
                <a:solidFill>
                  <a:schemeClr val="dk1"/>
                </a:solidFill>
                <a:latin typeface="Calibri"/>
                <a:ea typeface="Calibri"/>
                <a:cs typeface="Calibri"/>
                <a:sym typeface="Calibri"/>
              </a:rPr>
              <a:t>mian</a:t>
            </a:r>
            <a:r>
              <a:rPr lang="en-IE" sz="1800" dirty="0">
                <a:solidFill>
                  <a:schemeClr val="dk1"/>
                </a:solidFill>
                <a:latin typeface="Calibri"/>
                <a:ea typeface="Calibri"/>
                <a:cs typeface="Calibri"/>
                <a:sym typeface="Calibri"/>
              </a:rPr>
              <a:t> </a:t>
            </a:r>
            <a:r>
              <a:rPr lang="en-IE" sz="1800" dirty="0" err="1">
                <a:solidFill>
                  <a:schemeClr val="dk1"/>
                </a:solidFill>
                <a:latin typeface="Calibri"/>
                <a:ea typeface="Calibri"/>
                <a:cs typeface="Calibri"/>
                <a:sym typeface="Calibri"/>
              </a:rPr>
              <a:t>leat</a:t>
            </a:r>
            <a:r>
              <a:rPr lang="en-IE" sz="1800" dirty="0">
                <a:solidFill>
                  <a:schemeClr val="dk1"/>
                </a:solidFill>
                <a:latin typeface="Calibri"/>
                <a:ea typeface="Calibri"/>
                <a:cs typeface="Calibri"/>
                <a:sym typeface="Calibri"/>
              </a:rPr>
              <a:t> go </a:t>
            </a:r>
            <a:r>
              <a:rPr lang="en-IE" sz="1800" dirty="0" err="1">
                <a:solidFill>
                  <a:schemeClr val="dk1"/>
                </a:solidFill>
                <a:latin typeface="Calibri"/>
                <a:ea typeface="Calibri"/>
                <a:cs typeface="Calibri"/>
                <a:sym typeface="Calibri"/>
              </a:rPr>
              <a:t>ndéarfadh</a:t>
            </a:r>
            <a:r>
              <a:rPr lang="en-IE" sz="1800" dirty="0">
                <a:solidFill>
                  <a:schemeClr val="dk1"/>
                </a:solidFill>
                <a:latin typeface="Calibri"/>
                <a:ea typeface="Calibri"/>
                <a:cs typeface="Calibri"/>
                <a:sym typeface="Calibri"/>
              </a:rPr>
              <a:t> do Sprite (</a:t>
            </a:r>
            <a:r>
              <a:rPr lang="en-IE" sz="1800" dirty="0" err="1">
                <a:solidFill>
                  <a:schemeClr val="dk1"/>
                </a:solidFill>
                <a:latin typeface="Calibri"/>
                <a:ea typeface="Calibri"/>
                <a:cs typeface="Calibri"/>
                <a:sym typeface="Calibri"/>
              </a:rPr>
              <a:t>Sprid</a:t>
            </a:r>
            <a:r>
              <a:rPr lang="en-IE" sz="1800" dirty="0">
                <a:solidFill>
                  <a:schemeClr val="dk1"/>
                </a:solidFill>
                <a:latin typeface="Calibri"/>
                <a:ea typeface="Calibri"/>
                <a:cs typeface="Calibri"/>
                <a:sym typeface="Calibri"/>
              </a:rPr>
              <a:t>) an </a:t>
            </a:r>
            <a:r>
              <a:rPr lang="en-IE" sz="1800" dirty="0" err="1">
                <a:solidFill>
                  <a:schemeClr val="dk1"/>
                </a:solidFill>
                <a:latin typeface="Calibri"/>
                <a:ea typeface="Calibri"/>
                <a:cs typeface="Calibri"/>
                <a:sym typeface="Calibri"/>
              </a:rPr>
              <a:t>uimhir</a:t>
            </a:r>
            <a:r>
              <a:rPr lang="en-IE" sz="1800" dirty="0">
                <a:solidFill>
                  <a:schemeClr val="dk1"/>
                </a:solidFill>
                <a:latin typeface="Calibri"/>
                <a:ea typeface="Calibri"/>
                <a:cs typeface="Calibri"/>
                <a:sym typeface="Calibri"/>
              </a:rPr>
              <a:t> </a:t>
            </a:r>
            <a:r>
              <a:rPr lang="en-IE" sz="1800" dirty="0" err="1">
                <a:solidFill>
                  <a:schemeClr val="dk1"/>
                </a:solidFill>
                <a:latin typeface="Calibri"/>
                <a:ea typeface="Calibri"/>
                <a:cs typeface="Calibri"/>
                <a:sym typeface="Calibri"/>
              </a:rPr>
              <a:t>randamach</a:t>
            </a:r>
            <a:r>
              <a:rPr lang="en-IE" sz="1800" dirty="0">
                <a:solidFill>
                  <a:schemeClr val="dk1"/>
                </a:solidFill>
                <a:latin typeface="Calibri"/>
                <a:ea typeface="Calibri"/>
                <a:cs typeface="Calibri"/>
                <a:sym typeface="Calibri"/>
              </a:rPr>
              <a:t>, </a:t>
            </a:r>
            <a:r>
              <a:rPr lang="en-IE" sz="1800" dirty="0" err="1">
                <a:solidFill>
                  <a:schemeClr val="dk1"/>
                </a:solidFill>
                <a:latin typeface="Calibri"/>
                <a:ea typeface="Calibri"/>
                <a:cs typeface="Calibri"/>
                <a:sym typeface="Calibri"/>
              </a:rPr>
              <a:t>scríobh</a:t>
            </a:r>
            <a:r>
              <a:rPr lang="en-IE" sz="1800" b="0" i="0" u="none" strike="noStrike" cap="none" dirty="0">
                <a:solidFill>
                  <a:schemeClr val="dk1"/>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IE" sz="1800" b="0" i="0" u="none" strike="noStrike" cap="none" dirty="0">
                <a:solidFill>
                  <a:schemeClr val="dk1"/>
                </a:solidFill>
                <a:latin typeface="Calibri"/>
                <a:ea typeface="Calibri"/>
                <a:cs typeface="Calibri"/>
                <a:sym typeface="Calibri"/>
              </a:rPr>
              <a:t> </a:t>
            </a:r>
            <a:r>
              <a:rPr lang="en-IE" sz="1600" b="1" i="0" u="none" strike="noStrike" cap="none" dirty="0" err="1">
                <a:solidFill>
                  <a:schemeClr val="dk1"/>
                </a:solidFill>
                <a:latin typeface="Courier"/>
                <a:ea typeface="Courier"/>
                <a:cs typeface="Courier"/>
                <a:sym typeface="Courier"/>
              </a:rPr>
              <a:t>self.say_for_seconds</a:t>
            </a:r>
            <a:r>
              <a:rPr lang="en-IE" sz="1600" b="1" i="0" u="none" strike="noStrike" cap="none" dirty="0">
                <a:solidFill>
                  <a:schemeClr val="dk1"/>
                </a:solidFill>
                <a:latin typeface="Courier"/>
                <a:ea typeface="Courier"/>
                <a:cs typeface="Courier"/>
                <a:sym typeface="Courier"/>
              </a:rPr>
              <a:t>(</a:t>
            </a:r>
            <a:r>
              <a:rPr lang="en-IE" sz="1600" b="1" i="0" u="none" strike="noStrike" cap="none" dirty="0" err="1">
                <a:solidFill>
                  <a:schemeClr val="dk1"/>
                </a:solidFill>
                <a:latin typeface="Courier"/>
                <a:ea typeface="Courier"/>
                <a:cs typeface="Courier"/>
                <a:sym typeface="Courier"/>
              </a:rPr>
              <a:t>random.randint</a:t>
            </a:r>
            <a:r>
              <a:rPr lang="en-IE" sz="1600" b="1" i="0" u="none" strike="noStrike" cap="none" dirty="0">
                <a:solidFill>
                  <a:schemeClr val="dk1"/>
                </a:solidFill>
                <a:latin typeface="Courier"/>
                <a:ea typeface="Courier"/>
                <a:cs typeface="Courier"/>
                <a:sym typeface="Courier"/>
              </a:rPr>
              <a:t>(1, 5), 1)</a:t>
            </a:r>
            <a:endParaRPr sz="1800" b="1" i="0" u="none" strike="noStrike" cap="none" dirty="0">
              <a:solidFill>
                <a:schemeClr val="dk1"/>
              </a:solidFill>
              <a:latin typeface="Courier"/>
              <a:ea typeface="Courier"/>
              <a:cs typeface="Courier"/>
              <a:sym typeface="Courier"/>
            </a:endParaRPr>
          </a:p>
        </p:txBody>
      </p:sp>
      <p:pic>
        <p:nvPicPr>
          <p:cNvPr id="233" name="Google Shape;233;p5"/>
          <p:cNvPicPr preferRelativeResize="0"/>
          <p:nvPr/>
        </p:nvPicPr>
        <p:blipFill rotWithShape="1">
          <a:blip r:embed="rId9">
            <a:alphaModFix/>
          </a:blip>
          <a:srcRect/>
          <a:stretch/>
        </p:blipFill>
        <p:spPr>
          <a:xfrm>
            <a:off x="4044353" y="2944093"/>
            <a:ext cx="2343345" cy="2107964"/>
          </a:xfrm>
          <a:prstGeom prst="rect">
            <a:avLst/>
          </a:prstGeom>
          <a:noFill/>
          <a:ln>
            <a:noFill/>
          </a:ln>
        </p:spPr>
      </p:pic>
      <p:cxnSp>
        <p:nvCxnSpPr>
          <p:cNvPr id="234" name="Google Shape;234;p5"/>
          <p:cNvCxnSpPr/>
          <p:nvPr/>
        </p:nvCxnSpPr>
        <p:spPr>
          <a:xfrm>
            <a:off x="6726949" y="2307002"/>
            <a:ext cx="0" cy="2374049"/>
          </a:xfrm>
          <a:prstGeom prst="straightConnector1">
            <a:avLst/>
          </a:prstGeom>
          <a:noFill/>
          <a:ln w="19050" cap="flat" cmpd="sng">
            <a:solidFill>
              <a:schemeClr val="dk1"/>
            </a:solidFill>
            <a:prstDash val="dashDot"/>
            <a:miter lim="800000"/>
            <a:headEnd type="none" w="sm" len="sm"/>
            <a:tailEnd type="none" w="sm" len="sm"/>
          </a:ln>
        </p:spPr>
      </p:cxnSp>
      <p:sp>
        <p:nvSpPr>
          <p:cNvPr id="235" name="Google Shape;235;p5"/>
          <p:cNvSpPr txBox="1"/>
          <p:nvPr/>
        </p:nvSpPr>
        <p:spPr>
          <a:xfrm>
            <a:off x="6888717" y="2396952"/>
            <a:ext cx="5037900" cy="1139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IE" sz="1700" dirty="0" err="1">
                <a:solidFill>
                  <a:schemeClr val="dk1"/>
                </a:solidFill>
                <a:latin typeface="Calibri"/>
                <a:ea typeface="Calibri"/>
                <a:cs typeface="Calibri"/>
                <a:sym typeface="Calibri"/>
              </a:rPr>
              <a:t>Cuidíonn</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sé</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seo</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leat</a:t>
            </a:r>
            <a:r>
              <a:rPr lang="en-IE" sz="1700" dirty="0">
                <a:solidFill>
                  <a:schemeClr val="dk1"/>
                </a:solidFill>
                <a:latin typeface="Calibri"/>
                <a:ea typeface="Calibri"/>
                <a:cs typeface="Calibri"/>
                <a:sym typeface="Calibri"/>
              </a:rPr>
              <a:t> a </a:t>
            </a:r>
            <a:r>
              <a:rPr lang="en-IE" sz="1700" dirty="0" err="1">
                <a:solidFill>
                  <a:schemeClr val="dk1"/>
                </a:solidFill>
                <a:latin typeface="Calibri"/>
                <a:ea typeface="Calibri"/>
                <a:cs typeface="Calibri"/>
                <a:sym typeface="Calibri"/>
              </a:rPr>
              <a:t>sheiceáil</a:t>
            </a:r>
            <a:r>
              <a:rPr lang="en-IE" sz="1700" dirty="0">
                <a:solidFill>
                  <a:schemeClr val="dk1"/>
                </a:solidFill>
                <a:latin typeface="Calibri"/>
                <a:ea typeface="Calibri"/>
                <a:cs typeface="Calibri"/>
                <a:sym typeface="Calibri"/>
              </a:rPr>
              <a:t> an </a:t>
            </a:r>
            <a:r>
              <a:rPr lang="en-IE" sz="1700" dirty="0" err="1">
                <a:solidFill>
                  <a:schemeClr val="dk1"/>
                </a:solidFill>
                <a:latin typeface="Calibri"/>
                <a:ea typeface="Calibri"/>
                <a:cs typeface="Calibri"/>
                <a:sym typeface="Calibri"/>
              </a:rPr>
              <a:t>bhfuil</a:t>
            </a:r>
            <a:r>
              <a:rPr lang="en-IE" sz="1700" dirty="0">
                <a:solidFill>
                  <a:schemeClr val="dk1"/>
                </a:solidFill>
                <a:latin typeface="Calibri"/>
                <a:ea typeface="Calibri"/>
                <a:cs typeface="Calibri"/>
                <a:sym typeface="Calibri"/>
              </a:rPr>
              <a:t> an </a:t>
            </a:r>
            <a:r>
              <a:rPr lang="en-IE" sz="1700" dirty="0" err="1">
                <a:solidFill>
                  <a:schemeClr val="dk1"/>
                </a:solidFill>
                <a:latin typeface="Calibri"/>
                <a:ea typeface="Calibri"/>
                <a:cs typeface="Calibri"/>
                <a:sym typeface="Calibri"/>
              </a:rPr>
              <a:t>luach</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ceart</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agat</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agus</a:t>
            </a:r>
            <a:r>
              <a:rPr lang="en-IE" sz="1700" dirty="0">
                <a:solidFill>
                  <a:schemeClr val="dk1"/>
                </a:solidFill>
                <a:latin typeface="Calibri"/>
                <a:ea typeface="Calibri"/>
                <a:cs typeface="Calibri"/>
                <a:sym typeface="Calibri"/>
              </a:rPr>
              <a:t> an </a:t>
            </a:r>
            <a:r>
              <a:rPr lang="en-IE" sz="1700" dirty="0" err="1">
                <a:solidFill>
                  <a:schemeClr val="dk1"/>
                </a:solidFill>
                <a:latin typeface="Calibri"/>
                <a:ea typeface="Calibri"/>
                <a:cs typeface="Calibri"/>
                <a:sym typeface="Calibri"/>
              </a:rPr>
              <a:t>bhfuil</a:t>
            </a:r>
            <a:r>
              <a:rPr lang="en-IE" sz="1700" dirty="0">
                <a:solidFill>
                  <a:schemeClr val="dk1"/>
                </a:solidFill>
                <a:latin typeface="Calibri"/>
                <a:ea typeface="Calibri"/>
                <a:cs typeface="Calibri"/>
                <a:sym typeface="Calibri"/>
              </a:rPr>
              <a:t> do </a:t>
            </a:r>
            <a:r>
              <a:rPr lang="en-IE" sz="1700" dirty="0" err="1">
                <a:solidFill>
                  <a:schemeClr val="dk1"/>
                </a:solidFill>
                <a:latin typeface="Calibri"/>
                <a:ea typeface="Calibri"/>
                <a:cs typeface="Calibri"/>
                <a:sym typeface="Calibri"/>
              </a:rPr>
              <a:t>chód</a:t>
            </a:r>
            <a:r>
              <a:rPr lang="en-IE" sz="1700" dirty="0">
                <a:solidFill>
                  <a:schemeClr val="dk1"/>
                </a:solidFill>
                <a:latin typeface="Calibri"/>
                <a:ea typeface="Calibri"/>
                <a:cs typeface="Calibri"/>
                <a:sym typeface="Calibri"/>
              </a:rPr>
              <a:t> ag </a:t>
            </a:r>
            <a:r>
              <a:rPr lang="en-IE" sz="1700" dirty="0" err="1">
                <a:solidFill>
                  <a:schemeClr val="dk1"/>
                </a:solidFill>
                <a:latin typeface="Calibri"/>
                <a:ea typeface="Calibri"/>
                <a:cs typeface="Calibri"/>
                <a:sym typeface="Calibri"/>
              </a:rPr>
              <a:t>obair</a:t>
            </a:r>
            <a:r>
              <a:rPr lang="en-IE" sz="1700" dirty="0">
                <a:solidFill>
                  <a:schemeClr val="dk1"/>
                </a:solidFill>
                <a:latin typeface="Calibri"/>
                <a:ea typeface="Calibri"/>
                <a:cs typeface="Calibri"/>
                <a:sym typeface="Calibri"/>
              </a:rPr>
              <a:t> mar </a:t>
            </a:r>
            <a:r>
              <a:rPr lang="en-IE" sz="1700" dirty="0" err="1">
                <a:solidFill>
                  <a:schemeClr val="dk1"/>
                </a:solidFill>
                <a:latin typeface="Calibri"/>
                <a:ea typeface="Calibri"/>
                <a:cs typeface="Calibri"/>
                <a:sym typeface="Calibri"/>
              </a:rPr>
              <a:t>ba</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chóir</a:t>
            </a:r>
            <a:r>
              <a:rPr lang="en-IE" sz="1700" dirty="0">
                <a:solidFill>
                  <a:schemeClr val="dk1"/>
                </a:solidFill>
                <a:latin typeface="Calibri"/>
                <a:ea typeface="Calibri"/>
                <a:cs typeface="Calibri"/>
                <a:sym typeface="Calibri"/>
              </a:rPr>
              <a:t>, mar is </a:t>
            </a:r>
            <a:r>
              <a:rPr lang="en-IE" sz="1700" dirty="0" err="1">
                <a:solidFill>
                  <a:schemeClr val="dk1"/>
                </a:solidFill>
                <a:latin typeface="Calibri"/>
                <a:ea typeface="Calibri"/>
                <a:cs typeface="Calibri"/>
                <a:sym typeface="Calibri"/>
              </a:rPr>
              <a:t>féidir</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leat</a:t>
            </a:r>
            <a:r>
              <a:rPr lang="en-IE" sz="1700" dirty="0">
                <a:solidFill>
                  <a:schemeClr val="dk1"/>
                </a:solidFill>
                <a:latin typeface="Calibri"/>
                <a:ea typeface="Calibri"/>
                <a:cs typeface="Calibri"/>
                <a:sym typeface="Calibri"/>
              </a:rPr>
              <a:t> an </a:t>
            </a:r>
            <a:r>
              <a:rPr lang="en-IE" sz="1700" dirty="0" err="1">
                <a:solidFill>
                  <a:schemeClr val="dk1"/>
                </a:solidFill>
                <a:latin typeface="Calibri"/>
                <a:ea typeface="Calibri"/>
                <a:cs typeface="Calibri"/>
                <a:sym typeface="Calibri"/>
              </a:rPr>
              <a:t>uimhir</a:t>
            </a:r>
            <a:r>
              <a:rPr lang="en-IE" sz="1700" dirty="0">
                <a:solidFill>
                  <a:schemeClr val="dk1"/>
                </a:solidFill>
                <a:latin typeface="Calibri"/>
                <a:ea typeface="Calibri"/>
                <a:cs typeface="Calibri"/>
                <a:sym typeface="Calibri"/>
              </a:rPr>
              <a:t> a </a:t>
            </a:r>
            <a:r>
              <a:rPr lang="en-IE" sz="1700" dirty="0" err="1">
                <a:solidFill>
                  <a:schemeClr val="dk1"/>
                </a:solidFill>
                <a:latin typeface="Calibri"/>
                <a:ea typeface="Calibri"/>
                <a:cs typeface="Calibri"/>
                <a:sym typeface="Calibri"/>
              </a:rPr>
              <a:t>fheiceáil</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ar</a:t>
            </a:r>
            <a:r>
              <a:rPr lang="en-IE" sz="1700" dirty="0">
                <a:solidFill>
                  <a:schemeClr val="dk1"/>
                </a:solidFill>
                <a:latin typeface="Calibri"/>
                <a:ea typeface="Calibri"/>
                <a:cs typeface="Calibri"/>
                <a:sym typeface="Calibri"/>
              </a:rPr>
              <a:t> an </a:t>
            </a:r>
            <a:r>
              <a:rPr lang="en-IE" sz="1700" dirty="0" err="1">
                <a:solidFill>
                  <a:schemeClr val="dk1"/>
                </a:solidFill>
                <a:latin typeface="Calibri"/>
                <a:ea typeface="Calibri"/>
                <a:cs typeface="Calibri"/>
                <a:sym typeface="Calibri"/>
              </a:rPr>
              <a:t>scáileán</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sa</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bholgán</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cainte</a:t>
            </a:r>
            <a:r>
              <a:rPr lang="en-IE" sz="1700" dirty="0">
                <a:solidFill>
                  <a:schemeClr val="dk1"/>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p:txBody>
      </p:sp>
      <p:sp>
        <p:nvSpPr>
          <p:cNvPr id="236" name="Google Shape;236;p5"/>
          <p:cNvSpPr txBox="1"/>
          <p:nvPr/>
        </p:nvSpPr>
        <p:spPr>
          <a:xfrm>
            <a:off x="6888717" y="3494027"/>
            <a:ext cx="4931400" cy="8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IE" sz="1700" dirty="0" err="1">
                <a:solidFill>
                  <a:schemeClr val="dk1"/>
                </a:solidFill>
                <a:latin typeface="Calibri"/>
                <a:ea typeface="Calibri"/>
                <a:cs typeface="Calibri"/>
                <a:sym typeface="Calibri"/>
              </a:rPr>
              <a:t>Má</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tá</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tú</a:t>
            </a:r>
            <a:r>
              <a:rPr lang="en-IE" sz="1700" dirty="0">
                <a:solidFill>
                  <a:schemeClr val="dk1"/>
                </a:solidFill>
                <a:latin typeface="Calibri"/>
                <a:ea typeface="Calibri"/>
                <a:cs typeface="Calibri"/>
                <a:sym typeface="Calibri"/>
              </a:rPr>
              <a:t> ag </a:t>
            </a:r>
            <a:r>
              <a:rPr lang="en-IE" sz="1700" dirty="0" err="1">
                <a:solidFill>
                  <a:schemeClr val="dk1"/>
                </a:solidFill>
                <a:latin typeface="Calibri"/>
                <a:ea typeface="Calibri"/>
                <a:cs typeface="Calibri"/>
                <a:sym typeface="Calibri"/>
              </a:rPr>
              <a:t>súil</a:t>
            </a:r>
            <a:r>
              <a:rPr lang="en-IE" sz="1700" dirty="0">
                <a:solidFill>
                  <a:schemeClr val="dk1"/>
                </a:solidFill>
                <a:latin typeface="Calibri"/>
                <a:ea typeface="Calibri"/>
                <a:cs typeface="Calibri"/>
                <a:sym typeface="Calibri"/>
              </a:rPr>
              <a:t> le </a:t>
            </a:r>
            <a:r>
              <a:rPr lang="en-IE" sz="1700" dirty="0" err="1">
                <a:solidFill>
                  <a:schemeClr val="dk1"/>
                </a:solidFill>
                <a:latin typeface="Calibri"/>
                <a:ea typeface="Calibri"/>
                <a:cs typeface="Calibri"/>
                <a:sym typeface="Calibri"/>
              </a:rPr>
              <a:t>huimhir</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idir</a:t>
            </a:r>
            <a:r>
              <a:rPr lang="en-IE" sz="1700" dirty="0">
                <a:solidFill>
                  <a:schemeClr val="dk1"/>
                </a:solidFill>
                <a:latin typeface="Calibri"/>
                <a:ea typeface="Calibri"/>
                <a:cs typeface="Calibri"/>
                <a:sym typeface="Calibri"/>
              </a:rPr>
              <a:t> </a:t>
            </a:r>
            <a:r>
              <a:rPr lang="en-IE" sz="1700" b="1" dirty="0">
                <a:solidFill>
                  <a:schemeClr val="dk1"/>
                </a:solidFill>
                <a:latin typeface="Calibri"/>
                <a:ea typeface="Calibri"/>
                <a:cs typeface="Calibri"/>
                <a:sym typeface="Calibri"/>
              </a:rPr>
              <a:t>1 </a:t>
            </a:r>
            <a:r>
              <a:rPr lang="en-IE" sz="1700" dirty="0" err="1">
                <a:solidFill>
                  <a:schemeClr val="dk1"/>
                </a:solidFill>
                <a:latin typeface="Calibri"/>
                <a:ea typeface="Calibri"/>
                <a:cs typeface="Calibri"/>
                <a:sym typeface="Calibri"/>
              </a:rPr>
              <a:t>agus</a:t>
            </a:r>
            <a:r>
              <a:rPr lang="en-IE" sz="1700" dirty="0">
                <a:solidFill>
                  <a:schemeClr val="dk1"/>
                </a:solidFill>
                <a:latin typeface="Calibri"/>
                <a:ea typeface="Calibri"/>
                <a:cs typeface="Calibri"/>
                <a:sym typeface="Calibri"/>
              </a:rPr>
              <a:t> </a:t>
            </a:r>
            <a:r>
              <a:rPr lang="en-IE" sz="1700" b="1" dirty="0">
                <a:solidFill>
                  <a:schemeClr val="dk1"/>
                </a:solidFill>
                <a:latin typeface="Calibri"/>
                <a:ea typeface="Calibri"/>
                <a:cs typeface="Calibri"/>
                <a:sym typeface="Calibri"/>
              </a:rPr>
              <a:t>5</a:t>
            </a:r>
            <a:r>
              <a:rPr lang="en-IE" sz="1700" dirty="0">
                <a:solidFill>
                  <a:schemeClr val="dk1"/>
                </a:solidFill>
                <a:latin typeface="Calibri"/>
                <a:ea typeface="Calibri"/>
                <a:cs typeface="Calibri"/>
                <a:sym typeface="Calibri"/>
              </a:rPr>
              <a:t> ach </a:t>
            </a:r>
            <a:r>
              <a:rPr lang="en-IE" sz="1700" dirty="0" err="1">
                <a:solidFill>
                  <a:schemeClr val="dk1"/>
                </a:solidFill>
                <a:latin typeface="Calibri"/>
                <a:ea typeface="Calibri"/>
                <a:cs typeface="Calibri"/>
                <a:sym typeface="Calibri"/>
              </a:rPr>
              <a:t>tá</a:t>
            </a:r>
            <a:r>
              <a:rPr lang="en-IE" sz="1700" dirty="0">
                <a:solidFill>
                  <a:schemeClr val="dk1"/>
                </a:solidFill>
                <a:latin typeface="Calibri"/>
                <a:ea typeface="Calibri"/>
                <a:cs typeface="Calibri"/>
                <a:sym typeface="Calibri"/>
              </a:rPr>
              <a:t> 6 </a:t>
            </a:r>
            <a:r>
              <a:rPr lang="en-IE" sz="1700" dirty="0" err="1">
                <a:solidFill>
                  <a:schemeClr val="dk1"/>
                </a:solidFill>
                <a:latin typeface="Calibri"/>
                <a:ea typeface="Calibri"/>
                <a:cs typeface="Calibri"/>
                <a:sym typeface="Calibri"/>
              </a:rPr>
              <a:t>sa</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bholgán</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ciallaíonn</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sé</a:t>
            </a:r>
            <a:r>
              <a:rPr lang="en-IE" sz="1700" dirty="0">
                <a:solidFill>
                  <a:schemeClr val="dk1"/>
                </a:solidFill>
                <a:latin typeface="Calibri"/>
                <a:ea typeface="Calibri"/>
                <a:cs typeface="Calibri"/>
                <a:sym typeface="Calibri"/>
              </a:rPr>
              <a:t> sin go </a:t>
            </a:r>
            <a:r>
              <a:rPr lang="en-IE" sz="1700" dirty="0" err="1">
                <a:solidFill>
                  <a:schemeClr val="dk1"/>
                </a:solidFill>
                <a:latin typeface="Calibri"/>
                <a:ea typeface="Calibri"/>
                <a:cs typeface="Calibri"/>
                <a:sym typeface="Calibri"/>
              </a:rPr>
              <a:t>bhfuil</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botún</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i</a:t>
            </a:r>
            <a:r>
              <a:rPr lang="en-IE" sz="1700" dirty="0">
                <a:solidFill>
                  <a:schemeClr val="dk1"/>
                </a:solidFill>
                <a:latin typeface="Calibri"/>
                <a:ea typeface="Calibri"/>
                <a:cs typeface="Calibri"/>
                <a:sym typeface="Calibri"/>
              </a:rPr>
              <a:t> do </a:t>
            </a:r>
            <a:r>
              <a:rPr lang="en-IE" sz="1700" dirty="0" err="1">
                <a:solidFill>
                  <a:schemeClr val="dk1"/>
                </a:solidFill>
                <a:latin typeface="Calibri"/>
                <a:ea typeface="Calibri"/>
                <a:cs typeface="Calibri"/>
                <a:sym typeface="Calibri"/>
              </a:rPr>
              <a:t>chód</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agus</a:t>
            </a:r>
            <a:r>
              <a:rPr lang="en-IE" sz="1700" dirty="0">
                <a:solidFill>
                  <a:schemeClr val="dk1"/>
                </a:solidFill>
                <a:latin typeface="Calibri"/>
                <a:ea typeface="Calibri"/>
                <a:cs typeface="Calibri"/>
                <a:sym typeface="Calibri"/>
              </a:rPr>
              <a:t> go </a:t>
            </a:r>
            <a:r>
              <a:rPr lang="en-IE" sz="1700" dirty="0" err="1">
                <a:solidFill>
                  <a:schemeClr val="dk1"/>
                </a:solidFill>
                <a:latin typeface="Calibri"/>
                <a:ea typeface="Calibri"/>
                <a:cs typeface="Calibri"/>
                <a:sym typeface="Calibri"/>
              </a:rPr>
              <a:t>gcaithfidh</a:t>
            </a:r>
            <a:r>
              <a:rPr lang="en-IE" sz="1700" dirty="0">
                <a:solidFill>
                  <a:schemeClr val="dk1"/>
                </a:solidFill>
                <a:latin typeface="Calibri"/>
                <a:ea typeface="Calibri"/>
                <a:cs typeface="Calibri"/>
                <a:sym typeface="Calibri"/>
              </a:rPr>
              <a:t> </a:t>
            </a:r>
            <a:r>
              <a:rPr lang="en-IE" sz="1700" dirty="0" err="1">
                <a:solidFill>
                  <a:schemeClr val="dk1"/>
                </a:solidFill>
                <a:latin typeface="Calibri"/>
                <a:ea typeface="Calibri"/>
                <a:cs typeface="Calibri"/>
                <a:sym typeface="Calibri"/>
              </a:rPr>
              <a:t>tú</a:t>
            </a:r>
            <a:r>
              <a:rPr lang="en-IE" sz="1700" dirty="0">
                <a:solidFill>
                  <a:schemeClr val="dk1"/>
                </a:solidFill>
                <a:latin typeface="Calibri"/>
                <a:ea typeface="Calibri"/>
                <a:cs typeface="Calibri"/>
                <a:sym typeface="Calibri"/>
              </a:rPr>
              <a:t> é a </a:t>
            </a:r>
            <a:r>
              <a:rPr lang="en-IE" sz="1700" dirty="0" err="1">
                <a:solidFill>
                  <a:schemeClr val="dk1"/>
                </a:solidFill>
                <a:latin typeface="Calibri"/>
                <a:ea typeface="Calibri"/>
                <a:cs typeface="Calibri"/>
                <a:sym typeface="Calibri"/>
              </a:rPr>
              <a:t>cheartú</a:t>
            </a:r>
            <a:r>
              <a:rPr lang="en-IE" sz="1700" dirty="0">
                <a:solidFill>
                  <a:schemeClr val="dk1"/>
                </a:solidFill>
                <a:latin typeface="Calibri"/>
                <a:ea typeface="Calibri"/>
                <a:cs typeface="Calibri"/>
                <a:sym typeface="Calibri"/>
              </a:rPr>
              <a:t>.</a:t>
            </a:r>
            <a:endParaRPr sz="200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4" name="Google Shape;244;p6"/>
          <p:cNvSpPr txBox="1"/>
          <p:nvPr/>
        </p:nvSpPr>
        <p:spPr>
          <a:xfrm>
            <a:off x="869506" y="1149993"/>
            <a:ext cx="4431300" cy="11169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IE" sz="2133" b="1" dirty="0" err="1">
                <a:solidFill>
                  <a:srgbClr val="005EAE"/>
                </a:solidFill>
                <a:latin typeface="Calibri"/>
                <a:ea typeface="Calibri"/>
                <a:cs typeface="Calibri"/>
                <a:sym typeface="Calibri"/>
              </a:rPr>
              <a:t>Anois</a:t>
            </a:r>
            <a:r>
              <a:rPr lang="en-IE" sz="2133" b="1" dirty="0">
                <a:solidFill>
                  <a:srgbClr val="005EAE"/>
                </a:solidFill>
                <a:latin typeface="Calibri"/>
                <a:ea typeface="Calibri"/>
                <a:cs typeface="Calibri"/>
                <a:sym typeface="Calibri"/>
              </a:rPr>
              <a:t> </a:t>
            </a:r>
            <a:r>
              <a:rPr lang="en-IE" sz="2133" b="1" dirty="0" err="1">
                <a:solidFill>
                  <a:srgbClr val="005EAE"/>
                </a:solidFill>
                <a:latin typeface="Calibri"/>
                <a:ea typeface="Calibri"/>
                <a:cs typeface="Calibri"/>
                <a:sym typeface="Calibri"/>
              </a:rPr>
              <a:t>oibrígí</a:t>
            </a:r>
            <a:r>
              <a:rPr lang="en-IE" sz="2133" b="1" dirty="0">
                <a:solidFill>
                  <a:srgbClr val="005EAE"/>
                </a:solidFill>
                <a:latin typeface="Calibri"/>
                <a:ea typeface="Calibri"/>
                <a:cs typeface="Calibri"/>
                <a:sym typeface="Calibri"/>
              </a:rPr>
              <a:t> </a:t>
            </a:r>
            <a:r>
              <a:rPr lang="en-IE" sz="2133" b="1" dirty="0" err="1">
                <a:solidFill>
                  <a:srgbClr val="005EAE"/>
                </a:solidFill>
                <a:latin typeface="Calibri"/>
                <a:ea typeface="Calibri"/>
                <a:cs typeface="Calibri"/>
                <a:sym typeface="Calibri"/>
              </a:rPr>
              <a:t>i</a:t>
            </a:r>
            <a:r>
              <a:rPr lang="en-IE" sz="2133" b="1" dirty="0">
                <a:solidFill>
                  <a:srgbClr val="005EAE"/>
                </a:solidFill>
                <a:latin typeface="Calibri"/>
                <a:ea typeface="Calibri"/>
                <a:cs typeface="Calibri"/>
                <a:sym typeface="Calibri"/>
              </a:rPr>
              <a:t> </a:t>
            </a:r>
            <a:r>
              <a:rPr lang="en-IE" sz="2133" b="1" dirty="0" err="1">
                <a:solidFill>
                  <a:srgbClr val="005EAE"/>
                </a:solidFill>
                <a:latin typeface="Calibri"/>
                <a:ea typeface="Calibri"/>
                <a:cs typeface="Calibri"/>
                <a:sym typeface="Calibri"/>
              </a:rPr>
              <a:t>bpéirí</a:t>
            </a:r>
            <a:r>
              <a:rPr lang="en-IE" sz="2133" b="1" dirty="0">
                <a:solidFill>
                  <a:srgbClr val="005EAE"/>
                </a:solidFill>
                <a:latin typeface="Calibri"/>
                <a:ea typeface="Calibri"/>
                <a:cs typeface="Calibri"/>
                <a:sym typeface="Calibri"/>
              </a:rPr>
              <a:t>:</a:t>
            </a:r>
            <a:endParaRPr sz="2133" b="1" dirty="0">
              <a:solidFill>
                <a:srgbClr val="005EAE"/>
              </a:solidFill>
              <a:latin typeface="Calibri"/>
              <a:ea typeface="Calibri"/>
              <a:cs typeface="Calibri"/>
              <a:sym typeface="Calibri"/>
            </a:endParaRPr>
          </a:p>
          <a:p>
            <a:pPr marL="0" marR="0" lvl="0" indent="0" algn="l" rtl="0">
              <a:lnSpc>
                <a:spcPct val="90000"/>
              </a:lnSpc>
              <a:spcBef>
                <a:spcPts val="0"/>
              </a:spcBef>
              <a:spcAft>
                <a:spcPts val="0"/>
              </a:spcAft>
              <a:buClr>
                <a:srgbClr val="005EAE"/>
              </a:buClr>
              <a:buSzPts val="2133"/>
              <a:buFont typeface="Arial"/>
              <a:buNone/>
            </a:pPr>
            <a:endParaRPr sz="2133" b="1" dirty="0">
              <a:solidFill>
                <a:srgbClr val="005EAE"/>
              </a:solidFill>
              <a:latin typeface="Calibri"/>
              <a:ea typeface="Calibri"/>
              <a:cs typeface="Calibri"/>
              <a:sym typeface="Calibri"/>
            </a:endParaRPr>
          </a:p>
        </p:txBody>
      </p:sp>
      <p:sp>
        <p:nvSpPr>
          <p:cNvPr id="242" name="Google Shape;242;p6"/>
          <p:cNvSpPr txBox="1">
            <a:spLocks noGrp="1"/>
          </p:cNvSpPr>
          <p:nvPr>
            <p:ph type="body" idx="2"/>
          </p:nvPr>
        </p:nvSpPr>
        <p:spPr>
          <a:xfrm>
            <a:off x="780656" y="1551364"/>
            <a:ext cx="4210500" cy="942900"/>
          </a:xfrm>
          <a:prstGeom prst="rect">
            <a:avLst/>
          </a:prstGeom>
          <a:noFill/>
          <a:ln>
            <a:noFill/>
          </a:ln>
        </p:spPr>
        <p:txBody>
          <a:bodyPr spcFirstLastPara="1" wrap="square" lIns="91425" tIns="45700" rIns="91425" bIns="45700" anchor="t" anchorCtr="0">
            <a:normAutofit lnSpcReduction="10000"/>
          </a:bodyPr>
          <a:lstStyle/>
          <a:p>
            <a:pPr marL="228600" lvl="0" indent="-238477" algn="l" rtl="0">
              <a:lnSpc>
                <a:spcPct val="90000"/>
              </a:lnSpc>
              <a:spcBef>
                <a:spcPts val="0"/>
              </a:spcBef>
              <a:spcAft>
                <a:spcPts val="0"/>
              </a:spcAft>
              <a:buClr>
                <a:srgbClr val="005EAE"/>
              </a:buClr>
              <a:buSzPts val="2067"/>
              <a:buChar char="•"/>
            </a:pPr>
            <a:r>
              <a:rPr lang="en-IE" dirty="0"/>
              <a:t>Cad a </a:t>
            </a:r>
            <a:r>
              <a:rPr lang="en-IE" dirty="0" err="1"/>
              <a:t>dhéanann</a:t>
            </a:r>
            <a:r>
              <a:rPr lang="en-IE" dirty="0"/>
              <a:t> an </a:t>
            </a:r>
            <a:r>
              <a:rPr lang="en-IE" dirty="0" err="1"/>
              <a:t>cód</a:t>
            </a:r>
            <a:r>
              <a:rPr lang="en-IE" dirty="0"/>
              <a:t> </a:t>
            </a:r>
            <a:r>
              <a:rPr lang="en-IE" dirty="0" err="1"/>
              <a:t>seo</a:t>
            </a:r>
            <a:r>
              <a:rPr lang="en-IE" dirty="0"/>
              <a:t>?</a:t>
            </a:r>
            <a:endParaRPr dirty="0"/>
          </a:p>
          <a:p>
            <a:pPr marL="228600" lvl="0" indent="-301977" algn="l" rtl="0">
              <a:lnSpc>
                <a:spcPct val="90000"/>
              </a:lnSpc>
              <a:spcBef>
                <a:spcPts val="0"/>
              </a:spcBef>
              <a:spcAft>
                <a:spcPts val="0"/>
              </a:spcAft>
              <a:buClr>
                <a:srgbClr val="005EAE"/>
              </a:buClr>
              <a:buSzPts val="3067"/>
              <a:buChar char="•"/>
            </a:pPr>
            <a:r>
              <a:rPr lang="en-IE" sz="2100" dirty="0" err="1">
                <a:solidFill>
                  <a:srgbClr val="005EAE"/>
                </a:solidFill>
              </a:rPr>
              <a:t>Scríobhaigí</a:t>
            </a:r>
            <a:r>
              <a:rPr lang="en-IE" sz="2100" dirty="0">
                <a:solidFill>
                  <a:srgbClr val="005EAE"/>
                </a:solidFill>
              </a:rPr>
              <a:t> </a:t>
            </a:r>
            <a:r>
              <a:rPr lang="en-IE" sz="2100" dirty="0" err="1">
                <a:solidFill>
                  <a:srgbClr val="005EAE"/>
                </a:solidFill>
              </a:rPr>
              <a:t>bhur</a:t>
            </a:r>
            <a:r>
              <a:rPr lang="en-IE" sz="2100" dirty="0">
                <a:solidFill>
                  <a:srgbClr val="005EAE"/>
                </a:solidFill>
              </a:rPr>
              <a:t> </a:t>
            </a:r>
            <a:r>
              <a:rPr lang="en-IE" sz="2100" dirty="0" err="1">
                <a:solidFill>
                  <a:srgbClr val="005EAE"/>
                </a:solidFill>
              </a:rPr>
              <a:t>bhfreagraí</a:t>
            </a:r>
            <a:r>
              <a:rPr lang="en-IE" sz="2100" dirty="0">
                <a:solidFill>
                  <a:srgbClr val="005EAE"/>
                </a:solidFill>
              </a:rPr>
              <a:t> </a:t>
            </a:r>
            <a:r>
              <a:rPr lang="en-IE" sz="2100" dirty="0" err="1">
                <a:solidFill>
                  <a:srgbClr val="005EAE"/>
                </a:solidFill>
              </a:rPr>
              <a:t>ar</a:t>
            </a:r>
            <a:r>
              <a:rPr lang="en-IE" sz="2100" dirty="0">
                <a:solidFill>
                  <a:srgbClr val="005EAE"/>
                </a:solidFill>
              </a:rPr>
              <a:t> </a:t>
            </a:r>
            <a:r>
              <a:rPr lang="en-IE" sz="2100" dirty="0" err="1">
                <a:solidFill>
                  <a:srgbClr val="005EAE"/>
                </a:solidFill>
              </a:rPr>
              <a:t>Bhileog</a:t>
            </a:r>
            <a:r>
              <a:rPr lang="en-IE" sz="2100" dirty="0">
                <a:solidFill>
                  <a:srgbClr val="005EAE"/>
                </a:solidFill>
              </a:rPr>
              <a:t> </a:t>
            </a:r>
            <a:r>
              <a:rPr lang="en-IE" sz="2100" dirty="0" err="1">
                <a:solidFill>
                  <a:srgbClr val="005EAE"/>
                </a:solidFill>
              </a:rPr>
              <a:t>Oibre</a:t>
            </a:r>
            <a:r>
              <a:rPr lang="en-IE" sz="2100" dirty="0">
                <a:solidFill>
                  <a:srgbClr val="005EAE"/>
                </a:solidFill>
              </a:rPr>
              <a:t> 1</a:t>
            </a:r>
            <a:endParaRPr sz="3133" dirty="0">
              <a:solidFill>
                <a:srgbClr val="005EAE"/>
              </a:solidFill>
            </a:endParaRPr>
          </a:p>
        </p:txBody>
      </p:sp>
      <p:sp>
        <p:nvSpPr>
          <p:cNvPr id="243" name="Google Shape;243;p6"/>
          <p:cNvSpPr txBox="1">
            <a:spLocks noGrp="1"/>
          </p:cNvSpPr>
          <p:nvPr>
            <p:ph type="title"/>
          </p:nvPr>
        </p:nvSpPr>
        <p:spPr>
          <a:xfrm>
            <a:off x="712077" y="207128"/>
            <a:ext cx="10515600" cy="94286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a:t>Bileog Oibre 1</a:t>
            </a:r>
            <a:endParaRPr/>
          </a:p>
        </p:txBody>
      </p:sp>
      <p:sp>
        <p:nvSpPr>
          <p:cNvPr id="245" name="Google Shape;245;p6"/>
          <p:cNvSpPr/>
          <p:nvPr/>
        </p:nvSpPr>
        <p:spPr>
          <a:xfrm>
            <a:off x="5300790" y="389765"/>
            <a:ext cx="749526" cy="5465962"/>
          </a:xfrm>
          <a:prstGeom prst="leftBrace">
            <a:avLst>
              <a:gd name="adj1" fmla="val 33952"/>
              <a:gd name="adj2" fmla="val 24536"/>
            </a:avLst>
          </a:prstGeom>
          <a:noFill/>
          <a:ln w="190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6" name="Google Shape;246;p6"/>
          <p:cNvSpPr/>
          <p:nvPr/>
        </p:nvSpPr>
        <p:spPr>
          <a:xfrm>
            <a:off x="2980148" y="1338894"/>
            <a:ext cx="2339400" cy="1221900"/>
          </a:xfrm>
          <a:prstGeom prst="arc">
            <a:avLst>
              <a:gd name="adj1" fmla="val 11876386"/>
              <a:gd name="adj2" fmla="val 20840476"/>
            </a:avLst>
          </a:prstGeom>
          <a:noFill/>
          <a:ln w="22225" cap="flat" cmpd="sng">
            <a:solidFill>
              <a:schemeClr val="accent1"/>
            </a:solidFill>
            <a:prstDash val="solid"/>
            <a:miter lim="800000"/>
            <a:headEnd type="none" w="sm" len="sm"/>
            <a:tailEnd type="triangle"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47" name="Google Shape;247;p6"/>
          <p:cNvGrpSpPr/>
          <p:nvPr/>
        </p:nvGrpSpPr>
        <p:grpSpPr>
          <a:xfrm>
            <a:off x="10233498" y="0"/>
            <a:ext cx="2108050" cy="657901"/>
            <a:chOff x="10233498" y="0"/>
            <a:chExt cx="2108050" cy="657901"/>
          </a:xfrm>
        </p:grpSpPr>
        <p:sp>
          <p:nvSpPr>
            <p:cNvPr id="248" name="Google Shape;248;p6"/>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9" name="Google Shape;249;p6"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50" name="Google Shape;250;p6"/>
            <p:cNvSpPr txBox="1"/>
            <p:nvPr/>
          </p:nvSpPr>
          <p:spPr>
            <a:xfrm>
              <a:off x="10880548" y="141700"/>
              <a:ext cx="14610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5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pic>
        <p:nvPicPr>
          <p:cNvPr id="251" name="Google Shape;251;p6" descr="A screenshot of a computer&#10;&#10;Description automatically generated"/>
          <p:cNvPicPr preferRelativeResize="0"/>
          <p:nvPr/>
        </p:nvPicPr>
        <p:blipFill rotWithShape="1">
          <a:blip r:embed="rId4">
            <a:alphaModFix/>
          </a:blip>
          <a:srcRect/>
          <a:stretch/>
        </p:blipFill>
        <p:spPr>
          <a:xfrm>
            <a:off x="5907796" y="927252"/>
            <a:ext cx="6040917" cy="45260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7"/>
          <p:cNvSpPr txBox="1">
            <a:spLocks noGrp="1"/>
          </p:cNvSpPr>
          <p:nvPr>
            <p:ph type="body" idx="2"/>
          </p:nvPr>
        </p:nvSpPr>
        <p:spPr>
          <a:xfrm>
            <a:off x="831009" y="1266727"/>
            <a:ext cx="10001251" cy="2856699"/>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400"/>
              <a:buChar char="•"/>
            </a:pPr>
            <a:r>
              <a:rPr lang="en-IE" sz="2400" dirty="0">
                <a:solidFill>
                  <a:schemeClr val="accent1"/>
                </a:solidFill>
              </a:rPr>
              <a:t>Lean an </a:t>
            </a:r>
            <a:r>
              <a:rPr lang="en-IE" sz="2400" dirty="0" err="1">
                <a:solidFill>
                  <a:schemeClr val="accent1"/>
                </a:solidFill>
              </a:rPr>
              <a:t>nasc</a:t>
            </a:r>
            <a:r>
              <a:rPr lang="en-IE" sz="2400" dirty="0">
                <a:solidFill>
                  <a:schemeClr val="accent1"/>
                </a:solidFill>
              </a:rPr>
              <a:t> </a:t>
            </a:r>
            <a:r>
              <a:rPr lang="en-IE" sz="2400" dirty="0" err="1">
                <a:solidFill>
                  <a:schemeClr val="accent1"/>
                </a:solidFill>
              </a:rPr>
              <a:t>chun</a:t>
            </a:r>
            <a:r>
              <a:rPr lang="en-IE" sz="2400" dirty="0">
                <a:solidFill>
                  <a:schemeClr val="accent1"/>
                </a:solidFill>
              </a:rPr>
              <a:t> </a:t>
            </a:r>
            <a:r>
              <a:rPr lang="en-IE" sz="2400" dirty="0" err="1">
                <a:solidFill>
                  <a:schemeClr val="accent1"/>
                </a:solidFill>
              </a:rPr>
              <a:t>teacht</a:t>
            </a:r>
            <a:r>
              <a:rPr lang="en-IE" sz="2400" dirty="0">
                <a:solidFill>
                  <a:schemeClr val="accent1"/>
                </a:solidFill>
              </a:rPr>
              <a:t> </a:t>
            </a:r>
            <a:r>
              <a:rPr lang="en-IE" sz="2400" dirty="0" err="1">
                <a:solidFill>
                  <a:schemeClr val="accent1"/>
                </a:solidFill>
              </a:rPr>
              <a:t>ar</a:t>
            </a:r>
            <a:r>
              <a:rPr lang="en-IE" sz="2400" dirty="0">
                <a:solidFill>
                  <a:schemeClr val="accent1"/>
                </a:solidFill>
              </a:rPr>
              <a:t> </a:t>
            </a:r>
            <a:r>
              <a:rPr lang="en-IE" sz="2400" dirty="0" err="1">
                <a:solidFill>
                  <a:schemeClr val="accent1"/>
                </a:solidFill>
              </a:rPr>
              <a:t>thionscadal</a:t>
            </a:r>
            <a:r>
              <a:rPr lang="en-IE" sz="2400" dirty="0">
                <a:solidFill>
                  <a:schemeClr val="accent1"/>
                </a:solidFill>
              </a:rPr>
              <a:t> </a:t>
            </a:r>
            <a:r>
              <a:rPr lang="en-IE" sz="2400" dirty="0" err="1">
                <a:solidFill>
                  <a:schemeClr val="accent1"/>
                </a:solidFill>
              </a:rPr>
              <a:t>Pytch</a:t>
            </a:r>
            <a:r>
              <a:rPr lang="en-IE" sz="2400" dirty="0">
                <a:solidFill>
                  <a:schemeClr val="accent1"/>
                </a:solidFill>
              </a:rPr>
              <a:t> </a:t>
            </a:r>
            <a:r>
              <a:rPr lang="en-IE" sz="2400" dirty="0" err="1">
                <a:solidFill>
                  <a:schemeClr val="accent1"/>
                </a:solidFill>
              </a:rPr>
              <a:t>ar</a:t>
            </a:r>
            <a:r>
              <a:rPr lang="en-IE" sz="2400" dirty="0">
                <a:solidFill>
                  <a:schemeClr val="accent1"/>
                </a:solidFill>
              </a:rPr>
              <a:t> </a:t>
            </a:r>
            <a:r>
              <a:rPr lang="en-IE" sz="2400" dirty="0" err="1">
                <a:solidFill>
                  <a:schemeClr val="accent1"/>
                </a:solidFill>
              </a:rPr>
              <a:t>féidir</a:t>
            </a:r>
            <a:r>
              <a:rPr lang="en-IE" sz="2400" dirty="0">
                <a:solidFill>
                  <a:schemeClr val="accent1"/>
                </a:solidFill>
              </a:rPr>
              <a:t> </a:t>
            </a:r>
            <a:r>
              <a:rPr lang="en-IE" sz="2400" dirty="0" err="1">
                <a:solidFill>
                  <a:schemeClr val="accent1"/>
                </a:solidFill>
              </a:rPr>
              <a:t>leat</a:t>
            </a:r>
            <a:r>
              <a:rPr lang="en-IE" sz="2400" dirty="0">
                <a:solidFill>
                  <a:schemeClr val="accent1"/>
                </a:solidFill>
              </a:rPr>
              <a:t> a </a:t>
            </a:r>
            <a:r>
              <a:rPr lang="en-IE" sz="2400" dirty="0" err="1">
                <a:solidFill>
                  <a:schemeClr val="accent1"/>
                </a:solidFill>
              </a:rPr>
              <a:t>rith</a:t>
            </a:r>
            <a:endParaRPr sz="2400" dirty="0">
              <a:solidFill>
                <a:schemeClr val="accent1"/>
              </a:solidFill>
            </a:endParaRPr>
          </a:p>
          <a:p>
            <a:pPr marL="228600" lvl="0" indent="-228600" algn="l" rtl="0">
              <a:lnSpc>
                <a:spcPct val="90000"/>
              </a:lnSpc>
              <a:spcBef>
                <a:spcPts val="1000"/>
              </a:spcBef>
              <a:spcAft>
                <a:spcPts val="0"/>
              </a:spcAft>
              <a:buClr>
                <a:schemeClr val="accent1"/>
              </a:buClr>
              <a:buSzPts val="2400"/>
              <a:buChar char="•"/>
            </a:pPr>
            <a:r>
              <a:rPr lang="en-IE" sz="2400" dirty="0">
                <a:solidFill>
                  <a:schemeClr val="accent1"/>
                </a:solidFill>
              </a:rPr>
              <a:t>Rith an </a:t>
            </a:r>
            <a:r>
              <a:rPr lang="en-IE" sz="2400" dirty="0" err="1">
                <a:solidFill>
                  <a:schemeClr val="accent1"/>
                </a:solidFill>
              </a:rPr>
              <a:t>clár</a:t>
            </a:r>
            <a:endParaRPr sz="2400" dirty="0">
              <a:solidFill>
                <a:schemeClr val="accent1"/>
              </a:solidFill>
            </a:endParaRPr>
          </a:p>
          <a:p>
            <a:pPr marL="228600" lvl="0" indent="-228600" algn="l" rtl="0">
              <a:lnSpc>
                <a:spcPct val="90000"/>
              </a:lnSpc>
              <a:spcBef>
                <a:spcPts val="1000"/>
              </a:spcBef>
              <a:spcAft>
                <a:spcPts val="0"/>
              </a:spcAft>
              <a:buClr>
                <a:schemeClr val="accent1"/>
              </a:buClr>
              <a:buSzPts val="2400"/>
              <a:buChar char="•"/>
            </a:pPr>
            <a:r>
              <a:rPr lang="en-IE" sz="2400" dirty="0">
                <a:solidFill>
                  <a:schemeClr val="accent1"/>
                </a:solidFill>
              </a:rPr>
              <a:t>An </a:t>
            </a:r>
            <a:r>
              <a:rPr lang="en-IE" sz="2400" dirty="0" err="1">
                <a:solidFill>
                  <a:schemeClr val="accent1"/>
                </a:solidFill>
              </a:rPr>
              <a:t>ndéanann</a:t>
            </a:r>
            <a:r>
              <a:rPr lang="en-IE" sz="2400" dirty="0">
                <a:solidFill>
                  <a:schemeClr val="accent1"/>
                </a:solidFill>
              </a:rPr>
              <a:t> an </a:t>
            </a:r>
            <a:r>
              <a:rPr lang="en-IE" sz="2400" dirty="0" err="1">
                <a:solidFill>
                  <a:schemeClr val="accent1"/>
                </a:solidFill>
              </a:rPr>
              <a:t>réalta</a:t>
            </a:r>
            <a:r>
              <a:rPr lang="en-IE" sz="2400" dirty="0">
                <a:solidFill>
                  <a:schemeClr val="accent1"/>
                </a:solidFill>
              </a:rPr>
              <a:t> </a:t>
            </a:r>
            <a:r>
              <a:rPr lang="en-IE" sz="2400" i="1" dirty="0">
                <a:solidFill>
                  <a:schemeClr val="accent1"/>
                </a:solidFill>
              </a:rPr>
              <a:t>go </a:t>
            </a:r>
            <a:r>
              <a:rPr lang="en-IE" sz="2400" i="1" dirty="0" err="1">
                <a:solidFill>
                  <a:schemeClr val="accent1"/>
                </a:solidFill>
              </a:rPr>
              <a:t>díreach</a:t>
            </a:r>
            <a:r>
              <a:rPr lang="en-IE" sz="2400" i="1" dirty="0">
                <a:solidFill>
                  <a:schemeClr val="accent1"/>
                </a:solidFill>
              </a:rPr>
              <a:t> </a:t>
            </a:r>
            <a:r>
              <a:rPr lang="en-IE" sz="2400" dirty="0">
                <a:solidFill>
                  <a:schemeClr val="accent1"/>
                </a:solidFill>
              </a:rPr>
              <a:t>an </a:t>
            </a:r>
            <a:r>
              <a:rPr lang="en-IE" sz="2400" dirty="0" err="1">
                <a:solidFill>
                  <a:schemeClr val="accent1"/>
                </a:solidFill>
              </a:rPr>
              <a:t>rud</a:t>
            </a:r>
            <a:r>
              <a:rPr lang="en-IE" sz="2400" dirty="0">
                <a:solidFill>
                  <a:schemeClr val="accent1"/>
                </a:solidFill>
              </a:rPr>
              <a:t> a cheap </a:t>
            </a:r>
            <a:r>
              <a:rPr lang="en-IE" sz="2400" dirty="0" err="1">
                <a:solidFill>
                  <a:schemeClr val="accent1"/>
                </a:solidFill>
              </a:rPr>
              <a:t>tú</a:t>
            </a:r>
            <a:r>
              <a:rPr lang="en-IE" sz="2400" dirty="0">
                <a:solidFill>
                  <a:schemeClr val="accent1"/>
                </a:solidFill>
              </a:rPr>
              <a:t> a </a:t>
            </a:r>
            <a:r>
              <a:rPr lang="en-IE" sz="2400" dirty="0" err="1">
                <a:solidFill>
                  <a:schemeClr val="accent1"/>
                </a:solidFill>
              </a:rPr>
              <a:t>dhéanfadh</a:t>
            </a:r>
            <a:r>
              <a:rPr lang="en-IE" sz="2400" dirty="0">
                <a:solidFill>
                  <a:schemeClr val="accent1"/>
                </a:solidFill>
              </a:rPr>
              <a:t> </a:t>
            </a:r>
            <a:r>
              <a:rPr lang="en-IE" sz="2400" dirty="0" err="1">
                <a:solidFill>
                  <a:schemeClr val="accent1"/>
                </a:solidFill>
              </a:rPr>
              <a:t>sí</a:t>
            </a:r>
            <a:r>
              <a:rPr lang="en-IE" sz="2400" dirty="0">
                <a:solidFill>
                  <a:schemeClr val="accent1"/>
                </a:solidFill>
              </a:rPr>
              <a:t>?</a:t>
            </a:r>
            <a:endParaRPr sz="2400" dirty="0">
              <a:solidFill>
                <a:schemeClr val="accent1"/>
              </a:solidFill>
            </a:endParaRPr>
          </a:p>
          <a:p>
            <a:pPr marL="228600" lvl="0" indent="-228600" algn="l" rtl="0">
              <a:lnSpc>
                <a:spcPct val="90000"/>
              </a:lnSpc>
              <a:spcBef>
                <a:spcPts val="1000"/>
              </a:spcBef>
              <a:spcAft>
                <a:spcPts val="0"/>
              </a:spcAft>
              <a:buClr>
                <a:schemeClr val="accent1"/>
              </a:buClr>
              <a:buSzPts val="2400"/>
              <a:buChar char="•"/>
            </a:pPr>
            <a:r>
              <a:rPr lang="en-IE" sz="2400" dirty="0">
                <a:solidFill>
                  <a:schemeClr val="accent1"/>
                </a:solidFill>
              </a:rPr>
              <a:t>Mura </a:t>
            </a:r>
            <a:r>
              <a:rPr lang="en-IE" sz="2400" dirty="0" err="1">
                <a:solidFill>
                  <a:schemeClr val="accent1"/>
                </a:solidFill>
              </a:rPr>
              <a:t>ndéanann</a:t>
            </a:r>
            <a:r>
              <a:rPr lang="en-IE" sz="2400" dirty="0">
                <a:solidFill>
                  <a:schemeClr val="accent1"/>
                </a:solidFill>
              </a:rPr>
              <a:t>::</a:t>
            </a:r>
            <a:endParaRPr sz="2400" dirty="0">
              <a:solidFill>
                <a:schemeClr val="accent1"/>
              </a:solidFill>
            </a:endParaRPr>
          </a:p>
          <a:p>
            <a:pPr marL="685800" lvl="1" indent="-228600" algn="l" rtl="0">
              <a:lnSpc>
                <a:spcPct val="90000"/>
              </a:lnSpc>
              <a:spcBef>
                <a:spcPts val="500"/>
              </a:spcBef>
              <a:spcAft>
                <a:spcPts val="0"/>
              </a:spcAft>
              <a:buClr>
                <a:schemeClr val="accent1"/>
              </a:buClr>
              <a:buSzPts val="2400"/>
              <a:buChar char="•"/>
            </a:pPr>
            <a:r>
              <a:rPr lang="en-IE" dirty="0" err="1">
                <a:solidFill>
                  <a:schemeClr val="accent1"/>
                </a:solidFill>
              </a:rPr>
              <a:t>Féach</a:t>
            </a:r>
            <a:r>
              <a:rPr lang="en-IE" dirty="0">
                <a:solidFill>
                  <a:schemeClr val="accent1"/>
                </a:solidFill>
              </a:rPr>
              <a:t> </a:t>
            </a:r>
            <a:r>
              <a:rPr lang="en-IE" dirty="0" err="1">
                <a:solidFill>
                  <a:schemeClr val="accent1"/>
                </a:solidFill>
              </a:rPr>
              <a:t>ar</a:t>
            </a:r>
            <a:r>
              <a:rPr lang="en-IE" dirty="0">
                <a:solidFill>
                  <a:schemeClr val="accent1"/>
                </a:solidFill>
              </a:rPr>
              <a:t> </a:t>
            </a:r>
            <a:r>
              <a:rPr lang="en-IE" dirty="0" err="1">
                <a:solidFill>
                  <a:schemeClr val="accent1"/>
                </a:solidFill>
              </a:rPr>
              <a:t>na</a:t>
            </a:r>
            <a:r>
              <a:rPr lang="en-IE" dirty="0">
                <a:solidFill>
                  <a:schemeClr val="accent1"/>
                </a:solidFill>
              </a:rPr>
              <a:t> </a:t>
            </a:r>
            <a:r>
              <a:rPr lang="en-IE" dirty="0" err="1">
                <a:solidFill>
                  <a:schemeClr val="accent1"/>
                </a:solidFill>
              </a:rPr>
              <a:t>difríochtaí</a:t>
            </a:r>
            <a:endParaRPr dirty="0">
              <a:solidFill>
                <a:schemeClr val="accent1"/>
              </a:solidFill>
            </a:endParaRPr>
          </a:p>
          <a:p>
            <a:pPr marL="685800" lvl="1" indent="-311150" algn="l" rtl="0">
              <a:lnSpc>
                <a:spcPct val="90000"/>
              </a:lnSpc>
              <a:spcBef>
                <a:spcPts val="500"/>
              </a:spcBef>
              <a:spcAft>
                <a:spcPts val="0"/>
              </a:spcAft>
              <a:buClr>
                <a:srgbClr val="005EAE"/>
              </a:buClr>
              <a:buSzPts val="3700"/>
              <a:buChar char="•"/>
            </a:pPr>
            <a:r>
              <a:rPr lang="en-IE" dirty="0" err="1">
                <a:solidFill>
                  <a:srgbClr val="005EAE"/>
                </a:solidFill>
              </a:rPr>
              <a:t>Ceartaigh</a:t>
            </a:r>
            <a:r>
              <a:rPr lang="en-IE" dirty="0">
                <a:solidFill>
                  <a:srgbClr val="005EAE"/>
                </a:solidFill>
              </a:rPr>
              <a:t> </a:t>
            </a:r>
            <a:r>
              <a:rPr lang="en-IE" dirty="0" err="1">
                <a:solidFill>
                  <a:srgbClr val="005EAE"/>
                </a:solidFill>
              </a:rPr>
              <a:t>d’fhreagra</a:t>
            </a:r>
            <a:r>
              <a:rPr lang="en-IE" dirty="0">
                <a:solidFill>
                  <a:srgbClr val="005EAE"/>
                </a:solidFill>
              </a:rPr>
              <a:t> </a:t>
            </a:r>
            <a:r>
              <a:rPr lang="en-IE" dirty="0" err="1">
                <a:solidFill>
                  <a:srgbClr val="005EAE"/>
                </a:solidFill>
              </a:rPr>
              <a:t>ar</a:t>
            </a:r>
            <a:r>
              <a:rPr lang="en-IE" dirty="0">
                <a:solidFill>
                  <a:srgbClr val="005EAE"/>
                </a:solidFill>
              </a:rPr>
              <a:t> </a:t>
            </a:r>
            <a:r>
              <a:rPr lang="en-IE" dirty="0" err="1">
                <a:solidFill>
                  <a:srgbClr val="005EAE"/>
                </a:solidFill>
              </a:rPr>
              <a:t>Bhileog</a:t>
            </a:r>
            <a:r>
              <a:rPr lang="en-IE" dirty="0">
                <a:solidFill>
                  <a:srgbClr val="005EAE"/>
                </a:solidFill>
              </a:rPr>
              <a:t> </a:t>
            </a:r>
            <a:r>
              <a:rPr lang="en-IE" dirty="0" err="1">
                <a:solidFill>
                  <a:srgbClr val="005EAE"/>
                </a:solidFill>
              </a:rPr>
              <a:t>Oibre</a:t>
            </a:r>
            <a:r>
              <a:rPr lang="en-IE" dirty="0">
                <a:solidFill>
                  <a:srgbClr val="005EAE"/>
                </a:solidFill>
              </a:rPr>
              <a:t> 1</a:t>
            </a:r>
            <a:endParaRPr sz="3700" dirty="0">
              <a:solidFill>
                <a:srgbClr val="005EAE"/>
              </a:solidFill>
            </a:endParaRPr>
          </a:p>
        </p:txBody>
      </p:sp>
      <p:sp>
        <p:nvSpPr>
          <p:cNvPr id="258" name="Google Shape;258;p7"/>
          <p:cNvSpPr txBox="1">
            <a:spLocks noGrp="1"/>
          </p:cNvSpPr>
          <p:nvPr>
            <p:ph type="title"/>
          </p:nvPr>
        </p:nvSpPr>
        <p:spPr>
          <a:xfrm>
            <a:off x="838201" y="207128"/>
            <a:ext cx="10515600" cy="94286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dirty="0"/>
              <a:t>Bail </a:t>
            </a:r>
            <a:r>
              <a:rPr lang="en-IE" dirty="0" err="1"/>
              <a:t>triail</a:t>
            </a:r>
            <a:r>
              <a:rPr lang="en-IE" dirty="0"/>
              <a:t> as</a:t>
            </a:r>
            <a:endParaRPr dirty="0"/>
          </a:p>
        </p:txBody>
      </p:sp>
      <p:grpSp>
        <p:nvGrpSpPr>
          <p:cNvPr id="259" name="Google Shape;259;p7"/>
          <p:cNvGrpSpPr/>
          <p:nvPr/>
        </p:nvGrpSpPr>
        <p:grpSpPr>
          <a:xfrm>
            <a:off x="10233498" y="0"/>
            <a:ext cx="1958651" cy="657901"/>
            <a:chOff x="10233498" y="0"/>
            <a:chExt cx="1958651" cy="657901"/>
          </a:xfrm>
        </p:grpSpPr>
        <p:sp>
          <p:nvSpPr>
            <p:cNvPr id="260" name="Google Shape;260;p7"/>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61" name="Google Shape;261;p7"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62" name="Google Shape;262;p7"/>
            <p:cNvSpPr txBox="1"/>
            <p:nvPr/>
          </p:nvSpPr>
          <p:spPr>
            <a:xfrm>
              <a:off x="10880549" y="141700"/>
              <a:ext cx="1311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3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
        <p:nvSpPr>
          <p:cNvPr id="263" name="Google Shape;263;p7"/>
          <p:cNvSpPr txBox="1"/>
          <p:nvPr/>
        </p:nvSpPr>
        <p:spPr>
          <a:xfrm>
            <a:off x="1501542" y="4572001"/>
            <a:ext cx="679543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https://pytch.org/app/lesson/sbys/3</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8" descr="A screenshot of a computer&#10;&#10;Description automatically generated"/>
          <p:cNvPicPr preferRelativeResize="0"/>
          <p:nvPr/>
        </p:nvPicPr>
        <p:blipFill rotWithShape="1">
          <a:blip r:embed="rId3">
            <a:alphaModFix/>
          </a:blip>
          <a:srcRect/>
          <a:stretch/>
        </p:blipFill>
        <p:spPr>
          <a:xfrm>
            <a:off x="914838" y="1177637"/>
            <a:ext cx="6093391" cy="4494069"/>
          </a:xfrm>
          <a:prstGeom prst="rect">
            <a:avLst/>
          </a:prstGeom>
          <a:noFill/>
          <a:ln>
            <a:noFill/>
          </a:ln>
        </p:spPr>
      </p:pic>
      <p:sp>
        <p:nvSpPr>
          <p:cNvPr id="270" name="Google Shape;270;p8"/>
          <p:cNvSpPr txBox="1">
            <a:spLocks noGrp="1"/>
          </p:cNvSpPr>
          <p:nvPr>
            <p:ph type="title"/>
          </p:nvPr>
        </p:nvSpPr>
        <p:spPr>
          <a:xfrm>
            <a:off x="838200" y="250574"/>
            <a:ext cx="10515600" cy="94286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IE" dirty="0"/>
              <a:t>EANGÚ </a:t>
            </a:r>
            <a:endParaRPr dirty="0"/>
          </a:p>
        </p:txBody>
      </p:sp>
      <p:grpSp>
        <p:nvGrpSpPr>
          <p:cNvPr id="271" name="Google Shape;271;p8"/>
          <p:cNvGrpSpPr/>
          <p:nvPr/>
        </p:nvGrpSpPr>
        <p:grpSpPr>
          <a:xfrm>
            <a:off x="10233498" y="0"/>
            <a:ext cx="1958651" cy="657901"/>
            <a:chOff x="10233498" y="0"/>
            <a:chExt cx="1958651" cy="657901"/>
          </a:xfrm>
        </p:grpSpPr>
        <p:sp>
          <p:nvSpPr>
            <p:cNvPr id="272" name="Google Shape;272;p8"/>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73" name="Google Shape;273;p8" descr="A blue and white clock&#10;&#10;Description automatically generated"/>
            <p:cNvPicPr preferRelativeResize="0"/>
            <p:nvPr/>
          </p:nvPicPr>
          <p:blipFill rotWithShape="1">
            <a:blip r:embed="rId4">
              <a:alphaModFix/>
            </a:blip>
            <a:srcRect/>
            <a:stretch/>
          </p:blipFill>
          <p:spPr>
            <a:xfrm>
              <a:off x="10369684" y="60267"/>
              <a:ext cx="531779" cy="532213"/>
            </a:xfrm>
            <a:prstGeom prst="rect">
              <a:avLst/>
            </a:prstGeom>
            <a:noFill/>
            <a:ln>
              <a:noFill/>
            </a:ln>
          </p:spPr>
        </p:pic>
        <p:sp>
          <p:nvSpPr>
            <p:cNvPr id="274" name="Google Shape;274;p8"/>
            <p:cNvSpPr txBox="1"/>
            <p:nvPr/>
          </p:nvSpPr>
          <p:spPr>
            <a:xfrm>
              <a:off x="10880549" y="141700"/>
              <a:ext cx="1311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5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grpSp>
        <p:nvGrpSpPr>
          <p:cNvPr id="275" name="Google Shape;275;p8"/>
          <p:cNvGrpSpPr/>
          <p:nvPr/>
        </p:nvGrpSpPr>
        <p:grpSpPr>
          <a:xfrm>
            <a:off x="7733232" y="1297596"/>
            <a:ext cx="4098132" cy="2702100"/>
            <a:chOff x="7711966" y="1584677"/>
            <a:chExt cx="4098132" cy="2702100"/>
          </a:xfrm>
        </p:grpSpPr>
        <p:sp>
          <p:nvSpPr>
            <p:cNvPr id="276" name="Google Shape;276;p8"/>
            <p:cNvSpPr/>
            <p:nvPr/>
          </p:nvSpPr>
          <p:spPr>
            <a:xfrm>
              <a:off x="7711966" y="1584677"/>
              <a:ext cx="4098132" cy="2530070"/>
            </a:xfrm>
            <a:prstGeom prst="foldedCorner">
              <a:avLst>
                <a:gd name="adj" fmla="val 16667"/>
              </a:avLst>
            </a:prstGeom>
            <a:gradFill>
              <a:gsLst>
                <a:gs pos="0">
                  <a:srgbClr val="A6B6DE">
                    <a:alpha val="66274"/>
                  </a:srgbClr>
                </a:gs>
                <a:gs pos="50000">
                  <a:srgbClr val="98AAD9">
                    <a:alpha val="80000"/>
                  </a:srgbClr>
                </a:gs>
                <a:gs pos="100000">
                  <a:srgbClr val="859CD7">
                    <a:alpha val="80000"/>
                  </a:srgbClr>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77" name="Google Shape;277;p8"/>
            <p:cNvSpPr txBox="1"/>
            <p:nvPr/>
          </p:nvSpPr>
          <p:spPr>
            <a:xfrm>
              <a:off x="8015220" y="3136877"/>
              <a:ext cx="3491700" cy="1149900"/>
            </a:xfrm>
            <a:prstGeom prst="rect">
              <a:avLst/>
            </a:prstGeom>
            <a:noFill/>
            <a:ln>
              <a:noFill/>
            </a:ln>
          </p:spPr>
          <p:txBody>
            <a:bodyPr spcFirstLastPara="1" wrap="square" lIns="91425" tIns="45700" rIns="91425" bIns="45700" anchor="t" anchorCtr="0">
              <a:noAutofit/>
            </a:bodyPr>
            <a:lstStyle/>
            <a:p>
              <a:pPr marL="0" marR="0" lvl="0" indent="0" algn="l" rtl="0">
                <a:lnSpc>
                  <a:spcPct val="70000"/>
                </a:lnSpc>
                <a:spcBef>
                  <a:spcPts val="0"/>
                </a:spcBef>
                <a:spcAft>
                  <a:spcPts val="0"/>
                </a:spcAft>
                <a:buClr>
                  <a:schemeClr val="dk1"/>
                </a:buClr>
                <a:buSzPts val="1313"/>
                <a:buFont typeface="Arial"/>
                <a:buNone/>
              </a:pPr>
              <a:r>
                <a:rPr lang="en-IE" sz="1900" dirty="0" err="1">
                  <a:solidFill>
                    <a:schemeClr val="dk1"/>
                  </a:solidFill>
                  <a:latin typeface="Calibri"/>
                  <a:ea typeface="Calibri"/>
                  <a:cs typeface="Calibri"/>
                  <a:sym typeface="Calibri"/>
                </a:rPr>
                <a:t>Tá</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sé</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seo</a:t>
              </a:r>
              <a:r>
                <a:rPr lang="en-IE" sz="1900" dirty="0">
                  <a:solidFill>
                    <a:schemeClr val="dk1"/>
                  </a:solidFill>
                  <a:latin typeface="Calibri"/>
                  <a:ea typeface="Calibri"/>
                  <a:cs typeface="Calibri"/>
                  <a:sym typeface="Calibri"/>
                </a:rPr>
                <a:t> </a:t>
              </a:r>
              <a:r>
                <a:rPr lang="en-IE" sz="1900" b="1" dirty="0">
                  <a:solidFill>
                    <a:schemeClr val="dk1"/>
                  </a:solidFill>
                  <a:latin typeface="Calibri"/>
                  <a:ea typeface="Calibri"/>
                  <a:cs typeface="Calibri"/>
                  <a:sym typeface="Calibri"/>
                </a:rPr>
                <a:t>an-</a:t>
              </a:r>
              <a:r>
                <a:rPr lang="en-IE" sz="1900" b="1" dirty="0" err="1">
                  <a:solidFill>
                    <a:schemeClr val="dk1"/>
                  </a:solidFill>
                  <a:latin typeface="Calibri"/>
                  <a:ea typeface="Calibri"/>
                  <a:cs typeface="Calibri"/>
                  <a:sym typeface="Calibri"/>
                </a:rPr>
                <a:t>tábhachtach</a:t>
              </a:r>
              <a:r>
                <a:rPr lang="en-IE" sz="1900" dirty="0">
                  <a:solidFill>
                    <a:schemeClr val="dk1"/>
                  </a:solidFill>
                  <a:latin typeface="Calibri"/>
                  <a:ea typeface="Calibri"/>
                  <a:cs typeface="Calibri"/>
                  <a:sym typeface="Calibri"/>
                </a:rPr>
                <a:t> don </a:t>
              </a:r>
              <a:r>
                <a:rPr lang="en-IE" sz="1900" dirty="0" err="1">
                  <a:solidFill>
                    <a:schemeClr val="dk1"/>
                  </a:solidFill>
                  <a:latin typeface="Calibri"/>
                  <a:ea typeface="Calibri"/>
                  <a:cs typeface="Calibri"/>
                  <a:sym typeface="Calibri"/>
                </a:rPr>
                <a:t>chaoi</a:t>
              </a:r>
              <a:r>
                <a:rPr lang="en-IE" sz="1900" dirty="0">
                  <a:solidFill>
                    <a:schemeClr val="dk1"/>
                  </a:solidFill>
                  <a:latin typeface="Calibri"/>
                  <a:ea typeface="Calibri"/>
                  <a:cs typeface="Calibri"/>
                  <a:sym typeface="Calibri"/>
                </a:rPr>
                <a:t> a </a:t>
              </a:r>
              <a:r>
                <a:rPr lang="en-IE" sz="1900" dirty="0" err="1">
                  <a:solidFill>
                    <a:schemeClr val="dk1"/>
                  </a:solidFill>
                  <a:latin typeface="Calibri"/>
                  <a:ea typeface="Calibri"/>
                  <a:cs typeface="Calibri"/>
                  <a:sym typeface="Calibri"/>
                </a:rPr>
                <a:t>dtuigeann</a:t>
              </a:r>
              <a:r>
                <a:rPr lang="en-IE" sz="1900" dirty="0">
                  <a:solidFill>
                    <a:schemeClr val="dk1"/>
                  </a:solidFill>
                  <a:latin typeface="Calibri"/>
                  <a:ea typeface="Calibri"/>
                  <a:cs typeface="Calibri"/>
                  <a:sym typeface="Calibri"/>
                </a:rPr>
                <a:t> Python an </a:t>
              </a:r>
              <a:r>
                <a:rPr lang="en-IE" sz="1900" dirty="0" err="1">
                  <a:solidFill>
                    <a:schemeClr val="dk1"/>
                  </a:solidFill>
                  <a:latin typeface="Calibri"/>
                  <a:ea typeface="Calibri"/>
                  <a:cs typeface="Calibri"/>
                  <a:sym typeface="Calibri"/>
                </a:rPr>
                <a:t>cód</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Déanfaimid</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iniúchadh</a:t>
              </a:r>
              <a:r>
                <a:rPr lang="en-IE" sz="1900" dirty="0">
                  <a:solidFill>
                    <a:schemeClr val="dk1"/>
                  </a:solidFill>
                  <a:latin typeface="Calibri"/>
                  <a:ea typeface="Calibri"/>
                  <a:cs typeface="Calibri"/>
                  <a:sym typeface="Calibri"/>
                </a:rPr>
                <a:t> air </a:t>
              </a:r>
              <a:r>
                <a:rPr lang="en-IE" sz="1900" dirty="0" err="1">
                  <a:solidFill>
                    <a:schemeClr val="dk1"/>
                  </a:solidFill>
                  <a:latin typeface="Calibri"/>
                  <a:ea typeface="Calibri"/>
                  <a:cs typeface="Calibri"/>
                  <a:sym typeface="Calibri"/>
                </a:rPr>
                <a:t>seo</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sa</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chéad</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bhileog</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oibre</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eile</a:t>
              </a:r>
              <a:r>
                <a:rPr lang="en-IE" sz="1900" dirty="0">
                  <a:solidFill>
                    <a:schemeClr val="dk1"/>
                  </a:solidFill>
                  <a:latin typeface="Calibri"/>
                  <a:ea typeface="Calibri"/>
                  <a:cs typeface="Calibri"/>
                  <a:sym typeface="Calibri"/>
                </a:rPr>
                <a:t>!</a:t>
              </a:r>
              <a:endParaRPr sz="1900" i="0" u="none" strike="noStrike" cap="none" dirty="0">
                <a:solidFill>
                  <a:srgbClr val="000000"/>
                </a:solidFill>
                <a:latin typeface="Calibri"/>
                <a:ea typeface="Calibri"/>
                <a:cs typeface="Calibri"/>
                <a:sym typeface="Calibri"/>
              </a:endParaRPr>
            </a:p>
            <a:p>
              <a:pPr marL="0" marR="0" lvl="0" indent="0" algn="l" rtl="0">
                <a:lnSpc>
                  <a:spcPct val="70000"/>
                </a:lnSpc>
                <a:spcBef>
                  <a:spcPts val="1000"/>
                </a:spcBef>
                <a:spcAft>
                  <a:spcPts val="0"/>
                </a:spcAft>
                <a:buClr>
                  <a:srgbClr val="005EAE"/>
                </a:buClr>
                <a:buSzPts val="1333"/>
                <a:buFont typeface="Arial"/>
                <a:buNone/>
              </a:pPr>
              <a:endParaRPr sz="1333" b="0" i="0" u="none" strike="noStrike" cap="none" dirty="0">
                <a:solidFill>
                  <a:schemeClr val="dk1"/>
                </a:solidFill>
                <a:latin typeface="Calibri"/>
                <a:ea typeface="Calibri"/>
                <a:cs typeface="Calibri"/>
                <a:sym typeface="Calibri"/>
              </a:endParaRPr>
            </a:p>
          </p:txBody>
        </p:sp>
        <p:pic>
          <p:nvPicPr>
            <p:cNvPr id="278" name="Google Shape;278;p8" descr="A blue circle with a magnifying glass&#10;&#10;Description automatically generated"/>
            <p:cNvPicPr preferRelativeResize="0"/>
            <p:nvPr/>
          </p:nvPicPr>
          <p:blipFill rotWithShape="1">
            <a:blip r:embed="rId5">
              <a:alphaModFix/>
            </a:blip>
            <a:srcRect/>
            <a:stretch/>
          </p:blipFill>
          <p:spPr>
            <a:xfrm>
              <a:off x="10755368" y="1649715"/>
              <a:ext cx="1027464" cy="1026627"/>
            </a:xfrm>
            <a:prstGeom prst="rect">
              <a:avLst/>
            </a:prstGeom>
            <a:noFill/>
            <a:ln>
              <a:noFill/>
            </a:ln>
          </p:spPr>
        </p:pic>
        <p:sp>
          <p:nvSpPr>
            <p:cNvPr id="279" name="Google Shape;279;p8"/>
            <p:cNvSpPr txBox="1"/>
            <p:nvPr/>
          </p:nvSpPr>
          <p:spPr>
            <a:xfrm>
              <a:off x="8015214" y="1870274"/>
              <a:ext cx="3262387" cy="102081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IE" sz="1900" dirty="0" err="1">
                  <a:solidFill>
                    <a:schemeClr val="dk1"/>
                  </a:solidFill>
                  <a:latin typeface="Calibri"/>
                  <a:ea typeface="Calibri"/>
                  <a:cs typeface="Calibri"/>
                  <a:sym typeface="Calibri"/>
                </a:rPr>
                <a:t>Tabhair</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faoi</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deara</a:t>
              </a:r>
              <a:r>
                <a:rPr lang="en-IE" sz="1900" dirty="0">
                  <a:solidFill>
                    <a:schemeClr val="dk1"/>
                  </a:solidFill>
                  <a:latin typeface="Calibri"/>
                  <a:ea typeface="Calibri"/>
                  <a:cs typeface="Calibri"/>
                  <a:sym typeface="Calibri"/>
                </a:rPr>
                <a:t> go </a:t>
              </a:r>
              <a:r>
                <a:rPr lang="en-IE" sz="1900" dirty="0" err="1">
                  <a:solidFill>
                    <a:schemeClr val="dk1"/>
                  </a:solidFill>
                  <a:latin typeface="Calibri"/>
                  <a:ea typeface="Calibri"/>
                  <a:cs typeface="Calibri"/>
                  <a:sym typeface="Calibri"/>
                </a:rPr>
                <a:t>bhfuil</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roinnt</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línte</a:t>
              </a:r>
              <a:r>
                <a:rPr lang="en-IE" sz="1900" dirty="0">
                  <a:solidFill>
                    <a:schemeClr val="dk1"/>
                  </a:solidFill>
                  <a:latin typeface="Calibri"/>
                  <a:ea typeface="Calibri"/>
                  <a:cs typeface="Calibri"/>
                  <a:sym typeface="Calibri"/>
                </a:rPr>
                <a:t> </a:t>
              </a:r>
              <a:r>
                <a:rPr lang="en-IE" sz="1900" b="1" dirty="0" err="1">
                  <a:solidFill>
                    <a:schemeClr val="dk1"/>
                  </a:solidFill>
                  <a:latin typeface="Calibri"/>
                  <a:ea typeface="Calibri"/>
                  <a:cs typeface="Calibri"/>
                  <a:sym typeface="Calibri"/>
                </a:rPr>
                <a:t>eangaithe</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ionas</a:t>
              </a:r>
              <a:r>
                <a:rPr lang="en-IE" sz="1900" dirty="0">
                  <a:solidFill>
                    <a:schemeClr val="dk1"/>
                  </a:solidFill>
                  <a:latin typeface="Calibri"/>
                  <a:ea typeface="Calibri"/>
                  <a:cs typeface="Calibri"/>
                  <a:sym typeface="Calibri"/>
                </a:rPr>
                <a:t> go </a:t>
              </a:r>
              <a:r>
                <a:rPr lang="en-IE" sz="1900" dirty="0" err="1">
                  <a:solidFill>
                    <a:schemeClr val="dk1"/>
                  </a:solidFill>
                  <a:latin typeface="Calibri"/>
                  <a:ea typeface="Calibri"/>
                  <a:cs typeface="Calibri"/>
                  <a:sym typeface="Calibri"/>
                </a:rPr>
                <a:t>bhfuil</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cuma</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orthu</a:t>
              </a:r>
              <a:r>
                <a:rPr lang="en-IE" sz="1900" dirty="0">
                  <a:solidFill>
                    <a:schemeClr val="dk1"/>
                  </a:solidFill>
                  <a:latin typeface="Calibri"/>
                  <a:ea typeface="Calibri"/>
                  <a:cs typeface="Calibri"/>
                  <a:sym typeface="Calibri"/>
                </a:rPr>
                <a:t> go </a:t>
              </a:r>
              <a:r>
                <a:rPr lang="en-IE" sz="1900" dirty="0" err="1">
                  <a:solidFill>
                    <a:schemeClr val="dk1"/>
                  </a:solidFill>
                  <a:latin typeface="Calibri"/>
                  <a:ea typeface="Calibri"/>
                  <a:cs typeface="Calibri"/>
                  <a:sym typeface="Calibri"/>
                </a:rPr>
                <a:t>bhfuil</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siad</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istigh</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i</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línte</a:t>
              </a:r>
              <a:r>
                <a:rPr lang="en-IE" sz="1900" dirty="0">
                  <a:solidFill>
                    <a:schemeClr val="dk1"/>
                  </a:solidFill>
                  <a:latin typeface="Calibri"/>
                  <a:ea typeface="Calibri"/>
                  <a:cs typeface="Calibri"/>
                  <a:sym typeface="Calibri"/>
                </a:rPr>
                <a:t> </a:t>
              </a:r>
              <a:r>
                <a:rPr lang="en-IE" sz="1900" dirty="0" err="1">
                  <a:solidFill>
                    <a:schemeClr val="dk1"/>
                  </a:solidFill>
                  <a:latin typeface="Calibri"/>
                  <a:ea typeface="Calibri"/>
                  <a:cs typeface="Calibri"/>
                  <a:sym typeface="Calibri"/>
                </a:rPr>
                <a:t>eile</a:t>
              </a:r>
              <a:r>
                <a:rPr lang="en-IE" sz="1900" dirty="0">
                  <a:solidFill>
                    <a:schemeClr val="dk1"/>
                  </a:solidFill>
                  <a:latin typeface="Calibri"/>
                  <a:ea typeface="Calibri"/>
                  <a:cs typeface="Calibri"/>
                  <a:sym typeface="Calibri"/>
                </a:rPr>
                <a:t>.</a:t>
              </a:r>
              <a:endParaRPr sz="2200" i="0" u="none" strike="noStrike" cap="none" dirty="0">
                <a:solidFill>
                  <a:srgbClr val="000000"/>
                </a:solidFill>
                <a:latin typeface="Calibri"/>
                <a:ea typeface="Calibri"/>
                <a:cs typeface="Calibri"/>
                <a:sym typeface="Calibri"/>
              </a:endParaRPr>
            </a:p>
          </p:txBody>
        </p:sp>
      </p:grpSp>
      <p:grpSp>
        <p:nvGrpSpPr>
          <p:cNvPr id="280" name="Google Shape;280;p8"/>
          <p:cNvGrpSpPr/>
          <p:nvPr/>
        </p:nvGrpSpPr>
        <p:grpSpPr>
          <a:xfrm>
            <a:off x="9240993" y="5143270"/>
            <a:ext cx="2699766" cy="587577"/>
            <a:chOff x="9430231" y="4964733"/>
            <a:chExt cx="2699766" cy="587577"/>
          </a:xfrm>
        </p:grpSpPr>
        <p:sp>
          <p:nvSpPr>
            <p:cNvPr id="281" name="Google Shape;281;p8"/>
            <p:cNvSpPr/>
            <p:nvPr/>
          </p:nvSpPr>
          <p:spPr>
            <a:xfrm>
              <a:off x="9557919" y="5170813"/>
              <a:ext cx="519763" cy="179595"/>
            </a:xfrm>
            <a:prstGeom prst="leftRightArrow">
              <a:avLst>
                <a:gd name="adj1" fmla="val 50000"/>
                <a:gd name="adj2" fmla="val 50000"/>
              </a:avLst>
            </a:prstGeom>
            <a:solidFill>
              <a:srgbClr val="005EAE">
                <a:alpha val="23529"/>
              </a:srgbClr>
            </a:solidFill>
            <a:ln w="12700" cap="flat" cmpd="sng">
              <a:solidFill>
                <a:srgbClr val="31538F">
                  <a:alpha val="24313"/>
                </a:srgb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2" name="Google Shape;282;p8"/>
            <p:cNvSpPr/>
            <p:nvPr/>
          </p:nvSpPr>
          <p:spPr>
            <a:xfrm>
              <a:off x="9430231" y="4964733"/>
              <a:ext cx="2655938" cy="587577"/>
            </a:xfrm>
            <a:prstGeom prst="roundRect">
              <a:avLst>
                <a:gd name="adj" fmla="val 50000"/>
              </a:avLst>
            </a:prstGeom>
            <a:noFill/>
            <a:ln w="19050" cap="flat" cmpd="sng">
              <a:solidFill>
                <a:schemeClr val="accent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1"/>
                </a:solidFill>
                <a:latin typeface="Calibri"/>
                <a:ea typeface="Calibri"/>
                <a:cs typeface="Calibri"/>
                <a:sym typeface="Calibri"/>
              </a:endParaRPr>
            </a:p>
          </p:txBody>
        </p:sp>
        <p:sp>
          <p:nvSpPr>
            <p:cNvPr id="283" name="Google Shape;283;p8"/>
            <p:cNvSpPr txBox="1"/>
            <p:nvPr/>
          </p:nvSpPr>
          <p:spPr>
            <a:xfrm>
              <a:off x="10079817" y="5102565"/>
              <a:ext cx="2050180" cy="312177"/>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115000"/>
                </a:lnSpc>
                <a:spcBef>
                  <a:spcPts val="1200"/>
                </a:spcBef>
                <a:spcAft>
                  <a:spcPts val="0"/>
                </a:spcAft>
                <a:buClr>
                  <a:schemeClr val="dk1"/>
                </a:buClr>
                <a:buSzPts val="275"/>
                <a:buFont typeface="Arial"/>
                <a:buNone/>
              </a:pPr>
              <a:r>
                <a:rPr lang="en-IE" sz="5200">
                  <a:solidFill>
                    <a:srgbClr val="005EAE"/>
                  </a:solidFill>
                  <a:latin typeface="Calibri"/>
                  <a:ea typeface="Calibri"/>
                  <a:cs typeface="Calibri"/>
                  <a:sym typeface="Calibri"/>
                </a:rPr>
                <a:t>Leibhéal amháin </a:t>
              </a:r>
              <a:r>
                <a:rPr lang="en-IE" sz="5200" b="1">
                  <a:solidFill>
                    <a:srgbClr val="005EAE"/>
                  </a:solidFill>
                  <a:latin typeface="Calibri"/>
                  <a:ea typeface="Calibri"/>
                  <a:cs typeface="Calibri"/>
                  <a:sym typeface="Calibri"/>
                </a:rPr>
                <a:t>eangaithe</a:t>
              </a:r>
              <a:endParaRPr sz="5200" b="1">
                <a:solidFill>
                  <a:srgbClr val="005EAE"/>
                </a:solidFill>
                <a:latin typeface="Calibri"/>
                <a:ea typeface="Calibri"/>
                <a:cs typeface="Calibri"/>
                <a:sym typeface="Calibri"/>
              </a:endParaRPr>
            </a:p>
            <a:p>
              <a:pPr marL="0" marR="0" lvl="0" indent="0" algn="l" rtl="0">
                <a:lnSpc>
                  <a:spcPct val="90000"/>
                </a:lnSpc>
                <a:spcBef>
                  <a:spcPts val="1200"/>
                </a:spcBef>
                <a:spcAft>
                  <a:spcPts val="0"/>
                </a:spcAft>
                <a:buClr>
                  <a:srgbClr val="005EAE"/>
                </a:buClr>
                <a:buSzPct val="100000"/>
                <a:buFont typeface="Arial"/>
                <a:buNone/>
              </a:pPr>
              <a:endParaRPr sz="1600">
                <a:solidFill>
                  <a:srgbClr val="005EAE"/>
                </a:solidFill>
                <a:latin typeface="Calibri"/>
                <a:ea typeface="Calibri"/>
                <a:cs typeface="Calibri"/>
                <a:sym typeface="Calibri"/>
              </a:endParaRPr>
            </a:p>
          </p:txBody>
        </p:sp>
      </p:grpSp>
      <p:sp>
        <p:nvSpPr>
          <p:cNvPr id="284" name="Google Shape;284;p8"/>
          <p:cNvSpPr/>
          <p:nvPr/>
        </p:nvSpPr>
        <p:spPr>
          <a:xfrm>
            <a:off x="1432734" y="3009512"/>
            <a:ext cx="470357" cy="167702"/>
          </a:xfrm>
          <a:prstGeom prst="leftRightArrow">
            <a:avLst>
              <a:gd name="adj1" fmla="val 50000"/>
              <a:gd name="adj2" fmla="val 50000"/>
            </a:avLst>
          </a:prstGeom>
          <a:solidFill>
            <a:srgbClr val="005EAE">
              <a:alpha val="23529"/>
            </a:srgbClr>
          </a:solidFill>
          <a:ln w="12700" cap="flat" cmpd="sng">
            <a:solidFill>
              <a:srgbClr val="31538F">
                <a:alpha val="24313"/>
              </a:srgb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5" name="Google Shape;285;p8"/>
          <p:cNvSpPr/>
          <p:nvPr/>
        </p:nvSpPr>
        <p:spPr>
          <a:xfrm>
            <a:off x="1441859" y="3208094"/>
            <a:ext cx="470357" cy="167702"/>
          </a:xfrm>
          <a:prstGeom prst="leftRightArrow">
            <a:avLst>
              <a:gd name="adj1" fmla="val 50000"/>
              <a:gd name="adj2" fmla="val 50000"/>
            </a:avLst>
          </a:prstGeom>
          <a:solidFill>
            <a:srgbClr val="005EAE">
              <a:alpha val="23529"/>
            </a:srgbClr>
          </a:solidFill>
          <a:ln w="12700" cap="flat" cmpd="sng">
            <a:solidFill>
              <a:srgbClr val="31538F">
                <a:alpha val="24313"/>
              </a:srgb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0"/>
                                        </p:tgtEl>
                                        <p:attrNameLst>
                                          <p:attrName>style.visibility</p:attrName>
                                        </p:attrNameLst>
                                      </p:cBhvr>
                                      <p:to>
                                        <p:strVal val="visible"/>
                                      </p:to>
                                    </p:set>
                                    <p:animEffect transition="in" filter="fade">
                                      <p:cBhvr>
                                        <p:cTn id="7" dur="500"/>
                                        <p:tgtEl>
                                          <p:spTgt spid="280"/>
                                        </p:tgtEl>
                                      </p:cBhvr>
                                    </p:animEffect>
                                  </p:childTnLst>
                                </p:cTn>
                              </p:par>
                              <p:par>
                                <p:cTn id="8" presetID="1" presetClass="entr" presetSubtype="0" fill="hold" nodeType="withEffect">
                                  <p:stCondLst>
                                    <p:cond delay="0"/>
                                  </p:stCondLst>
                                  <p:childTnLst>
                                    <p:set>
                                      <p:cBhvr>
                                        <p:cTn id="9" dur="1" fill="hold">
                                          <p:stCondLst>
                                            <p:cond delay="0"/>
                                          </p:stCondLst>
                                        </p:cTn>
                                        <p:tgtEl>
                                          <p:spTgt spid="284"/>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9"/>
          <p:cNvSpPr txBox="1">
            <a:spLocks noGrp="1"/>
          </p:cNvSpPr>
          <p:nvPr>
            <p:ph type="title"/>
          </p:nvPr>
        </p:nvSpPr>
        <p:spPr>
          <a:xfrm>
            <a:off x="296531" y="54552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11392"/>
              <a:buFont typeface="Calibri"/>
              <a:buNone/>
            </a:pPr>
            <a:r>
              <a:rPr lang="en-IE" sz="3950" b="1" dirty="0" err="1"/>
              <a:t>Ceisteanna</a:t>
            </a:r>
            <a:r>
              <a:rPr lang="en-IE" sz="3950" b="1" dirty="0"/>
              <a:t> le </a:t>
            </a:r>
            <a:r>
              <a:rPr lang="en-IE" sz="3950" b="1" dirty="0" err="1"/>
              <a:t>déanamh</a:t>
            </a:r>
            <a:r>
              <a:rPr lang="en-IE" sz="3950" b="1" dirty="0"/>
              <a:t> </a:t>
            </a:r>
            <a:r>
              <a:rPr lang="en-IE" sz="3950" b="1" dirty="0" err="1"/>
              <a:t>i</a:t>
            </a:r>
            <a:r>
              <a:rPr lang="en-IE" sz="3950" b="1" dirty="0"/>
              <a:t> </a:t>
            </a:r>
            <a:r>
              <a:rPr lang="en-IE" sz="3950" b="1" dirty="0" err="1"/>
              <a:t>mbeirteanna</a:t>
            </a:r>
            <a:r>
              <a:rPr lang="en-IE" sz="3950" b="1" dirty="0"/>
              <a:t> – </a:t>
            </a:r>
            <a:r>
              <a:rPr lang="en-IE" sz="3950" b="1" dirty="0" err="1"/>
              <a:t>Bileog</a:t>
            </a:r>
            <a:r>
              <a:rPr lang="en-IE" sz="3950" b="1" dirty="0"/>
              <a:t> </a:t>
            </a:r>
            <a:r>
              <a:rPr lang="en-IE" sz="3950" b="1" dirty="0" err="1"/>
              <a:t>Oibre</a:t>
            </a:r>
            <a:r>
              <a:rPr lang="en-IE" sz="3950" b="1" dirty="0"/>
              <a:t> 2</a:t>
            </a:r>
            <a:endParaRPr sz="3950" b="1" dirty="0"/>
          </a:p>
          <a:p>
            <a:pPr marL="0" lvl="0" indent="0" algn="l" rtl="0">
              <a:lnSpc>
                <a:spcPct val="90000"/>
              </a:lnSpc>
              <a:spcBef>
                <a:spcPts val="0"/>
              </a:spcBef>
              <a:spcAft>
                <a:spcPts val="0"/>
              </a:spcAft>
              <a:buClr>
                <a:schemeClr val="dk1"/>
              </a:buClr>
              <a:buSzPct val="100000"/>
              <a:buFont typeface="Calibri"/>
              <a:buNone/>
            </a:pPr>
            <a:endParaRPr dirty="0"/>
          </a:p>
        </p:txBody>
      </p:sp>
      <p:sp>
        <p:nvSpPr>
          <p:cNvPr id="292" name="Google Shape;292;p9"/>
          <p:cNvSpPr txBox="1">
            <a:spLocks noGrp="1"/>
          </p:cNvSpPr>
          <p:nvPr>
            <p:ph type="body" idx="2"/>
          </p:nvPr>
        </p:nvSpPr>
        <p:spPr>
          <a:xfrm>
            <a:off x="604279" y="1139470"/>
            <a:ext cx="9397041" cy="4468626"/>
          </a:xfrm>
          <a:prstGeom prst="rect">
            <a:avLst/>
          </a:prstGeom>
          <a:noFill/>
          <a:ln>
            <a:noFill/>
          </a:ln>
        </p:spPr>
        <p:txBody>
          <a:bodyPr spcFirstLastPara="1" wrap="square" lIns="91425" tIns="45700" rIns="91425" bIns="45700" anchor="t" anchorCtr="0">
            <a:noAutofit/>
          </a:bodyPr>
          <a:lstStyle/>
          <a:p>
            <a:pPr marL="457200" lvl="0" indent="-336550" algn="l" rtl="0">
              <a:lnSpc>
                <a:spcPct val="115000"/>
              </a:lnSpc>
              <a:spcBef>
                <a:spcPts val="0"/>
              </a:spcBef>
              <a:spcAft>
                <a:spcPts val="0"/>
              </a:spcAft>
              <a:buClr>
                <a:srgbClr val="005EAE"/>
              </a:buClr>
              <a:buSzPts val="1700"/>
              <a:buAutoNum type="arabicPeriod"/>
            </a:pPr>
            <a:r>
              <a:rPr lang="en-IE" sz="1800" dirty="0" err="1">
                <a:solidFill>
                  <a:srgbClr val="005EAE"/>
                </a:solidFill>
              </a:rPr>
              <a:t>Má</a:t>
            </a:r>
            <a:r>
              <a:rPr lang="en-IE" sz="1800" dirty="0">
                <a:solidFill>
                  <a:srgbClr val="005EAE"/>
                </a:solidFill>
              </a:rPr>
              <a:t> </a:t>
            </a:r>
            <a:r>
              <a:rPr lang="en-IE" sz="1800" dirty="0" err="1">
                <a:solidFill>
                  <a:srgbClr val="005EAE"/>
                </a:solidFill>
              </a:rPr>
              <a:t>chuireann</a:t>
            </a:r>
            <a:r>
              <a:rPr lang="en-IE" sz="1800" dirty="0">
                <a:solidFill>
                  <a:srgbClr val="005EAE"/>
                </a:solidFill>
              </a:rPr>
              <a:t> </a:t>
            </a:r>
            <a:r>
              <a:rPr lang="en-IE" sz="1800" dirty="0" err="1">
                <a:solidFill>
                  <a:srgbClr val="005EAE"/>
                </a:solidFill>
              </a:rPr>
              <a:t>tú</a:t>
            </a:r>
            <a:r>
              <a:rPr lang="en-IE" sz="1800" dirty="0">
                <a:solidFill>
                  <a:srgbClr val="005EAE"/>
                </a:solidFill>
              </a:rPr>
              <a:t> </a:t>
            </a:r>
            <a:r>
              <a:rPr lang="en-IE" sz="1800" dirty="0" err="1">
                <a:solidFill>
                  <a:srgbClr val="005EAE"/>
                </a:solidFill>
              </a:rPr>
              <a:t>spásanna</a:t>
            </a:r>
            <a:r>
              <a:rPr lang="en-IE" sz="1800" dirty="0">
                <a:solidFill>
                  <a:srgbClr val="005EAE"/>
                </a:solidFill>
              </a:rPr>
              <a:t> </a:t>
            </a:r>
            <a:r>
              <a:rPr lang="en-IE" sz="1800" dirty="0" err="1">
                <a:solidFill>
                  <a:srgbClr val="005EAE"/>
                </a:solidFill>
              </a:rPr>
              <a:t>breise</a:t>
            </a:r>
            <a:r>
              <a:rPr lang="en-IE" sz="1800" dirty="0">
                <a:solidFill>
                  <a:srgbClr val="005EAE"/>
                </a:solidFill>
              </a:rPr>
              <a:t> ag </a:t>
            </a:r>
            <a:r>
              <a:rPr lang="en-IE" sz="1800" dirty="0" err="1">
                <a:solidFill>
                  <a:srgbClr val="005EAE"/>
                </a:solidFill>
              </a:rPr>
              <a:t>tús</a:t>
            </a:r>
            <a:r>
              <a:rPr lang="en-IE" sz="1800" dirty="0">
                <a:solidFill>
                  <a:srgbClr val="005EAE"/>
                </a:solidFill>
              </a:rPr>
              <a:t> </a:t>
            </a:r>
            <a:r>
              <a:rPr lang="en-IE" sz="1800" dirty="0" err="1">
                <a:solidFill>
                  <a:srgbClr val="005EAE"/>
                </a:solidFill>
              </a:rPr>
              <a:t>línte</a:t>
            </a:r>
            <a:r>
              <a:rPr lang="en-IE" sz="1800" dirty="0">
                <a:solidFill>
                  <a:srgbClr val="005EAE"/>
                </a:solidFill>
              </a:rPr>
              <a:t> </a:t>
            </a:r>
            <a:r>
              <a:rPr lang="en-IE" sz="1800" dirty="0" err="1">
                <a:solidFill>
                  <a:srgbClr val="005EAE"/>
                </a:solidFill>
              </a:rPr>
              <a:t>áirithe</a:t>
            </a:r>
            <a:r>
              <a:rPr lang="en-IE" sz="1800" dirty="0">
                <a:solidFill>
                  <a:srgbClr val="005EAE"/>
                </a:solidFill>
              </a:rPr>
              <a:t>, an </a:t>
            </a:r>
            <a:r>
              <a:rPr lang="en-IE" sz="1800" dirty="0" err="1">
                <a:solidFill>
                  <a:srgbClr val="005EAE"/>
                </a:solidFill>
              </a:rPr>
              <a:t>athraíonn</a:t>
            </a:r>
            <a:r>
              <a:rPr lang="en-IE" sz="1800" dirty="0">
                <a:solidFill>
                  <a:srgbClr val="005EAE"/>
                </a:solidFill>
              </a:rPr>
              <a:t> </a:t>
            </a:r>
            <a:r>
              <a:rPr lang="en-IE" sz="1800" dirty="0" err="1">
                <a:solidFill>
                  <a:srgbClr val="005EAE"/>
                </a:solidFill>
              </a:rPr>
              <a:t>sé</a:t>
            </a:r>
            <a:r>
              <a:rPr lang="en-IE" sz="1800" dirty="0">
                <a:solidFill>
                  <a:srgbClr val="005EAE"/>
                </a:solidFill>
              </a:rPr>
              <a:t> an </a:t>
            </a:r>
            <a:r>
              <a:rPr lang="en-IE" sz="1800" dirty="0" err="1">
                <a:solidFill>
                  <a:srgbClr val="005EAE"/>
                </a:solidFill>
              </a:rPr>
              <a:t>chaoi</a:t>
            </a:r>
            <a:r>
              <a:rPr lang="en-IE" sz="1800" dirty="0">
                <a:solidFill>
                  <a:srgbClr val="005EAE"/>
                </a:solidFill>
              </a:rPr>
              <a:t> a n-</a:t>
            </a:r>
            <a:r>
              <a:rPr lang="en-IE" sz="1800" dirty="0" err="1">
                <a:solidFill>
                  <a:srgbClr val="005EAE"/>
                </a:solidFill>
              </a:rPr>
              <a:t>oibríonn</a:t>
            </a:r>
            <a:r>
              <a:rPr lang="en-IE" sz="1800" dirty="0">
                <a:solidFill>
                  <a:srgbClr val="005EAE"/>
                </a:solidFill>
              </a:rPr>
              <a:t> an </a:t>
            </a:r>
            <a:r>
              <a:rPr lang="en-IE" sz="1800" dirty="0" err="1">
                <a:solidFill>
                  <a:srgbClr val="005EAE"/>
                </a:solidFill>
              </a:rPr>
              <a:t>clár</a:t>
            </a:r>
            <a:r>
              <a:rPr lang="en-IE" sz="1800" dirty="0">
                <a:solidFill>
                  <a:srgbClr val="005EAE"/>
                </a:solidFill>
              </a:rPr>
              <a:t> (</a:t>
            </a:r>
            <a:r>
              <a:rPr lang="en-IE" sz="1800" dirty="0" err="1">
                <a:solidFill>
                  <a:srgbClr val="005EAE"/>
                </a:solidFill>
              </a:rPr>
              <a:t>nó</a:t>
            </a:r>
            <a:r>
              <a:rPr lang="en-IE" sz="1800" dirty="0">
                <a:solidFill>
                  <a:srgbClr val="005EAE"/>
                </a:solidFill>
              </a:rPr>
              <a:t> an n-</a:t>
            </a:r>
            <a:r>
              <a:rPr lang="en-IE" sz="1800" dirty="0" err="1">
                <a:solidFill>
                  <a:srgbClr val="005EAE"/>
                </a:solidFill>
              </a:rPr>
              <a:t>oibríonn</a:t>
            </a:r>
            <a:r>
              <a:rPr lang="en-IE" sz="1800" dirty="0">
                <a:solidFill>
                  <a:srgbClr val="005EAE"/>
                </a:solidFill>
              </a:rPr>
              <a:t> </a:t>
            </a:r>
            <a:r>
              <a:rPr lang="en-IE" sz="1800" dirty="0" err="1">
                <a:solidFill>
                  <a:srgbClr val="005EAE"/>
                </a:solidFill>
              </a:rPr>
              <a:t>sé</a:t>
            </a:r>
            <a:r>
              <a:rPr lang="en-IE" sz="1800" dirty="0">
                <a:solidFill>
                  <a:srgbClr val="005EAE"/>
                </a:solidFill>
              </a:rPr>
              <a:t> </a:t>
            </a:r>
            <a:r>
              <a:rPr lang="en-IE" sz="1800" i="1" dirty="0" err="1">
                <a:solidFill>
                  <a:srgbClr val="005EAE"/>
                </a:solidFill>
              </a:rPr>
              <a:t>ar</a:t>
            </a:r>
            <a:r>
              <a:rPr lang="en-IE" sz="1800" i="1" dirty="0">
                <a:solidFill>
                  <a:srgbClr val="005EAE"/>
                </a:solidFill>
              </a:rPr>
              <a:t> </a:t>
            </a:r>
            <a:r>
              <a:rPr lang="en-IE" sz="1800" i="1" dirty="0" err="1">
                <a:solidFill>
                  <a:srgbClr val="005EAE"/>
                </a:solidFill>
              </a:rPr>
              <a:t>chor</a:t>
            </a:r>
            <a:r>
              <a:rPr lang="en-IE" sz="1800" i="1" dirty="0">
                <a:solidFill>
                  <a:srgbClr val="005EAE"/>
                </a:solidFill>
              </a:rPr>
              <a:t> </a:t>
            </a:r>
            <a:r>
              <a:rPr lang="en-IE" sz="1800" i="1" dirty="0" err="1">
                <a:solidFill>
                  <a:srgbClr val="005EAE"/>
                </a:solidFill>
              </a:rPr>
              <a:t>ar</a:t>
            </a:r>
            <a:r>
              <a:rPr lang="en-IE" sz="1800" i="1" dirty="0">
                <a:solidFill>
                  <a:srgbClr val="005EAE"/>
                </a:solidFill>
              </a:rPr>
              <a:t> </a:t>
            </a:r>
            <a:r>
              <a:rPr lang="en-IE" sz="1800" i="1" dirty="0" err="1">
                <a:solidFill>
                  <a:srgbClr val="005EAE"/>
                </a:solidFill>
              </a:rPr>
              <a:t>bith</a:t>
            </a:r>
            <a:r>
              <a:rPr lang="en-IE" sz="1800" dirty="0">
                <a:solidFill>
                  <a:srgbClr val="005EAE"/>
                </a:solidFill>
              </a:rPr>
              <a:t>)? Cén </a:t>
            </a:r>
            <a:r>
              <a:rPr lang="en-IE" sz="1800" dirty="0" err="1">
                <a:solidFill>
                  <a:srgbClr val="005EAE"/>
                </a:solidFill>
              </a:rPr>
              <a:t>fáth</a:t>
            </a:r>
            <a:r>
              <a:rPr lang="en-IE" sz="1800" dirty="0">
                <a:solidFill>
                  <a:srgbClr val="005EAE"/>
                </a:solidFill>
              </a:rPr>
              <a:t>, </a:t>
            </a:r>
            <a:r>
              <a:rPr lang="en-IE" sz="1800" dirty="0" err="1">
                <a:solidFill>
                  <a:srgbClr val="005EAE"/>
                </a:solidFill>
              </a:rPr>
              <a:t>dar</a:t>
            </a:r>
            <a:r>
              <a:rPr lang="en-IE" sz="1800" dirty="0">
                <a:solidFill>
                  <a:srgbClr val="005EAE"/>
                </a:solidFill>
              </a:rPr>
              <a:t> </a:t>
            </a:r>
            <a:r>
              <a:rPr lang="en-IE" sz="1800" dirty="0" err="1">
                <a:solidFill>
                  <a:srgbClr val="005EAE"/>
                </a:solidFill>
              </a:rPr>
              <a:t>leat</a:t>
            </a:r>
            <a:r>
              <a:rPr lang="en-IE" sz="1800" dirty="0">
                <a:solidFill>
                  <a:srgbClr val="005EAE"/>
                </a:solidFill>
              </a:rPr>
              <a:t>?</a:t>
            </a:r>
            <a:endParaRPr sz="1800" dirty="0">
              <a:solidFill>
                <a:srgbClr val="005EAE"/>
              </a:solidFill>
            </a:endParaRPr>
          </a:p>
          <a:p>
            <a:pPr marL="457200" lvl="0" indent="-336550" algn="l" rtl="0">
              <a:lnSpc>
                <a:spcPct val="115000"/>
              </a:lnSpc>
              <a:spcBef>
                <a:spcPts val="0"/>
              </a:spcBef>
              <a:spcAft>
                <a:spcPts val="0"/>
              </a:spcAft>
              <a:buClr>
                <a:srgbClr val="005EAE"/>
              </a:buClr>
              <a:buSzPts val="1700"/>
              <a:buAutoNum type="arabicPeriod"/>
            </a:pPr>
            <a:r>
              <a:rPr lang="en-IE" sz="1800" dirty="0">
                <a:solidFill>
                  <a:srgbClr val="005EAE"/>
                </a:solidFill>
              </a:rPr>
              <a:t>An </a:t>
            </a:r>
            <a:r>
              <a:rPr lang="en-IE" sz="1800" dirty="0" err="1">
                <a:solidFill>
                  <a:srgbClr val="005EAE"/>
                </a:solidFill>
              </a:rPr>
              <a:t>féidir</a:t>
            </a:r>
            <a:r>
              <a:rPr lang="en-IE" sz="1800" dirty="0">
                <a:solidFill>
                  <a:srgbClr val="005EAE"/>
                </a:solidFill>
              </a:rPr>
              <a:t> </a:t>
            </a:r>
            <a:r>
              <a:rPr lang="en-IE" sz="1800" dirty="0" err="1">
                <a:solidFill>
                  <a:srgbClr val="005EAE"/>
                </a:solidFill>
              </a:rPr>
              <a:t>leat</a:t>
            </a:r>
            <a:r>
              <a:rPr lang="en-IE" sz="1800" dirty="0">
                <a:solidFill>
                  <a:srgbClr val="005EAE"/>
                </a:solidFill>
              </a:rPr>
              <a:t> </a:t>
            </a:r>
            <a:r>
              <a:rPr lang="en-IE" sz="1800" dirty="0" err="1">
                <a:solidFill>
                  <a:srgbClr val="005EAE"/>
                </a:solidFill>
              </a:rPr>
              <a:t>spásanna</a:t>
            </a:r>
            <a:r>
              <a:rPr lang="en-IE" sz="1800" dirty="0">
                <a:solidFill>
                  <a:srgbClr val="005EAE"/>
                </a:solidFill>
              </a:rPr>
              <a:t> </a:t>
            </a:r>
            <a:r>
              <a:rPr lang="en-IE" sz="1800" dirty="0" err="1">
                <a:solidFill>
                  <a:srgbClr val="005EAE"/>
                </a:solidFill>
              </a:rPr>
              <a:t>breise</a:t>
            </a:r>
            <a:r>
              <a:rPr lang="en-IE" sz="1800" dirty="0">
                <a:solidFill>
                  <a:srgbClr val="005EAE"/>
                </a:solidFill>
              </a:rPr>
              <a:t> a chur </a:t>
            </a:r>
            <a:r>
              <a:rPr lang="en-IE" sz="1800" dirty="0" err="1">
                <a:solidFill>
                  <a:srgbClr val="005EAE"/>
                </a:solidFill>
              </a:rPr>
              <a:t>idir</a:t>
            </a:r>
            <a:r>
              <a:rPr lang="en-IE" sz="1800" dirty="0">
                <a:solidFill>
                  <a:srgbClr val="005EAE"/>
                </a:solidFill>
              </a:rPr>
              <a:t> </a:t>
            </a:r>
            <a:r>
              <a:rPr lang="en-IE" sz="1800" dirty="0" err="1">
                <a:solidFill>
                  <a:srgbClr val="005EAE"/>
                </a:solidFill>
              </a:rPr>
              <a:t>focail</a:t>
            </a:r>
            <a:r>
              <a:rPr lang="en-IE" sz="1800" dirty="0">
                <a:solidFill>
                  <a:srgbClr val="005EAE"/>
                </a:solidFill>
              </a:rPr>
              <a:t>? An </a:t>
            </a:r>
            <a:r>
              <a:rPr lang="en-IE" sz="1800" dirty="0" err="1">
                <a:solidFill>
                  <a:srgbClr val="005EAE"/>
                </a:solidFill>
              </a:rPr>
              <a:t>athraíonn</a:t>
            </a:r>
            <a:r>
              <a:rPr lang="en-IE" sz="1800" dirty="0">
                <a:solidFill>
                  <a:srgbClr val="005EAE"/>
                </a:solidFill>
              </a:rPr>
              <a:t> </a:t>
            </a:r>
            <a:r>
              <a:rPr lang="en-IE" sz="1800" dirty="0" err="1">
                <a:solidFill>
                  <a:srgbClr val="005EAE"/>
                </a:solidFill>
              </a:rPr>
              <a:t>sé</a:t>
            </a:r>
            <a:r>
              <a:rPr lang="en-IE" sz="1800" dirty="0">
                <a:solidFill>
                  <a:srgbClr val="005EAE"/>
                </a:solidFill>
              </a:rPr>
              <a:t> cad a </a:t>
            </a:r>
            <a:r>
              <a:rPr lang="en-IE" sz="1800" dirty="0" err="1">
                <a:solidFill>
                  <a:srgbClr val="005EAE"/>
                </a:solidFill>
              </a:rPr>
              <a:t>dhéanann</a:t>
            </a:r>
            <a:r>
              <a:rPr lang="en-IE" sz="1800" dirty="0">
                <a:solidFill>
                  <a:srgbClr val="005EAE"/>
                </a:solidFill>
              </a:rPr>
              <a:t> an </a:t>
            </a:r>
            <a:r>
              <a:rPr lang="en-IE" sz="1800" dirty="0" err="1">
                <a:solidFill>
                  <a:srgbClr val="005EAE"/>
                </a:solidFill>
              </a:rPr>
              <a:t>clár</a:t>
            </a:r>
            <a:r>
              <a:rPr lang="en-IE" sz="1800" dirty="0">
                <a:solidFill>
                  <a:srgbClr val="005EAE"/>
                </a:solidFill>
              </a:rPr>
              <a:t>? Bain </a:t>
            </a:r>
            <a:r>
              <a:rPr lang="en-IE" sz="1800" dirty="0" err="1">
                <a:solidFill>
                  <a:srgbClr val="005EAE"/>
                </a:solidFill>
              </a:rPr>
              <a:t>triail</a:t>
            </a:r>
            <a:r>
              <a:rPr lang="en-IE" sz="1800" dirty="0">
                <a:solidFill>
                  <a:srgbClr val="005EAE"/>
                </a:solidFill>
              </a:rPr>
              <a:t> as </a:t>
            </a:r>
            <a:r>
              <a:rPr lang="en-IE" sz="1800" dirty="0" err="1">
                <a:solidFill>
                  <a:srgbClr val="005EAE"/>
                </a:solidFill>
              </a:rPr>
              <a:t>áiteanna</a:t>
            </a:r>
            <a:r>
              <a:rPr lang="en-IE" sz="1800" dirty="0">
                <a:solidFill>
                  <a:srgbClr val="005EAE"/>
                </a:solidFill>
              </a:rPr>
              <a:t> </a:t>
            </a:r>
            <a:r>
              <a:rPr lang="en-IE" sz="1800" dirty="0" err="1">
                <a:solidFill>
                  <a:srgbClr val="005EAE"/>
                </a:solidFill>
              </a:rPr>
              <a:t>eile</a:t>
            </a:r>
            <a:r>
              <a:rPr lang="en-IE" sz="1800" dirty="0">
                <a:solidFill>
                  <a:srgbClr val="005EAE"/>
                </a:solidFill>
              </a:rPr>
              <a:t> </a:t>
            </a:r>
            <a:r>
              <a:rPr lang="en-IE" sz="1800" dirty="0" err="1">
                <a:solidFill>
                  <a:srgbClr val="005EAE"/>
                </a:solidFill>
              </a:rPr>
              <a:t>freisin</a:t>
            </a:r>
            <a:r>
              <a:rPr lang="en-IE" sz="1800" dirty="0">
                <a:solidFill>
                  <a:srgbClr val="005EAE"/>
                </a:solidFill>
              </a:rPr>
              <a:t> (</a:t>
            </a:r>
            <a:r>
              <a:rPr lang="en-IE" sz="1800" dirty="0" err="1">
                <a:solidFill>
                  <a:srgbClr val="005EAE"/>
                </a:solidFill>
              </a:rPr>
              <a:t>idir</a:t>
            </a:r>
            <a:r>
              <a:rPr lang="en-IE" sz="1800" dirty="0">
                <a:solidFill>
                  <a:srgbClr val="005EAE"/>
                </a:solidFill>
              </a:rPr>
              <a:t> </a:t>
            </a:r>
            <a:r>
              <a:rPr lang="en-IE" sz="1800" dirty="0" err="1">
                <a:solidFill>
                  <a:srgbClr val="005EAE"/>
                </a:solidFill>
              </a:rPr>
              <a:t>comharthaí</a:t>
            </a:r>
            <a:r>
              <a:rPr lang="en-IE" sz="1800" dirty="0">
                <a:solidFill>
                  <a:srgbClr val="005EAE"/>
                </a:solidFill>
              </a:rPr>
              <a:t> </a:t>
            </a:r>
            <a:r>
              <a:rPr lang="en-IE" sz="1800" dirty="0" err="1">
                <a:solidFill>
                  <a:srgbClr val="005EAE"/>
                </a:solidFill>
              </a:rPr>
              <a:t>poncaíochta</a:t>
            </a:r>
            <a:r>
              <a:rPr lang="en-IE" sz="1800" dirty="0">
                <a:solidFill>
                  <a:srgbClr val="005EAE"/>
                </a:solidFill>
              </a:rPr>
              <a:t>, </a:t>
            </a:r>
            <a:r>
              <a:rPr lang="en-IE" sz="1800" dirty="0" err="1">
                <a:solidFill>
                  <a:srgbClr val="005EAE"/>
                </a:solidFill>
              </a:rPr>
              <a:t>lúibíní</a:t>
            </a:r>
            <a:r>
              <a:rPr lang="en-IE" sz="1800" dirty="0">
                <a:solidFill>
                  <a:srgbClr val="005EAE"/>
                </a:solidFill>
              </a:rPr>
              <a:t>, </a:t>
            </a:r>
            <a:r>
              <a:rPr lang="en-IE" sz="1800" dirty="0" err="1">
                <a:solidFill>
                  <a:srgbClr val="005EAE"/>
                </a:solidFill>
              </a:rPr>
              <a:t>nó</a:t>
            </a:r>
            <a:r>
              <a:rPr lang="en-IE" sz="1800" dirty="0">
                <a:solidFill>
                  <a:srgbClr val="005EAE"/>
                </a:solidFill>
              </a:rPr>
              <a:t> </a:t>
            </a:r>
            <a:r>
              <a:rPr lang="en-IE" sz="1800" dirty="0" err="1">
                <a:solidFill>
                  <a:srgbClr val="005EAE"/>
                </a:solidFill>
              </a:rPr>
              <a:t>focail</a:t>
            </a:r>
            <a:r>
              <a:rPr lang="en-IE" sz="1800" dirty="0">
                <a:solidFill>
                  <a:srgbClr val="005EAE"/>
                </a:solidFill>
              </a:rPr>
              <a:t>). Cad a </a:t>
            </a:r>
            <a:r>
              <a:rPr lang="en-IE" sz="1800" dirty="0" err="1">
                <a:solidFill>
                  <a:srgbClr val="005EAE"/>
                </a:solidFill>
              </a:rPr>
              <a:t>oibríonn</a:t>
            </a:r>
            <a:r>
              <a:rPr lang="en-IE" sz="1800" dirty="0">
                <a:solidFill>
                  <a:srgbClr val="005EAE"/>
                </a:solidFill>
              </a:rPr>
              <a:t> </a:t>
            </a:r>
            <a:r>
              <a:rPr lang="en-IE" sz="1800" dirty="0" err="1">
                <a:solidFill>
                  <a:srgbClr val="005EAE"/>
                </a:solidFill>
              </a:rPr>
              <a:t>agus</a:t>
            </a:r>
            <a:r>
              <a:rPr lang="en-IE" sz="1800" dirty="0">
                <a:solidFill>
                  <a:srgbClr val="005EAE"/>
                </a:solidFill>
              </a:rPr>
              <a:t> cad </a:t>
            </a:r>
            <a:r>
              <a:rPr lang="en-IE" sz="1800" dirty="0" err="1">
                <a:solidFill>
                  <a:srgbClr val="005EAE"/>
                </a:solidFill>
              </a:rPr>
              <a:t>nach</a:t>
            </a:r>
            <a:r>
              <a:rPr lang="en-IE" sz="1800" dirty="0">
                <a:solidFill>
                  <a:srgbClr val="005EAE"/>
                </a:solidFill>
              </a:rPr>
              <a:t> n-</a:t>
            </a:r>
            <a:r>
              <a:rPr lang="en-IE" sz="1800" dirty="0" err="1">
                <a:solidFill>
                  <a:srgbClr val="005EAE"/>
                </a:solidFill>
              </a:rPr>
              <a:t>oibríonn</a:t>
            </a:r>
            <a:r>
              <a:rPr lang="en-IE" sz="1800" dirty="0">
                <a:solidFill>
                  <a:srgbClr val="005EAE"/>
                </a:solidFill>
              </a:rPr>
              <a:t>?</a:t>
            </a:r>
            <a:endParaRPr sz="1800" dirty="0">
              <a:solidFill>
                <a:srgbClr val="005EAE"/>
              </a:solidFill>
            </a:endParaRPr>
          </a:p>
          <a:p>
            <a:pPr marL="457200" lvl="0" indent="-336550" algn="l" rtl="0">
              <a:lnSpc>
                <a:spcPct val="115000"/>
              </a:lnSpc>
              <a:spcBef>
                <a:spcPts val="0"/>
              </a:spcBef>
              <a:spcAft>
                <a:spcPts val="0"/>
              </a:spcAft>
              <a:buClr>
                <a:srgbClr val="005EAE"/>
              </a:buClr>
              <a:buSzPts val="1700"/>
              <a:buAutoNum type="arabicPeriod"/>
            </a:pPr>
            <a:r>
              <a:rPr lang="en-IE" sz="1800" dirty="0">
                <a:solidFill>
                  <a:srgbClr val="005EAE"/>
                </a:solidFill>
              </a:rPr>
              <a:t>An </a:t>
            </a:r>
            <a:r>
              <a:rPr lang="en-IE" sz="1800" dirty="0" err="1">
                <a:solidFill>
                  <a:srgbClr val="005EAE"/>
                </a:solidFill>
              </a:rPr>
              <a:t>bhfuil</a:t>
            </a:r>
            <a:r>
              <a:rPr lang="en-IE" sz="1800" dirty="0">
                <a:solidFill>
                  <a:srgbClr val="005EAE"/>
                </a:solidFill>
              </a:rPr>
              <a:t> </a:t>
            </a:r>
            <a:r>
              <a:rPr lang="en-IE" sz="1800" dirty="0" err="1">
                <a:solidFill>
                  <a:srgbClr val="005EAE"/>
                </a:solidFill>
              </a:rPr>
              <a:t>aon</a:t>
            </a:r>
            <a:r>
              <a:rPr lang="en-IE" sz="1800" dirty="0">
                <a:solidFill>
                  <a:srgbClr val="005EAE"/>
                </a:solidFill>
              </a:rPr>
              <a:t> </a:t>
            </a:r>
            <a:r>
              <a:rPr lang="en-IE" sz="1800" dirty="0" err="1">
                <a:solidFill>
                  <a:srgbClr val="005EAE"/>
                </a:solidFill>
              </a:rPr>
              <a:t>difríocht</a:t>
            </a:r>
            <a:r>
              <a:rPr lang="en-IE" sz="1800" dirty="0">
                <a:solidFill>
                  <a:srgbClr val="005EAE"/>
                </a:solidFill>
              </a:rPr>
              <a:t> </a:t>
            </a:r>
            <a:r>
              <a:rPr lang="en-IE" sz="1800" dirty="0" err="1">
                <a:solidFill>
                  <a:srgbClr val="005EAE"/>
                </a:solidFill>
              </a:rPr>
              <a:t>ann</a:t>
            </a:r>
            <a:r>
              <a:rPr lang="en-IE" sz="1800" dirty="0">
                <a:solidFill>
                  <a:srgbClr val="005EAE"/>
                </a:solidFill>
              </a:rPr>
              <a:t> </a:t>
            </a:r>
            <a:r>
              <a:rPr lang="en-IE" sz="1800" dirty="0" err="1">
                <a:solidFill>
                  <a:srgbClr val="005EAE"/>
                </a:solidFill>
              </a:rPr>
              <a:t>má</a:t>
            </a:r>
            <a:r>
              <a:rPr lang="en-IE" sz="1800" dirty="0">
                <a:solidFill>
                  <a:srgbClr val="005EAE"/>
                </a:solidFill>
              </a:rPr>
              <a:t> </a:t>
            </a:r>
            <a:r>
              <a:rPr lang="en-IE" sz="1800" dirty="0" err="1">
                <a:solidFill>
                  <a:srgbClr val="005EAE"/>
                </a:solidFill>
              </a:rPr>
              <a:t>athraítear</a:t>
            </a:r>
            <a:r>
              <a:rPr lang="en-IE" sz="1800" dirty="0">
                <a:solidFill>
                  <a:srgbClr val="005EAE"/>
                </a:solidFill>
              </a:rPr>
              <a:t> </a:t>
            </a:r>
            <a:r>
              <a:rPr lang="en-IE" sz="1800" dirty="0" err="1">
                <a:solidFill>
                  <a:srgbClr val="005EAE"/>
                </a:solidFill>
              </a:rPr>
              <a:t>ainm</a:t>
            </a:r>
            <a:r>
              <a:rPr lang="en-IE" sz="1800" dirty="0">
                <a:solidFill>
                  <a:srgbClr val="005EAE"/>
                </a:solidFill>
              </a:rPr>
              <a:t> an Sprite (</a:t>
            </a:r>
            <a:r>
              <a:rPr lang="en-IE" sz="1800" dirty="0" err="1">
                <a:solidFill>
                  <a:srgbClr val="005EAE"/>
                </a:solidFill>
              </a:rPr>
              <a:t>Sprid</a:t>
            </a:r>
            <a:r>
              <a:rPr lang="en-IE" sz="1800" dirty="0">
                <a:solidFill>
                  <a:srgbClr val="005EAE"/>
                </a:solidFill>
              </a:rPr>
              <a:t>)? Cad a </a:t>
            </a:r>
            <a:r>
              <a:rPr lang="en-IE" sz="1800" dirty="0" err="1">
                <a:solidFill>
                  <a:srgbClr val="005EAE"/>
                </a:solidFill>
              </a:rPr>
              <a:t>tharlaíonn</a:t>
            </a:r>
            <a:r>
              <a:rPr lang="en-IE" sz="1800" dirty="0">
                <a:solidFill>
                  <a:srgbClr val="005EAE"/>
                </a:solidFill>
              </a:rPr>
              <a:t> </a:t>
            </a:r>
            <a:r>
              <a:rPr lang="en-IE" sz="1800" dirty="0" err="1">
                <a:solidFill>
                  <a:srgbClr val="005EAE"/>
                </a:solidFill>
              </a:rPr>
              <a:t>má</a:t>
            </a:r>
            <a:r>
              <a:rPr lang="en-IE" sz="1800" dirty="0">
                <a:solidFill>
                  <a:srgbClr val="005EAE"/>
                </a:solidFill>
              </a:rPr>
              <a:t> </a:t>
            </a:r>
            <a:r>
              <a:rPr lang="en-IE" sz="1800" dirty="0" err="1">
                <a:solidFill>
                  <a:srgbClr val="005EAE"/>
                </a:solidFill>
              </a:rPr>
              <a:t>athraímid</a:t>
            </a:r>
            <a:r>
              <a:rPr lang="en-IE" sz="1800" dirty="0">
                <a:solidFill>
                  <a:srgbClr val="005EAE"/>
                </a:solidFill>
              </a:rPr>
              <a:t> </a:t>
            </a:r>
            <a:r>
              <a:rPr lang="en-IE" sz="1800" dirty="0" err="1">
                <a:solidFill>
                  <a:srgbClr val="005EAE"/>
                </a:solidFill>
              </a:rPr>
              <a:t>ainm</a:t>
            </a:r>
            <a:r>
              <a:rPr lang="en-IE" sz="1800" dirty="0">
                <a:solidFill>
                  <a:srgbClr val="005EAE"/>
                </a:solidFill>
              </a:rPr>
              <a:t> an Sprite (</a:t>
            </a:r>
            <a:r>
              <a:rPr lang="en-IE" sz="1800" dirty="0" err="1">
                <a:solidFill>
                  <a:srgbClr val="005EAE"/>
                </a:solidFill>
              </a:rPr>
              <a:t>Sprid</a:t>
            </a:r>
            <a:r>
              <a:rPr lang="en-IE" sz="1800" dirty="0">
                <a:solidFill>
                  <a:srgbClr val="005EAE"/>
                </a:solidFill>
              </a:rPr>
              <a:t>) ó Bird (</a:t>
            </a:r>
            <a:r>
              <a:rPr lang="en-IE" sz="1800" dirty="0" err="1">
                <a:solidFill>
                  <a:srgbClr val="005EAE"/>
                </a:solidFill>
              </a:rPr>
              <a:t>Éan</a:t>
            </a:r>
            <a:r>
              <a:rPr lang="en-IE" sz="1800" dirty="0">
                <a:solidFill>
                  <a:srgbClr val="005EAE"/>
                </a:solidFill>
              </a:rPr>
              <a:t>) go Star (Réalta)? </a:t>
            </a:r>
            <a:r>
              <a:rPr lang="en-IE" sz="1800" dirty="0" err="1">
                <a:solidFill>
                  <a:srgbClr val="005EAE"/>
                </a:solidFill>
              </a:rPr>
              <a:t>Anois</a:t>
            </a:r>
            <a:r>
              <a:rPr lang="en-IE" sz="1800" dirty="0">
                <a:solidFill>
                  <a:srgbClr val="005EAE"/>
                </a:solidFill>
              </a:rPr>
              <a:t> </a:t>
            </a:r>
            <a:r>
              <a:rPr lang="en-IE" sz="1800" dirty="0" err="1">
                <a:solidFill>
                  <a:srgbClr val="005EAE"/>
                </a:solidFill>
              </a:rPr>
              <a:t>athraigh</a:t>
            </a:r>
            <a:r>
              <a:rPr lang="en-IE" sz="1800" dirty="0">
                <a:solidFill>
                  <a:srgbClr val="005EAE"/>
                </a:solidFill>
              </a:rPr>
              <a:t> go do </a:t>
            </a:r>
            <a:r>
              <a:rPr lang="en-IE" sz="1800" dirty="0" err="1">
                <a:solidFill>
                  <a:srgbClr val="005EAE"/>
                </a:solidFill>
              </a:rPr>
              <a:t>chéadainm</a:t>
            </a:r>
            <a:r>
              <a:rPr lang="en-IE" sz="1800" dirty="0">
                <a:solidFill>
                  <a:srgbClr val="005EAE"/>
                </a:solidFill>
              </a:rPr>
              <a:t> </a:t>
            </a:r>
            <a:r>
              <a:rPr lang="en-IE" sz="1800" dirty="0" err="1">
                <a:solidFill>
                  <a:srgbClr val="005EAE"/>
                </a:solidFill>
              </a:rPr>
              <a:t>féin</a:t>
            </a:r>
            <a:r>
              <a:rPr lang="en-IE" sz="1800" dirty="0">
                <a:solidFill>
                  <a:srgbClr val="005EAE"/>
                </a:solidFill>
              </a:rPr>
              <a:t> é. Cén </a:t>
            </a:r>
            <a:r>
              <a:rPr lang="en-IE" sz="1800" dirty="0" err="1">
                <a:solidFill>
                  <a:srgbClr val="005EAE"/>
                </a:solidFill>
              </a:rPr>
              <a:t>fáth</a:t>
            </a:r>
            <a:r>
              <a:rPr lang="en-IE" sz="1800" dirty="0">
                <a:solidFill>
                  <a:srgbClr val="005EAE"/>
                </a:solidFill>
              </a:rPr>
              <a:t> go </a:t>
            </a:r>
            <a:r>
              <a:rPr lang="en-IE" sz="1800" dirty="0" err="1">
                <a:solidFill>
                  <a:srgbClr val="005EAE"/>
                </a:solidFill>
              </a:rPr>
              <a:t>bhfuil</a:t>
            </a:r>
            <a:r>
              <a:rPr lang="en-IE" sz="1800" dirty="0">
                <a:solidFill>
                  <a:srgbClr val="005EAE"/>
                </a:solidFill>
              </a:rPr>
              <a:t> </a:t>
            </a:r>
            <a:r>
              <a:rPr lang="en-IE" sz="1800" dirty="0" err="1">
                <a:solidFill>
                  <a:srgbClr val="005EAE"/>
                </a:solidFill>
              </a:rPr>
              <a:t>sé</a:t>
            </a:r>
            <a:r>
              <a:rPr lang="en-IE" sz="1800" dirty="0">
                <a:solidFill>
                  <a:srgbClr val="005EAE"/>
                </a:solidFill>
              </a:rPr>
              <a:t> </a:t>
            </a:r>
            <a:r>
              <a:rPr lang="en-IE" sz="1800" dirty="0" err="1">
                <a:solidFill>
                  <a:srgbClr val="005EAE"/>
                </a:solidFill>
              </a:rPr>
              <a:t>seo</a:t>
            </a:r>
            <a:r>
              <a:rPr lang="en-IE" sz="1800" dirty="0">
                <a:solidFill>
                  <a:srgbClr val="005EAE"/>
                </a:solidFill>
              </a:rPr>
              <a:t> </a:t>
            </a:r>
            <a:r>
              <a:rPr lang="en-IE" sz="1800" dirty="0" err="1">
                <a:solidFill>
                  <a:srgbClr val="005EAE"/>
                </a:solidFill>
              </a:rPr>
              <a:t>ceart</a:t>
            </a:r>
            <a:r>
              <a:rPr lang="en-IE" sz="1800" dirty="0">
                <a:solidFill>
                  <a:srgbClr val="005EAE"/>
                </a:solidFill>
              </a:rPr>
              <a:t> go </a:t>
            </a:r>
            <a:r>
              <a:rPr lang="en-IE" sz="1800" dirty="0" err="1">
                <a:solidFill>
                  <a:srgbClr val="005EAE"/>
                </a:solidFill>
              </a:rPr>
              <a:t>leor</a:t>
            </a:r>
            <a:r>
              <a:rPr lang="en-IE" sz="1800" dirty="0">
                <a:solidFill>
                  <a:srgbClr val="005EAE"/>
                </a:solidFill>
              </a:rPr>
              <a:t>?</a:t>
            </a:r>
            <a:endParaRPr sz="1800" dirty="0">
              <a:solidFill>
                <a:srgbClr val="005EAE"/>
              </a:solidFill>
            </a:endParaRPr>
          </a:p>
          <a:p>
            <a:pPr marL="457200" lvl="0" indent="-336550" algn="l" rtl="0">
              <a:lnSpc>
                <a:spcPct val="115000"/>
              </a:lnSpc>
              <a:spcBef>
                <a:spcPts val="0"/>
              </a:spcBef>
              <a:spcAft>
                <a:spcPts val="0"/>
              </a:spcAft>
              <a:buClr>
                <a:srgbClr val="005EAE"/>
              </a:buClr>
              <a:buSzPts val="1700"/>
              <a:buAutoNum type="arabicPeriod"/>
            </a:pPr>
            <a:r>
              <a:rPr lang="en-IE" sz="1800" dirty="0">
                <a:solidFill>
                  <a:srgbClr val="005EAE"/>
                </a:solidFill>
              </a:rPr>
              <a:t>Cad a </a:t>
            </a:r>
            <a:r>
              <a:rPr lang="en-IE" sz="1800" dirty="0" err="1">
                <a:solidFill>
                  <a:srgbClr val="005EAE"/>
                </a:solidFill>
              </a:rPr>
              <a:t>tharlaíonn</a:t>
            </a:r>
            <a:r>
              <a:rPr lang="en-IE" sz="1800" dirty="0">
                <a:solidFill>
                  <a:srgbClr val="005EAE"/>
                </a:solidFill>
              </a:rPr>
              <a:t> </a:t>
            </a:r>
            <a:r>
              <a:rPr lang="en-IE" sz="1800" dirty="0" err="1">
                <a:solidFill>
                  <a:srgbClr val="005EAE"/>
                </a:solidFill>
              </a:rPr>
              <a:t>má</a:t>
            </a:r>
            <a:r>
              <a:rPr lang="en-IE" sz="1800" dirty="0">
                <a:solidFill>
                  <a:srgbClr val="005EAE"/>
                </a:solidFill>
              </a:rPr>
              <a:t> </a:t>
            </a:r>
            <a:r>
              <a:rPr lang="en-IE" sz="1800" dirty="0" err="1">
                <a:solidFill>
                  <a:srgbClr val="005EAE"/>
                </a:solidFill>
              </a:rPr>
              <a:t>scríobhaimid</a:t>
            </a:r>
            <a:r>
              <a:rPr lang="en-IE" sz="1800" dirty="0">
                <a:solidFill>
                  <a:srgbClr val="005EAE"/>
                </a:solidFill>
              </a:rPr>
              <a:t> true (le “t” </a:t>
            </a:r>
            <a:r>
              <a:rPr lang="en-IE" sz="1800" dirty="0" err="1">
                <a:solidFill>
                  <a:srgbClr val="005EAE"/>
                </a:solidFill>
              </a:rPr>
              <a:t>beag</a:t>
            </a:r>
            <a:r>
              <a:rPr lang="en-IE" sz="1800" dirty="0">
                <a:solidFill>
                  <a:srgbClr val="005EAE"/>
                </a:solidFill>
              </a:rPr>
              <a:t>) in </a:t>
            </a:r>
            <a:r>
              <a:rPr lang="en-IE" sz="1800" dirty="0" err="1">
                <a:solidFill>
                  <a:srgbClr val="005EAE"/>
                </a:solidFill>
              </a:rPr>
              <a:t>ionad</a:t>
            </a:r>
            <a:r>
              <a:rPr lang="en-IE" sz="1800" dirty="0">
                <a:solidFill>
                  <a:srgbClr val="005EAE"/>
                </a:solidFill>
              </a:rPr>
              <a:t> True (le “T” </a:t>
            </a:r>
            <a:r>
              <a:rPr lang="en-IE" sz="1800" dirty="0" err="1">
                <a:solidFill>
                  <a:srgbClr val="005EAE"/>
                </a:solidFill>
              </a:rPr>
              <a:t>mór</a:t>
            </a:r>
            <a:r>
              <a:rPr lang="en-IE" sz="1800" dirty="0">
                <a:solidFill>
                  <a:srgbClr val="005EAE"/>
                </a:solidFill>
              </a:rPr>
              <a:t>)? An </a:t>
            </a:r>
            <a:r>
              <a:rPr lang="en-IE" sz="1800" dirty="0" err="1">
                <a:solidFill>
                  <a:srgbClr val="005EAE"/>
                </a:solidFill>
              </a:rPr>
              <a:t>bhfuil</a:t>
            </a:r>
            <a:r>
              <a:rPr lang="en-IE" sz="1800" dirty="0">
                <a:solidFill>
                  <a:srgbClr val="005EAE"/>
                </a:solidFill>
              </a:rPr>
              <a:t> </a:t>
            </a:r>
            <a:r>
              <a:rPr lang="en-IE" sz="1800" dirty="0" err="1">
                <a:solidFill>
                  <a:srgbClr val="005EAE"/>
                </a:solidFill>
              </a:rPr>
              <a:t>difríocht</a:t>
            </a:r>
            <a:r>
              <a:rPr lang="en-IE" sz="1800" dirty="0">
                <a:solidFill>
                  <a:srgbClr val="005EAE"/>
                </a:solidFill>
              </a:rPr>
              <a:t> </a:t>
            </a:r>
            <a:r>
              <a:rPr lang="en-IE" sz="1800" dirty="0" err="1">
                <a:solidFill>
                  <a:srgbClr val="005EAE"/>
                </a:solidFill>
              </a:rPr>
              <a:t>ann</a:t>
            </a:r>
            <a:r>
              <a:rPr lang="en-IE" sz="1800" dirty="0">
                <a:solidFill>
                  <a:srgbClr val="005EAE"/>
                </a:solidFill>
              </a:rPr>
              <a:t>?</a:t>
            </a:r>
            <a:endParaRPr sz="1800" dirty="0">
              <a:solidFill>
                <a:srgbClr val="005EAE"/>
              </a:solidFill>
            </a:endParaRPr>
          </a:p>
          <a:p>
            <a:pPr marL="457200" lvl="0" indent="-336550" algn="l" rtl="0">
              <a:lnSpc>
                <a:spcPct val="115000"/>
              </a:lnSpc>
              <a:spcBef>
                <a:spcPts val="0"/>
              </a:spcBef>
              <a:spcAft>
                <a:spcPts val="0"/>
              </a:spcAft>
              <a:buClr>
                <a:srgbClr val="005EAE"/>
              </a:buClr>
              <a:buSzPts val="1700"/>
              <a:buAutoNum type="arabicPeriod"/>
            </a:pPr>
            <a:r>
              <a:rPr lang="en-IE" sz="1800" dirty="0">
                <a:solidFill>
                  <a:srgbClr val="005EAE"/>
                </a:solidFill>
              </a:rPr>
              <a:t>Cad a </a:t>
            </a:r>
            <a:r>
              <a:rPr lang="en-IE" sz="1800" dirty="0" err="1">
                <a:solidFill>
                  <a:srgbClr val="005EAE"/>
                </a:solidFill>
              </a:rPr>
              <a:t>tharlaíonn</a:t>
            </a:r>
            <a:r>
              <a:rPr lang="en-IE" sz="1800" dirty="0">
                <a:solidFill>
                  <a:srgbClr val="005EAE"/>
                </a:solidFill>
              </a:rPr>
              <a:t> </a:t>
            </a:r>
            <a:r>
              <a:rPr lang="en-IE" sz="1800" dirty="0" err="1">
                <a:solidFill>
                  <a:srgbClr val="005EAE"/>
                </a:solidFill>
              </a:rPr>
              <a:t>má</a:t>
            </a:r>
            <a:r>
              <a:rPr lang="en-IE" sz="1800" dirty="0">
                <a:solidFill>
                  <a:srgbClr val="005EAE"/>
                </a:solidFill>
              </a:rPr>
              <a:t> </a:t>
            </a:r>
            <a:r>
              <a:rPr lang="en-IE" sz="1800" dirty="0" err="1">
                <a:solidFill>
                  <a:srgbClr val="005EAE"/>
                </a:solidFill>
              </a:rPr>
              <a:t>chuireann</a:t>
            </a:r>
            <a:r>
              <a:rPr lang="en-IE" sz="1800" dirty="0">
                <a:solidFill>
                  <a:srgbClr val="005EAE"/>
                </a:solidFill>
              </a:rPr>
              <a:t> </a:t>
            </a:r>
            <a:r>
              <a:rPr lang="en-IE" sz="1800" dirty="0" err="1">
                <a:solidFill>
                  <a:srgbClr val="005EAE"/>
                </a:solidFill>
              </a:rPr>
              <a:t>tú</a:t>
            </a:r>
            <a:r>
              <a:rPr lang="en-IE" sz="1800" dirty="0">
                <a:solidFill>
                  <a:srgbClr val="005EAE"/>
                </a:solidFill>
              </a:rPr>
              <a:t> </a:t>
            </a:r>
            <a:r>
              <a:rPr lang="en-IE" sz="1800" dirty="0" err="1">
                <a:solidFill>
                  <a:srgbClr val="005EAE"/>
                </a:solidFill>
              </a:rPr>
              <a:t>líne</a:t>
            </a:r>
            <a:r>
              <a:rPr lang="en-IE" sz="1800" dirty="0">
                <a:solidFill>
                  <a:srgbClr val="005EAE"/>
                </a:solidFill>
              </a:rPr>
              <a:t> </a:t>
            </a:r>
            <a:r>
              <a:rPr lang="en-IE" sz="1800" dirty="0" err="1">
                <a:solidFill>
                  <a:srgbClr val="005EAE"/>
                </a:solidFill>
              </a:rPr>
              <a:t>eile</a:t>
            </a:r>
            <a:r>
              <a:rPr lang="en-IE" sz="1800" dirty="0">
                <a:solidFill>
                  <a:srgbClr val="005EAE"/>
                </a:solidFill>
              </a:rPr>
              <a:t> leis an </a:t>
            </a:r>
            <a:r>
              <a:rPr lang="en-IE" sz="1800" dirty="0" err="1">
                <a:solidFill>
                  <a:srgbClr val="005EAE"/>
                </a:solidFill>
              </a:rPr>
              <a:t>lúb</a:t>
            </a:r>
            <a:r>
              <a:rPr lang="en-IE" sz="1800" dirty="0">
                <a:solidFill>
                  <a:srgbClr val="005EAE"/>
                </a:solidFill>
              </a:rPr>
              <a:t> while </a:t>
            </a:r>
            <a:r>
              <a:rPr lang="en-IE" sz="1800" dirty="0" err="1">
                <a:solidFill>
                  <a:srgbClr val="005EAE"/>
                </a:solidFill>
              </a:rPr>
              <a:t>chun</a:t>
            </a:r>
            <a:r>
              <a:rPr lang="en-IE" sz="1800" dirty="0">
                <a:solidFill>
                  <a:srgbClr val="005EAE"/>
                </a:solidFill>
              </a:rPr>
              <a:t> go </a:t>
            </a:r>
            <a:r>
              <a:rPr lang="en-IE" sz="1800" dirty="0" err="1">
                <a:solidFill>
                  <a:srgbClr val="005EAE"/>
                </a:solidFill>
              </a:rPr>
              <a:t>sleamhnaíonn</a:t>
            </a:r>
            <a:r>
              <a:rPr lang="en-IE" sz="1800" dirty="0">
                <a:solidFill>
                  <a:srgbClr val="005EAE"/>
                </a:solidFill>
              </a:rPr>
              <a:t> an </a:t>
            </a:r>
            <a:r>
              <a:rPr lang="en-IE" sz="1800" dirty="0" err="1">
                <a:solidFill>
                  <a:srgbClr val="005EAE"/>
                </a:solidFill>
              </a:rPr>
              <a:t>réalta</a:t>
            </a:r>
            <a:r>
              <a:rPr lang="en-IE" sz="1800" dirty="0">
                <a:solidFill>
                  <a:srgbClr val="005EAE"/>
                </a:solidFill>
              </a:rPr>
              <a:t> </a:t>
            </a:r>
            <a:r>
              <a:rPr lang="en-IE" sz="1800" dirty="0" err="1">
                <a:solidFill>
                  <a:srgbClr val="005EAE"/>
                </a:solidFill>
              </a:rPr>
              <a:t>chuig</a:t>
            </a:r>
            <a:r>
              <a:rPr lang="en-IE" sz="1800" dirty="0">
                <a:solidFill>
                  <a:srgbClr val="005EAE"/>
                </a:solidFill>
              </a:rPr>
              <a:t> </a:t>
            </a:r>
            <a:r>
              <a:rPr lang="en-IE" sz="1800" dirty="0" err="1">
                <a:solidFill>
                  <a:srgbClr val="005EAE"/>
                </a:solidFill>
              </a:rPr>
              <a:t>tríú</a:t>
            </a:r>
            <a:r>
              <a:rPr lang="en-IE" sz="1800" dirty="0">
                <a:solidFill>
                  <a:srgbClr val="005EAE"/>
                </a:solidFill>
              </a:rPr>
              <a:t> </a:t>
            </a:r>
            <a:r>
              <a:rPr lang="en-IE" sz="1800" dirty="0" err="1">
                <a:solidFill>
                  <a:srgbClr val="005EAE"/>
                </a:solidFill>
              </a:rPr>
              <a:t>suíomh</a:t>
            </a:r>
            <a:r>
              <a:rPr lang="en-IE" sz="1800" dirty="0">
                <a:solidFill>
                  <a:srgbClr val="005EAE"/>
                </a:solidFill>
              </a:rPr>
              <a:t>?</a:t>
            </a:r>
            <a:endParaRPr sz="1800" dirty="0">
              <a:solidFill>
                <a:srgbClr val="005EAE"/>
              </a:solidFill>
            </a:endParaRPr>
          </a:p>
          <a:p>
            <a:pPr marL="457200" lvl="0" indent="-336550" algn="l" rtl="0">
              <a:lnSpc>
                <a:spcPct val="115000"/>
              </a:lnSpc>
              <a:spcBef>
                <a:spcPts val="0"/>
              </a:spcBef>
              <a:spcAft>
                <a:spcPts val="0"/>
              </a:spcAft>
              <a:buClr>
                <a:srgbClr val="005EAE"/>
              </a:buClr>
              <a:buSzPts val="1700"/>
              <a:buAutoNum type="arabicPeriod"/>
            </a:pPr>
            <a:r>
              <a:rPr lang="en-IE" sz="1800" dirty="0">
                <a:solidFill>
                  <a:srgbClr val="005EAE"/>
                </a:solidFill>
              </a:rPr>
              <a:t>Cad a </a:t>
            </a:r>
            <a:r>
              <a:rPr lang="en-IE" sz="1800" dirty="0" err="1">
                <a:solidFill>
                  <a:srgbClr val="005EAE"/>
                </a:solidFill>
              </a:rPr>
              <a:t>tharlaíonn</a:t>
            </a:r>
            <a:r>
              <a:rPr lang="en-IE" sz="1800" dirty="0">
                <a:solidFill>
                  <a:srgbClr val="005EAE"/>
                </a:solidFill>
              </a:rPr>
              <a:t> </a:t>
            </a:r>
            <a:r>
              <a:rPr lang="en-IE" sz="1800" dirty="0" err="1">
                <a:solidFill>
                  <a:srgbClr val="005EAE"/>
                </a:solidFill>
              </a:rPr>
              <a:t>má</a:t>
            </a:r>
            <a:r>
              <a:rPr lang="en-IE" sz="1800" dirty="0">
                <a:solidFill>
                  <a:srgbClr val="005EAE"/>
                </a:solidFill>
              </a:rPr>
              <a:t> </a:t>
            </a:r>
            <a:r>
              <a:rPr lang="en-IE" sz="1800" dirty="0" err="1">
                <a:solidFill>
                  <a:srgbClr val="005EAE"/>
                </a:solidFill>
              </a:rPr>
              <a:t>mhalartaíonn</a:t>
            </a:r>
            <a:r>
              <a:rPr lang="en-IE" sz="1800" dirty="0">
                <a:solidFill>
                  <a:srgbClr val="005EAE"/>
                </a:solidFill>
              </a:rPr>
              <a:t> </a:t>
            </a:r>
            <a:r>
              <a:rPr lang="en-IE" sz="1800" dirty="0" err="1">
                <a:solidFill>
                  <a:srgbClr val="005EAE"/>
                </a:solidFill>
              </a:rPr>
              <a:t>tú</a:t>
            </a:r>
            <a:r>
              <a:rPr lang="en-IE" sz="1800" dirty="0">
                <a:solidFill>
                  <a:srgbClr val="005EAE"/>
                </a:solidFill>
              </a:rPr>
              <a:t> an </a:t>
            </a:r>
            <a:r>
              <a:rPr lang="en-IE" sz="1800" dirty="0" err="1">
                <a:solidFill>
                  <a:srgbClr val="005EAE"/>
                </a:solidFill>
              </a:rPr>
              <a:t>dá</a:t>
            </a:r>
            <a:r>
              <a:rPr lang="en-IE" sz="1800" dirty="0">
                <a:solidFill>
                  <a:srgbClr val="005EAE"/>
                </a:solidFill>
              </a:rPr>
              <a:t> </a:t>
            </a:r>
            <a:r>
              <a:rPr lang="en-IE" sz="1800" dirty="0" err="1">
                <a:solidFill>
                  <a:srgbClr val="005EAE"/>
                </a:solidFill>
              </a:rPr>
              <a:t>uimhir</a:t>
            </a:r>
            <a:r>
              <a:rPr lang="en-IE" sz="1800" dirty="0">
                <a:solidFill>
                  <a:srgbClr val="005EAE"/>
                </a:solidFill>
              </a:rPr>
              <a:t> </a:t>
            </a:r>
            <a:r>
              <a:rPr lang="en-IE" sz="1800" dirty="0" err="1">
                <a:solidFill>
                  <a:srgbClr val="005EAE"/>
                </a:solidFill>
              </a:rPr>
              <a:t>i</a:t>
            </a:r>
            <a:r>
              <a:rPr lang="en-IE" sz="1800" dirty="0">
                <a:solidFill>
                  <a:srgbClr val="005EAE"/>
                </a:solidFill>
              </a:rPr>
              <a:t> </a:t>
            </a:r>
            <a:r>
              <a:rPr lang="en-IE" sz="1800" dirty="0" err="1">
                <a:solidFill>
                  <a:srgbClr val="005EAE"/>
                </a:solidFill>
              </a:rPr>
              <a:t>random.randint</a:t>
            </a:r>
            <a:r>
              <a:rPr lang="en-IE" sz="1800" dirty="0">
                <a:solidFill>
                  <a:srgbClr val="005EAE"/>
                </a:solidFill>
              </a:rPr>
              <a:t>(1, 5)?</a:t>
            </a:r>
            <a:endParaRPr sz="1800" dirty="0">
              <a:solidFill>
                <a:srgbClr val="005EAE"/>
              </a:solidFill>
            </a:endParaRPr>
          </a:p>
          <a:p>
            <a:pPr marL="457200" lvl="0" indent="-336550" algn="l" rtl="0">
              <a:lnSpc>
                <a:spcPct val="115000"/>
              </a:lnSpc>
              <a:spcBef>
                <a:spcPts val="0"/>
              </a:spcBef>
              <a:spcAft>
                <a:spcPts val="0"/>
              </a:spcAft>
              <a:buClr>
                <a:srgbClr val="005EAE"/>
              </a:buClr>
              <a:buSzPts val="1700"/>
              <a:buAutoNum type="arabicPeriod"/>
            </a:pPr>
            <a:r>
              <a:rPr lang="en-IE" sz="1800" dirty="0">
                <a:solidFill>
                  <a:srgbClr val="005EAE"/>
                </a:solidFill>
              </a:rPr>
              <a:t>Cad a </a:t>
            </a:r>
            <a:r>
              <a:rPr lang="en-IE" sz="1800" dirty="0" err="1">
                <a:solidFill>
                  <a:srgbClr val="005EAE"/>
                </a:solidFill>
              </a:rPr>
              <a:t>tharlaíonn</a:t>
            </a:r>
            <a:r>
              <a:rPr lang="en-IE" sz="1800" dirty="0">
                <a:solidFill>
                  <a:srgbClr val="005EAE"/>
                </a:solidFill>
              </a:rPr>
              <a:t> </a:t>
            </a:r>
            <a:r>
              <a:rPr lang="en-IE" sz="1800" dirty="0" err="1">
                <a:solidFill>
                  <a:srgbClr val="005EAE"/>
                </a:solidFill>
              </a:rPr>
              <a:t>má</a:t>
            </a:r>
            <a:r>
              <a:rPr lang="en-IE" sz="1800" dirty="0">
                <a:solidFill>
                  <a:srgbClr val="005EAE"/>
                </a:solidFill>
              </a:rPr>
              <a:t> </a:t>
            </a:r>
            <a:r>
              <a:rPr lang="en-IE" sz="1800" dirty="0" err="1">
                <a:solidFill>
                  <a:srgbClr val="005EAE"/>
                </a:solidFill>
              </a:rPr>
              <a:t>athraíonn</a:t>
            </a:r>
            <a:r>
              <a:rPr lang="en-IE" sz="1800" dirty="0">
                <a:solidFill>
                  <a:srgbClr val="005EAE"/>
                </a:solidFill>
              </a:rPr>
              <a:t> </a:t>
            </a:r>
            <a:r>
              <a:rPr lang="en-IE" sz="1800" dirty="0" err="1">
                <a:solidFill>
                  <a:srgbClr val="005EAE"/>
                </a:solidFill>
              </a:rPr>
              <a:t>tú</a:t>
            </a:r>
            <a:r>
              <a:rPr lang="en-IE" sz="1800" dirty="0">
                <a:solidFill>
                  <a:srgbClr val="005EAE"/>
                </a:solidFill>
              </a:rPr>
              <a:t> </a:t>
            </a:r>
            <a:r>
              <a:rPr lang="en-IE" sz="1800" dirty="0" err="1">
                <a:solidFill>
                  <a:srgbClr val="005EAE"/>
                </a:solidFill>
              </a:rPr>
              <a:t>na</a:t>
            </a:r>
            <a:r>
              <a:rPr lang="en-IE" sz="1800" dirty="0">
                <a:solidFill>
                  <a:srgbClr val="005EAE"/>
                </a:solidFill>
              </a:rPr>
              <a:t> </a:t>
            </a:r>
            <a:r>
              <a:rPr lang="en-IE" sz="1800" dirty="0" err="1">
                <a:solidFill>
                  <a:srgbClr val="005EAE"/>
                </a:solidFill>
              </a:rPr>
              <a:t>huimhreacha</a:t>
            </a:r>
            <a:r>
              <a:rPr lang="en-IE" sz="1800" dirty="0">
                <a:solidFill>
                  <a:srgbClr val="005EAE"/>
                </a:solidFill>
              </a:rPr>
              <a:t> </a:t>
            </a:r>
            <a:r>
              <a:rPr lang="en-IE" sz="1800" dirty="0" err="1">
                <a:solidFill>
                  <a:srgbClr val="005EAE"/>
                </a:solidFill>
              </a:rPr>
              <a:t>i</a:t>
            </a:r>
            <a:r>
              <a:rPr lang="en-IE" sz="1800" dirty="0">
                <a:solidFill>
                  <a:srgbClr val="005EAE"/>
                </a:solidFill>
              </a:rPr>
              <a:t> </a:t>
            </a:r>
            <a:r>
              <a:rPr lang="en-IE" sz="1800" dirty="0" err="1">
                <a:solidFill>
                  <a:srgbClr val="005EAE"/>
                </a:solidFill>
              </a:rPr>
              <a:t>random.randint</a:t>
            </a:r>
            <a:r>
              <a:rPr lang="en-IE" sz="1800" dirty="0">
                <a:solidFill>
                  <a:srgbClr val="005EAE"/>
                </a:solidFill>
              </a:rPr>
              <a:t>? Mar </a:t>
            </a:r>
            <a:r>
              <a:rPr lang="en-IE" sz="1800" dirty="0" err="1">
                <a:solidFill>
                  <a:srgbClr val="005EAE"/>
                </a:solidFill>
              </a:rPr>
              <a:t>shampla</a:t>
            </a:r>
            <a:r>
              <a:rPr lang="en-IE" sz="1800" dirty="0">
                <a:solidFill>
                  <a:srgbClr val="005EAE"/>
                </a:solidFill>
              </a:rPr>
              <a:t>: </a:t>
            </a:r>
            <a:r>
              <a:rPr lang="en-IE" sz="1800" dirty="0" err="1">
                <a:solidFill>
                  <a:srgbClr val="005EAE"/>
                </a:solidFill>
              </a:rPr>
              <a:t>bain</a:t>
            </a:r>
            <a:r>
              <a:rPr lang="en-IE" sz="1800" dirty="0">
                <a:solidFill>
                  <a:srgbClr val="005EAE"/>
                </a:solidFill>
              </a:rPr>
              <a:t> </a:t>
            </a:r>
            <a:r>
              <a:rPr lang="en-IE" sz="1800" dirty="0" err="1">
                <a:solidFill>
                  <a:srgbClr val="005EAE"/>
                </a:solidFill>
              </a:rPr>
              <a:t>triail</a:t>
            </a:r>
            <a:r>
              <a:rPr lang="en-IE" sz="1800" dirty="0">
                <a:solidFill>
                  <a:srgbClr val="005EAE"/>
                </a:solidFill>
              </a:rPr>
              <a:t> as (10, 20) </a:t>
            </a:r>
            <a:r>
              <a:rPr lang="en-IE" sz="1800" dirty="0" err="1">
                <a:solidFill>
                  <a:srgbClr val="005EAE"/>
                </a:solidFill>
              </a:rPr>
              <a:t>agus</a:t>
            </a:r>
            <a:r>
              <a:rPr lang="en-IE" sz="1800" dirty="0">
                <a:solidFill>
                  <a:srgbClr val="005EAE"/>
                </a:solidFill>
              </a:rPr>
              <a:t> (42, 42).</a:t>
            </a:r>
            <a:endParaRPr sz="2550" dirty="0">
              <a:solidFill>
                <a:srgbClr val="005EAE"/>
              </a:solidFill>
            </a:endParaRPr>
          </a:p>
        </p:txBody>
      </p:sp>
      <p:sp>
        <p:nvSpPr>
          <p:cNvPr id="293" name="Google Shape;293;p9"/>
          <p:cNvSpPr/>
          <p:nvPr/>
        </p:nvSpPr>
        <p:spPr>
          <a:xfrm>
            <a:off x="10152510" y="1723107"/>
            <a:ext cx="1806830" cy="3071263"/>
          </a:xfrm>
          <a:prstGeom prst="foldedCorner">
            <a:avLst>
              <a:gd name="adj" fmla="val 16667"/>
            </a:avLst>
          </a:prstGeom>
          <a:gradFill>
            <a:gsLst>
              <a:gs pos="0">
                <a:srgbClr val="A6B6DE">
                  <a:alpha val="60392"/>
                </a:srgbClr>
              </a:gs>
              <a:gs pos="44000">
                <a:srgbClr val="98AAD9">
                  <a:alpha val="70588"/>
                </a:srgbClr>
              </a:gs>
              <a:gs pos="100000">
                <a:srgbClr val="859CD7">
                  <a:alpha val="71372"/>
                </a:srgbClr>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1200"/>
              </a:spcBef>
              <a:spcAft>
                <a:spcPts val="0"/>
              </a:spcAft>
              <a:buClr>
                <a:schemeClr val="dk1"/>
              </a:buClr>
              <a:buSzPts val="1100"/>
              <a:buFont typeface="Arial"/>
              <a:buNone/>
            </a:pPr>
            <a:endParaRPr sz="1500" b="1" dirty="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IE" sz="1500" b="1" dirty="0">
                <a:solidFill>
                  <a:schemeClr val="dk1"/>
                </a:solidFill>
                <a:latin typeface="Calibri"/>
                <a:ea typeface="Calibri"/>
                <a:cs typeface="Calibri"/>
                <a:sym typeface="Calibri"/>
              </a:rPr>
              <a:t>Nóta: Agus </a:t>
            </a:r>
            <a:r>
              <a:rPr lang="en-IE" sz="1500" b="1" dirty="0" err="1">
                <a:solidFill>
                  <a:schemeClr val="dk1"/>
                </a:solidFill>
                <a:latin typeface="Calibri"/>
                <a:ea typeface="Calibri"/>
                <a:cs typeface="Calibri"/>
                <a:sym typeface="Calibri"/>
              </a:rPr>
              <a:t>tú</a:t>
            </a:r>
            <a:r>
              <a:rPr lang="en-IE" sz="1500" b="1" dirty="0">
                <a:solidFill>
                  <a:schemeClr val="dk1"/>
                </a:solidFill>
                <a:latin typeface="Calibri"/>
                <a:ea typeface="Calibri"/>
                <a:cs typeface="Calibri"/>
                <a:sym typeface="Calibri"/>
              </a:rPr>
              <a:t> ag </a:t>
            </a:r>
            <a:r>
              <a:rPr lang="en-IE" sz="1500" b="1" dirty="0" err="1">
                <a:solidFill>
                  <a:schemeClr val="dk1"/>
                </a:solidFill>
                <a:latin typeface="Calibri"/>
                <a:ea typeface="Calibri"/>
                <a:cs typeface="Calibri"/>
                <a:sym typeface="Calibri"/>
              </a:rPr>
              <a:t>déanamh</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turgnamh</a:t>
            </a:r>
            <a:r>
              <a:rPr lang="en-IE" sz="1500" b="1" dirty="0">
                <a:solidFill>
                  <a:schemeClr val="dk1"/>
                </a:solidFill>
                <a:latin typeface="Calibri"/>
                <a:ea typeface="Calibri"/>
                <a:cs typeface="Calibri"/>
                <a:sym typeface="Calibri"/>
              </a:rPr>
              <a:t>, is </a:t>
            </a:r>
            <a:r>
              <a:rPr lang="en-IE" sz="1500" b="1" dirty="0" err="1">
                <a:solidFill>
                  <a:schemeClr val="dk1"/>
                </a:solidFill>
                <a:latin typeface="Calibri"/>
                <a:ea typeface="Calibri"/>
                <a:cs typeface="Calibri"/>
                <a:sym typeface="Calibri"/>
              </a:rPr>
              <a:t>féidir</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leat</a:t>
            </a:r>
            <a:r>
              <a:rPr lang="en-IE" sz="1500" b="1" dirty="0">
                <a:solidFill>
                  <a:schemeClr val="dk1"/>
                </a:solidFill>
                <a:latin typeface="Calibri"/>
                <a:ea typeface="Calibri"/>
                <a:cs typeface="Calibri"/>
                <a:sym typeface="Calibri"/>
              </a:rPr>
              <a:t> Ctrl + Z a </a:t>
            </a:r>
            <a:r>
              <a:rPr lang="en-IE" sz="1500" b="1" dirty="0" err="1">
                <a:solidFill>
                  <a:schemeClr val="dk1"/>
                </a:solidFill>
                <a:latin typeface="Calibri"/>
                <a:ea typeface="Calibri"/>
                <a:cs typeface="Calibri"/>
                <a:sym typeface="Calibri"/>
              </a:rPr>
              <a:t>úsáid</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chun</a:t>
            </a:r>
            <a:r>
              <a:rPr lang="en-IE" sz="1500" b="1" dirty="0">
                <a:solidFill>
                  <a:schemeClr val="dk1"/>
                </a:solidFill>
                <a:latin typeface="Calibri"/>
                <a:ea typeface="Calibri"/>
                <a:cs typeface="Calibri"/>
                <a:sym typeface="Calibri"/>
              </a:rPr>
              <a:t> do </a:t>
            </a:r>
            <a:r>
              <a:rPr lang="en-IE" sz="1500" b="1" dirty="0" err="1">
                <a:solidFill>
                  <a:schemeClr val="dk1"/>
                </a:solidFill>
                <a:latin typeface="Calibri"/>
                <a:ea typeface="Calibri"/>
                <a:cs typeface="Calibri"/>
                <a:sym typeface="Calibri"/>
              </a:rPr>
              <a:t>chuid</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athruithe</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deireanacha</a:t>
            </a:r>
            <a:r>
              <a:rPr lang="en-IE" sz="1500" b="1" dirty="0">
                <a:solidFill>
                  <a:schemeClr val="dk1"/>
                </a:solidFill>
                <a:latin typeface="Calibri"/>
                <a:ea typeface="Calibri"/>
                <a:cs typeface="Calibri"/>
                <a:sym typeface="Calibri"/>
              </a:rPr>
              <a:t> a </a:t>
            </a:r>
            <a:r>
              <a:rPr lang="en-IE" sz="1500" b="1" dirty="0" err="1">
                <a:solidFill>
                  <a:schemeClr val="dk1"/>
                </a:solidFill>
                <a:latin typeface="Calibri"/>
                <a:ea typeface="Calibri"/>
                <a:cs typeface="Calibri"/>
                <a:sym typeface="Calibri"/>
              </a:rPr>
              <a:t>chealú</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agus</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filleadh</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ar</a:t>
            </a:r>
            <a:r>
              <a:rPr lang="en-IE" sz="1500" b="1" dirty="0">
                <a:solidFill>
                  <a:schemeClr val="dk1"/>
                </a:solidFill>
                <a:latin typeface="Calibri"/>
                <a:ea typeface="Calibri"/>
                <a:cs typeface="Calibri"/>
                <a:sym typeface="Calibri"/>
              </a:rPr>
              <a:t> an </a:t>
            </a:r>
            <a:r>
              <a:rPr lang="en-IE" sz="1500" b="1" dirty="0" err="1">
                <a:solidFill>
                  <a:schemeClr val="dk1"/>
                </a:solidFill>
                <a:latin typeface="Calibri"/>
                <a:ea typeface="Calibri"/>
                <a:cs typeface="Calibri"/>
                <a:sym typeface="Calibri"/>
              </a:rPr>
              <a:t>leagan</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cóid</a:t>
            </a:r>
            <a:r>
              <a:rPr lang="en-IE" sz="1500" b="1" dirty="0">
                <a:solidFill>
                  <a:schemeClr val="dk1"/>
                </a:solidFill>
                <a:latin typeface="Calibri"/>
                <a:ea typeface="Calibri"/>
                <a:cs typeface="Calibri"/>
                <a:sym typeface="Calibri"/>
              </a:rPr>
              <a:t> a </a:t>
            </a:r>
            <a:r>
              <a:rPr lang="en-IE" sz="1500" b="1" dirty="0" err="1">
                <a:solidFill>
                  <a:schemeClr val="dk1"/>
                </a:solidFill>
                <a:latin typeface="Calibri"/>
                <a:ea typeface="Calibri"/>
                <a:cs typeface="Calibri"/>
                <a:sym typeface="Calibri"/>
              </a:rPr>
              <a:t>bhí</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agat</a:t>
            </a:r>
            <a:r>
              <a:rPr lang="en-IE" sz="1500" b="1" dirty="0">
                <a:solidFill>
                  <a:schemeClr val="dk1"/>
                </a:solidFill>
                <a:latin typeface="Calibri"/>
                <a:ea typeface="Calibri"/>
                <a:cs typeface="Calibri"/>
                <a:sym typeface="Calibri"/>
              </a:rPr>
              <a:t> </a:t>
            </a:r>
            <a:r>
              <a:rPr lang="en-IE" sz="1500" b="1" dirty="0" err="1">
                <a:solidFill>
                  <a:schemeClr val="dk1"/>
                </a:solidFill>
                <a:latin typeface="Calibri"/>
                <a:ea typeface="Calibri"/>
                <a:cs typeface="Calibri"/>
                <a:sym typeface="Calibri"/>
              </a:rPr>
              <a:t>roimhe</a:t>
            </a:r>
            <a:r>
              <a:rPr lang="en-IE" sz="1500" b="1" dirty="0">
                <a:solidFill>
                  <a:schemeClr val="dk1"/>
                </a:solidFill>
                <a:latin typeface="Calibri"/>
                <a:ea typeface="Calibri"/>
                <a:cs typeface="Calibri"/>
                <a:sym typeface="Calibri"/>
              </a:rPr>
              <a:t> si</a:t>
            </a:r>
            <a:r>
              <a:rPr lang="en-IE" sz="1700" b="1" dirty="0">
                <a:solidFill>
                  <a:schemeClr val="dk1"/>
                </a:solidFill>
                <a:latin typeface="Calibri"/>
                <a:ea typeface="Calibri"/>
                <a:cs typeface="Calibri"/>
                <a:sym typeface="Calibri"/>
              </a:rPr>
              <a:t>n.</a:t>
            </a:r>
            <a:r>
              <a:rPr lang="en-IE"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ctr" rtl="0">
              <a:lnSpc>
                <a:spcPct val="100000"/>
              </a:lnSpc>
              <a:spcBef>
                <a:spcPts val="1200"/>
              </a:spcBef>
              <a:spcAft>
                <a:spcPts val="0"/>
              </a:spcAft>
              <a:buClr>
                <a:srgbClr val="000000"/>
              </a:buClr>
              <a:buSzPts val="1700"/>
              <a:buFont typeface="Arial"/>
              <a:buNone/>
            </a:pPr>
            <a:endParaRPr sz="1700" b="1" dirty="0">
              <a:solidFill>
                <a:schemeClr val="dk1"/>
              </a:solidFill>
              <a:latin typeface="Calibri"/>
              <a:ea typeface="Calibri"/>
              <a:cs typeface="Calibri"/>
              <a:sym typeface="Calibri"/>
            </a:endParaRPr>
          </a:p>
        </p:txBody>
      </p:sp>
      <p:grpSp>
        <p:nvGrpSpPr>
          <p:cNvPr id="294" name="Google Shape;294;p9"/>
          <p:cNvGrpSpPr/>
          <p:nvPr/>
        </p:nvGrpSpPr>
        <p:grpSpPr>
          <a:xfrm>
            <a:off x="10233498" y="0"/>
            <a:ext cx="2049251" cy="657901"/>
            <a:chOff x="10233498" y="0"/>
            <a:chExt cx="2049251" cy="657901"/>
          </a:xfrm>
        </p:grpSpPr>
        <p:sp>
          <p:nvSpPr>
            <p:cNvPr id="295" name="Google Shape;295;p9"/>
            <p:cNvSpPr/>
            <p:nvPr/>
          </p:nvSpPr>
          <p:spPr>
            <a:xfrm>
              <a:off x="10233498" y="0"/>
              <a:ext cx="1958502" cy="657901"/>
            </a:xfrm>
            <a:prstGeom prst="rect">
              <a:avLst/>
            </a:prstGeom>
            <a:solidFill>
              <a:srgbClr val="FFF7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6" name="Google Shape;296;p9" descr="A blue and white clock&#10;&#10;Description automatically generated"/>
            <p:cNvPicPr preferRelativeResize="0"/>
            <p:nvPr/>
          </p:nvPicPr>
          <p:blipFill rotWithShape="1">
            <a:blip r:embed="rId3">
              <a:alphaModFix/>
            </a:blip>
            <a:srcRect/>
            <a:stretch/>
          </p:blipFill>
          <p:spPr>
            <a:xfrm>
              <a:off x="10369684" y="60267"/>
              <a:ext cx="531779" cy="532213"/>
            </a:xfrm>
            <a:prstGeom prst="rect">
              <a:avLst/>
            </a:prstGeom>
            <a:noFill/>
            <a:ln>
              <a:noFill/>
            </a:ln>
          </p:spPr>
        </p:pic>
        <p:sp>
          <p:nvSpPr>
            <p:cNvPr id="297" name="Google Shape;297;p9"/>
            <p:cNvSpPr txBox="1"/>
            <p:nvPr/>
          </p:nvSpPr>
          <p:spPr>
            <a:xfrm>
              <a:off x="10880549" y="141700"/>
              <a:ext cx="1402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1" i="0" u="none" strike="noStrike" cap="none">
                  <a:solidFill>
                    <a:srgbClr val="005EAE"/>
                  </a:solidFill>
                  <a:latin typeface="Calibri"/>
                  <a:ea typeface="Calibri"/>
                  <a:cs typeface="Calibri"/>
                  <a:sym typeface="Calibri"/>
                </a:rPr>
                <a:t>12 </a:t>
              </a:r>
              <a:r>
                <a:rPr lang="en-IE" sz="1800" b="1">
                  <a:solidFill>
                    <a:srgbClr val="005EAE"/>
                  </a:solidFill>
                  <a:latin typeface="Calibri"/>
                  <a:ea typeface="Calibri"/>
                  <a:cs typeface="Calibri"/>
                  <a:sym typeface="Calibri"/>
                </a:rPr>
                <a:t>nóiméad</a:t>
              </a:r>
              <a:endParaRPr sz="1800" b="0" i="0" u="none" strike="noStrike" cap="none">
                <a:solidFill>
                  <a:srgbClr val="005EAE"/>
                </a:solidFill>
                <a:latin typeface="Calibri"/>
                <a:ea typeface="Calibri"/>
                <a:cs typeface="Calibri"/>
                <a:sym typeface="Calibri"/>
              </a:endParaRPr>
            </a:p>
          </p:txBody>
        </p:sp>
      </p:grpSp>
      <p:sp>
        <p:nvSpPr>
          <p:cNvPr id="298" name="Google Shape;298;p9"/>
          <p:cNvSpPr txBox="1"/>
          <p:nvPr/>
        </p:nvSpPr>
        <p:spPr>
          <a:xfrm>
            <a:off x="7121925" y="5612664"/>
            <a:ext cx="6795436" cy="4924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IE" sz="26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https://pytch.org/app/lesson/sbys/3</a:t>
            </a:r>
            <a:endParaRPr sz="2600" b="0" i="0"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067B9E6A74DF449C3B061A05CC32B2" ma:contentTypeVersion="17" ma:contentTypeDescription="Create a new document." ma:contentTypeScope="" ma:versionID="5ff88d9bbdcaf93512dd18fd937815ab">
  <xsd:schema xmlns:xsd="http://www.w3.org/2001/XMLSchema" xmlns:xs="http://www.w3.org/2001/XMLSchema" xmlns:p="http://schemas.microsoft.com/office/2006/metadata/properties" xmlns:ns2="efcb0734-e8c9-4514-b3c2-081ae4e043c7" xmlns:ns3="5b9f464e-49fe-4c36-aa9b-ff899366bd41" targetNamespace="http://schemas.microsoft.com/office/2006/metadata/properties" ma:root="true" ma:fieldsID="9e5f3f306ea7c69f89720814953eab60" ns2:_="" ns3:_="">
    <xsd:import namespace="efcb0734-e8c9-4514-b3c2-081ae4e043c7"/>
    <xsd:import namespace="5b9f464e-49fe-4c36-aa9b-ff899366bd4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cb0734-e8c9-4514-b3c2-081ae4e043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d9b36d8-e8b0-4d46-88aa-db730269cdbe"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b9f464e-49fe-4c36-aa9b-ff899366bd4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f27b87a-077d-437c-8c5e-3eae08d8810f}" ma:internalName="TaxCatchAll" ma:showField="CatchAllData" ma:web="5b9f464e-49fe-4c36-aa9b-ff899366bd4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fcb0734-e8c9-4514-b3c2-081ae4e043c7">
      <Terms xmlns="http://schemas.microsoft.com/office/infopath/2007/PartnerControls"/>
    </lcf76f155ced4ddcb4097134ff3c332f>
    <TaxCatchAll xmlns="5b9f464e-49fe-4c36-aa9b-ff899366bd41" xsi:nil="true"/>
  </documentManagement>
</p:properties>
</file>

<file path=customXml/itemProps1.xml><?xml version="1.0" encoding="utf-8"?>
<ds:datastoreItem xmlns:ds="http://schemas.openxmlformats.org/officeDocument/2006/customXml" ds:itemID="{76FE7ADE-A9FA-46ED-96FF-EFF09E6CF35E}"/>
</file>

<file path=customXml/itemProps2.xml><?xml version="1.0" encoding="utf-8"?>
<ds:datastoreItem xmlns:ds="http://schemas.openxmlformats.org/officeDocument/2006/customXml" ds:itemID="{0B6A1972-372A-4EDB-9962-DED48ED6BFCC}"/>
</file>

<file path=customXml/itemProps3.xml><?xml version="1.0" encoding="utf-8"?>
<ds:datastoreItem xmlns:ds="http://schemas.openxmlformats.org/officeDocument/2006/customXml" ds:itemID="{56AB6077-738D-4EC3-8023-DA23E5EBB9E5}"/>
</file>

<file path=docProps/app.xml><?xml version="1.0" encoding="utf-8"?>
<Properties xmlns="http://schemas.openxmlformats.org/officeDocument/2006/extended-properties" xmlns:vt="http://schemas.openxmlformats.org/officeDocument/2006/docPropsVTypes">
  <TotalTime>0</TotalTime>
  <Words>2950</Words>
  <Application>Microsoft Office PowerPoint</Application>
  <PresentationFormat>Widescreen</PresentationFormat>
  <Paragraphs>134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Courier</vt:lpstr>
      <vt:lpstr>EB Garamond</vt:lpstr>
      <vt:lpstr>Office Theme</vt:lpstr>
      <vt:lpstr>Ceacht 3</vt:lpstr>
      <vt:lpstr>Níos mó ná Sprite (Sprid) amháin i bPytch</vt:lpstr>
      <vt:lpstr>Lúba while True i bPython.</vt:lpstr>
      <vt:lpstr>Uimhreacha randamacha i Python</vt:lpstr>
      <vt:lpstr>Iniúchadh ar uimhreacha randamacha</vt:lpstr>
      <vt:lpstr>Bileog Oibre 1</vt:lpstr>
      <vt:lpstr>Bail triail as</vt:lpstr>
      <vt:lpstr>EANGÚ </vt:lpstr>
      <vt:lpstr>Ceisteanna le déanamh i mbeirteanna – Bileog Oibre 2 </vt:lpstr>
      <vt:lpstr>Tascanna– Bileog Oibre 3</vt:lpstr>
      <vt:lpstr>Achoimre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Glenn Strong</dc:creator>
  <cp:lastModifiedBy>Shannagh Rowland</cp:lastModifiedBy>
  <cp:revision>2</cp:revision>
  <dcterms:created xsi:type="dcterms:W3CDTF">2023-06-19T09:20:43Z</dcterms:created>
  <dcterms:modified xsi:type="dcterms:W3CDTF">2026-02-20T16:10:26Z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0x010100E9067B9E6A74DF449C3B061A05CC32B2</vt:lpwstr>
  </property>
</Properties>
</file>