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69" r:id="rId5"/>
  </p:sldMasterIdLst>
  <p:notesMasterIdLst>
    <p:notesMasterId r:id="rId15"/>
  </p:notesMasterIdLst>
  <p:sldIdLst>
    <p:sldId id="256" r:id="rId6"/>
    <p:sldId id="257" r:id="rId7"/>
    <p:sldId id="279" r:id="rId8"/>
    <p:sldId id="259" r:id="rId9"/>
    <p:sldId id="260" r:id="rId10"/>
    <p:sldId id="261" r:id="rId11"/>
    <p:sldId id="262" r:id="rId12"/>
    <p:sldId id="263" r:id="rId13"/>
    <p:sldId id="264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6" roundtripDataSignature="AMtx7mhyE3cQOJ1dMIzHjvN8z6T0WnS/T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EBD3FE-B6DE-4C36-B519-A12FEC7B7580}" v="12" dt="2026-03-04T10:44:11.6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518" autoAdjust="0"/>
  </p:normalViewPr>
  <p:slideViewPr>
    <p:cSldViewPr snapToGrid="0">
      <p:cViewPr varScale="1">
        <p:scale>
          <a:sx n="62" d="100"/>
          <a:sy n="62" d="100"/>
        </p:scale>
        <p:origin x="1147" y="3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ise Crowe" userId="ee19a6d5-99af-4275-b55c-f21790cbb800" providerId="ADAL" clId="{199BCBA4-2224-47FC-8ACC-AE3B796CCC00}"/>
    <pc:docChg chg="undo custSel addSld delSld modSld">
      <pc:chgData name="Louise Crowe" userId="ee19a6d5-99af-4275-b55c-f21790cbb800" providerId="ADAL" clId="{199BCBA4-2224-47FC-8ACC-AE3B796CCC00}" dt="2026-03-04T10:44:26.705" v="26" actId="47"/>
      <pc:docMkLst>
        <pc:docMk/>
      </pc:docMkLst>
      <pc:sldChg chg="addSp delSp modSp del mod">
        <pc:chgData name="Louise Crowe" userId="ee19a6d5-99af-4275-b55c-f21790cbb800" providerId="ADAL" clId="{199BCBA4-2224-47FC-8ACC-AE3B796CCC00}" dt="2026-03-04T10:44:26.705" v="26" actId="47"/>
        <pc:sldMkLst>
          <pc:docMk/>
          <pc:sldMk cId="0" sldId="258"/>
        </pc:sldMkLst>
        <pc:picChg chg="add mod">
          <ac:chgData name="Louise Crowe" userId="ee19a6d5-99af-4275-b55c-f21790cbb800" providerId="ADAL" clId="{199BCBA4-2224-47FC-8ACC-AE3B796CCC00}" dt="2026-03-04T10:40:00.421" v="8" actId="962"/>
          <ac:picMkLst>
            <pc:docMk/>
            <pc:sldMk cId="0" sldId="258"/>
            <ac:picMk id="2" creationId="{A9FA8490-6BAE-9239-8CCF-846D386E91A7}"/>
          </ac:picMkLst>
        </pc:picChg>
        <pc:picChg chg="add mod">
          <ac:chgData name="Louise Crowe" userId="ee19a6d5-99af-4275-b55c-f21790cbb800" providerId="ADAL" clId="{199BCBA4-2224-47FC-8ACC-AE3B796CCC00}" dt="2026-03-04T10:40:43.327" v="10"/>
          <ac:picMkLst>
            <pc:docMk/>
            <pc:sldMk cId="0" sldId="258"/>
            <ac:picMk id="3" creationId="{D9E6EF46-0A63-E793-5DD5-2F37F21F1E1B}"/>
          </ac:picMkLst>
        </pc:picChg>
        <pc:picChg chg="add del">
          <ac:chgData name="Louise Crowe" userId="ee19a6d5-99af-4275-b55c-f21790cbb800" providerId="ADAL" clId="{199BCBA4-2224-47FC-8ACC-AE3B796CCC00}" dt="2026-03-04T10:40:02.602" v="9" actId="478"/>
          <ac:picMkLst>
            <pc:docMk/>
            <pc:sldMk cId="0" sldId="258"/>
            <ac:picMk id="181" creationId="{00000000-0000-0000-0000-000000000000}"/>
          </ac:picMkLst>
        </pc:picChg>
        <pc:picChg chg="ord">
          <ac:chgData name="Louise Crowe" userId="ee19a6d5-99af-4275-b55c-f21790cbb800" providerId="ADAL" clId="{199BCBA4-2224-47FC-8ACC-AE3B796CCC00}" dt="2026-03-04T10:39:59.197" v="7" actId="166"/>
          <ac:picMkLst>
            <pc:docMk/>
            <pc:sldMk cId="0" sldId="258"/>
            <ac:picMk id="194" creationId="{00000000-0000-0000-0000-000000000000}"/>
          </ac:picMkLst>
        </pc:picChg>
      </pc:sldChg>
      <pc:sldChg chg="modSp add mod">
        <pc:chgData name="Louise Crowe" userId="ee19a6d5-99af-4275-b55c-f21790cbb800" providerId="ADAL" clId="{199BCBA4-2224-47FC-8ACC-AE3B796CCC00}" dt="2026-03-04T10:43:59.003" v="25"/>
        <pc:sldMkLst>
          <pc:docMk/>
          <pc:sldMk cId="80797593" sldId="279"/>
        </pc:sldMkLst>
        <pc:spChg chg="mod">
          <ac:chgData name="Louise Crowe" userId="ee19a6d5-99af-4275-b55c-f21790cbb800" providerId="ADAL" clId="{199BCBA4-2224-47FC-8ACC-AE3B796CCC00}" dt="2026-03-04T10:42:38.198" v="16"/>
          <ac:spMkLst>
            <pc:docMk/>
            <pc:sldMk cId="80797593" sldId="279"/>
            <ac:spMk id="2" creationId="{9C3EC4E7-45E2-D2A6-611D-8EC9D6EA916B}"/>
          </ac:spMkLst>
        </pc:spChg>
        <pc:spChg chg="mod">
          <ac:chgData name="Louise Crowe" userId="ee19a6d5-99af-4275-b55c-f21790cbb800" providerId="ADAL" clId="{199BCBA4-2224-47FC-8ACC-AE3B796CCC00}" dt="2026-03-04T10:43:59.003" v="25"/>
          <ac:spMkLst>
            <pc:docMk/>
            <pc:sldMk cId="80797593" sldId="279"/>
            <ac:spMk id="5" creationId="{D389EA85-0C9F-5050-1D29-5926A84D4D4C}"/>
          </ac:spMkLst>
        </pc:spChg>
        <pc:spChg chg="mod">
          <ac:chgData name="Louise Crowe" userId="ee19a6d5-99af-4275-b55c-f21790cbb800" providerId="ADAL" clId="{199BCBA4-2224-47FC-8ACC-AE3B796CCC00}" dt="2026-03-04T10:43:10.718" v="19" actId="255"/>
          <ac:spMkLst>
            <pc:docMk/>
            <pc:sldMk cId="80797593" sldId="279"/>
            <ac:spMk id="7" creationId="{E4C78A2F-3411-BE85-5DCF-37D63508E3B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I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8" name="Google Shape;14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dirty="0"/>
              <a:t>Dia </a:t>
            </a:r>
            <a:r>
              <a:rPr lang="en-IE" dirty="0" err="1"/>
              <a:t>daoibh</a:t>
            </a:r>
            <a:r>
              <a:rPr lang="en-IE" dirty="0"/>
              <a:t>, </a:t>
            </a:r>
            <a:r>
              <a:rPr lang="en-IE" dirty="0" err="1"/>
              <a:t>agus</a:t>
            </a:r>
            <a:r>
              <a:rPr lang="en-IE" dirty="0"/>
              <a:t> fáilte go </a:t>
            </a:r>
            <a:r>
              <a:rPr lang="en-IE" dirty="0" err="1"/>
              <a:t>dtí</a:t>
            </a:r>
            <a:r>
              <a:rPr lang="en-IE" dirty="0"/>
              <a:t> an </a:t>
            </a:r>
            <a:r>
              <a:rPr lang="en-IE" dirty="0" err="1"/>
              <a:t>seachtú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an </a:t>
            </a:r>
            <a:r>
              <a:rPr lang="en-IE" dirty="0" err="1"/>
              <a:t>ceacht</a:t>
            </a:r>
            <a:r>
              <a:rPr lang="en-IE" dirty="0"/>
              <a:t> </a:t>
            </a:r>
            <a:r>
              <a:rPr lang="en-IE" dirty="0" err="1"/>
              <a:t>deireanach</a:t>
            </a:r>
            <a:r>
              <a:rPr lang="en-IE" dirty="0"/>
              <a:t> </a:t>
            </a:r>
            <a:r>
              <a:rPr lang="en-IE" dirty="0" err="1"/>
              <a:t>dár</a:t>
            </a:r>
            <a:r>
              <a:rPr lang="en-IE" dirty="0"/>
              <a:t> </a:t>
            </a:r>
            <a:r>
              <a:rPr lang="en-IE" dirty="0" err="1"/>
              <a:t>sraith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Python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. </a:t>
            </a:r>
            <a:r>
              <a:rPr lang="en-IE" dirty="0" err="1"/>
              <a:t>Inniu</a:t>
            </a:r>
            <a:r>
              <a:rPr lang="en-IE" dirty="0"/>
              <a:t> </a:t>
            </a:r>
            <a:r>
              <a:rPr lang="en-IE" dirty="0" err="1"/>
              <a:t>cuirfimid</a:t>
            </a:r>
            <a:r>
              <a:rPr lang="en-IE" dirty="0"/>
              <a:t> </a:t>
            </a:r>
            <a:r>
              <a:rPr lang="en-IE" dirty="0" err="1"/>
              <a:t>roinnt</a:t>
            </a:r>
            <a:r>
              <a:rPr lang="en-IE" dirty="0"/>
              <a:t> </a:t>
            </a:r>
            <a:r>
              <a:rPr lang="en-IE" dirty="0" err="1"/>
              <a:t>gnéithe</a:t>
            </a:r>
            <a:r>
              <a:rPr lang="en-IE" dirty="0"/>
              <a:t> </a:t>
            </a:r>
            <a:r>
              <a:rPr lang="en-IE" dirty="0" err="1"/>
              <a:t>nua</a:t>
            </a:r>
            <a:r>
              <a:rPr lang="en-IE" dirty="0"/>
              <a:t> leis an </a:t>
            </a:r>
            <a:r>
              <a:rPr lang="en-IE" dirty="0" err="1"/>
              <a:t>gcluiche</a:t>
            </a:r>
            <a:r>
              <a:rPr lang="en-IE" dirty="0"/>
              <a:t> a </a:t>
            </a:r>
            <a:r>
              <a:rPr lang="en-IE" dirty="0" err="1"/>
              <a:t>thosaíomar</a:t>
            </a:r>
            <a:r>
              <a:rPr lang="en-IE" dirty="0"/>
              <a:t> an </a:t>
            </a:r>
            <a:r>
              <a:rPr lang="en-IE" dirty="0" err="1"/>
              <a:t>uair</a:t>
            </a:r>
            <a:r>
              <a:rPr lang="en-IE" dirty="0"/>
              <a:t> </a:t>
            </a:r>
            <a:r>
              <a:rPr lang="en-IE" dirty="0" err="1"/>
              <a:t>dheireanach</a:t>
            </a:r>
            <a:r>
              <a:rPr lang="en-IE" dirty="0"/>
              <a:t>.</a:t>
            </a:r>
            <a:endParaRPr dirty="0"/>
          </a:p>
        </p:txBody>
      </p:sp>
      <p:sp>
        <p:nvSpPr>
          <p:cNvPr id="149" name="Google Shape;14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chuimhníonn</a:t>
            </a:r>
            <a:r>
              <a:rPr lang="en-IE" dirty="0"/>
              <a:t> </a:t>
            </a:r>
            <a:r>
              <a:rPr lang="en-IE" dirty="0" err="1"/>
              <a:t>sibh</a:t>
            </a:r>
            <a:r>
              <a:rPr lang="en-IE" dirty="0"/>
              <a:t>, </a:t>
            </a:r>
            <a:r>
              <a:rPr lang="en-IE" dirty="0" err="1"/>
              <a:t>d’fhágamar</a:t>
            </a:r>
            <a:r>
              <a:rPr lang="en-IE" dirty="0"/>
              <a:t> an </a:t>
            </a:r>
            <a:r>
              <a:rPr lang="en-IE" dirty="0" err="1"/>
              <a:t>cluiche</a:t>
            </a:r>
            <a:r>
              <a:rPr lang="en-IE" dirty="0"/>
              <a:t> an </a:t>
            </a:r>
            <a:r>
              <a:rPr lang="en-IE" dirty="0" err="1"/>
              <a:t>tseachtain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caite</a:t>
            </a:r>
            <a:r>
              <a:rPr lang="en-IE" dirty="0"/>
              <a:t> le </a:t>
            </a:r>
            <a:r>
              <a:rPr lang="en-IE" dirty="0" err="1"/>
              <a:t>húll</a:t>
            </a:r>
            <a:r>
              <a:rPr lang="en-IE" dirty="0"/>
              <a:t> (Apple) a thit den Stage (</a:t>
            </a:r>
            <a:r>
              <a:rPr lang="en-IE" dirty="0" err="1"/>
              <a:t>stáitse</a:t>
            </a:r>
            <a:r>
              <a:rPr lang="en-IE" dirty="0"/>
              <a:t>) </a:t>
            </a:r>
            <a:r>
              <a:rPr lang="en-IE" dirty="0" err="1"/>
              <a:t>agus</a:t>
            </a:r>
            <a:r>
              <a:rPr lang="en-IE" dirty="0"/>
              <a:t> a </a:t>
            </a:r>
            <a:r>
              <a:rPr lang="en-IE" dirty="0" err="1"/>
              <a:t>d’imigh</a:t>
            </a:r>
            <a:r>
              <a:rPr lang="en-IE" dirty="0"/>
              <a:t> as </a:t>
            </a:r>
            <a:r>
              <a:rPr lang="en-IE" dirty="0" err="1"/>
              <a:t>radharc</a:t>
            </a:r>
            <a:r>
              <a:rPr lang="en-IE" dirty="0"/>
              <a:t> ag an </a:t>
            </a:r>
            <a:r>
              <a:rPr lang="en-IE" dirty="0" err="1"/>
              <a:t>deireadh</a:t>
            </a:r>
            <a:r>
              <a:rPr lang="en-IE" dirty="0"/>
              <a:t>. </a:t>
            </a:r>
            <a:r>
              <a:rPr lang="en-IE" dirty="0" err="1"/>
              <a:t>Ar</a:t>
            </a:r>
            <a:r>
              <a:rPr lang="en-IE" dirty="0"/>
              <a:t> a </a:t>
            </a:r>
            <a:r>
              <a:rPr lang="en-IE" dirty="0" err="1"/>
              <a:t>laghad</a:t>
            </a:r>
            <a:r>
              <a:rPr lang="en-IE" dirty="0"/>
              <a:t>, </a:t>
            </a:r>
            <a:r>
              <a:rPr lang="en-IE" dirty="0" err="1"/>
              <a:t>ba</a:t>
            </a:r>
            <a:r>
              <a:rPr lang="en-IE" dirty="0"/>
              <a:t> </a:t>
            </a:r>
            <a:r>
              <a:rPr lang="en-IE" dirty="0" err="1"/>
              <a:t>mhaith</a:t>
            </a:r>
            <a:r>
              <a:rPr lang="en-IE" dirty="0"/>
              <a:t> linn é a chur </a:t>
            </a:r>
            <a:r>
              <a:rPr lang="en-IE" dirty="0" err="1"/>
              <a:t>ar</a:t>
            </a:r>
            <a:r>
              <a:rPr lang="en-IE" dirty="0"/>
              <a:t> bun </a:t>
            </a:r>
            <a:r>
              <a:rPr lang="en-IE" dirty="0" err="1"/>
              <a:t>ionas</a:t>
            </a:r>
            <a:r>
              <a:rPr lang="en-IE" dirty="0"/>
              <a:t> go </a:t>
            </a:r>
            <a:r>
              <a:rPr lang="en-IE" dirty="0" err="1"/>
              <a:t>dtagann</a:t>
            </a:r>
            <a:r>
              <a:rPr lang="en-IE" dirty="0"/>
              <a:t> an t-</a:t>
            </a:r>
            <a:r>
              <a:rPr lang="en-IE" dirty="0" err="1"/>
              <a:t>úll</a:t>
            </a:r>
            <a:r>
              <a:rPr lang="en-IE" dirty="0"/>
              <a:t> (Apple) </a:t>
            </a:r>
            <a:r>
              <a:rPr lang="en-IE" dirty="0" err="1"/>
              <a:t>ar</a:t>
            </a:r>
            <a:r>
              <a:rPr lang="en-IE" dirty="0"/>
              <a:t> ais </a:t>
            </a:r>
            <a:r>
              <a:rPr lang="en-IE" dirty="0" err="1"/>
              <a:t>arís</a:t>
            </a:r>
            <a:r>
              <a:rPr lang="en-IE" dirty="0"/>
              <a:t> </a:t>
            </a:r>
            <a:r>
              <a:rPr lang="en-IE" dirty="0" err="1"/>
              <a:t>nuair</a:t>
            </a:r>
            <a:r>
              <a:rPr lang="en-IE" dirty="0"/>
              <a:t> a </a:t>
            </a:r>
            <a:r>
              <a:rPr lang="en-IE" dirty="0" err="1"/>
              <a:t>shroicheann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an bun.</a:t>
            </a:r>
            <a:endParaRPr b="0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dirty="0"/>
              <a:t>Chun é sin a </a:t>
            </a:r>
            <a:r>
              <a:rPr lang="en-IE" dirty="0" err="1"/>
              <a:t>dhéanamh</a:t>
            </a:r>
            <a:r>
              <a:rPr lang="en-IE" dirty="0"/>
              <a:t>, </a:t>
            </a:r>
            <a:r>
              <a:rPr lang="en-IE" dirty="0" err="1"/>
              <a:t>ba</a:t>
            </a:r>
            <a:r>
              <a:rPr lang="en-IE" dirty="0"/>
              <a:t> </a:t>
            </a:r>
            <a:r>
              <a:rPr lang="en-IE" dirty="0" err="1"/>
              <a:t>mhaith</a:t>
            </a:r>
            <a:r>
              <a:rPr lang="en-IE" dirty="0"/>
              <a:t> </a:t>
            </a:r>
            <a:r>
              <a:rPr lang="en-IE" dirty="0" err="1"/>
              <a:t>liom</a:t>
            </a:r>
            <a:r>
              <a:rPr lang="en-IE" dirty="0"/>
              <a:t> </a:t>
            </a:r>
            <a:r>
              <a:rPr lang="en-IE" dirty="0" err="1"/>
              <a:t>labhairt</a:t>
            </a:r>
            <a:r>
              <a:rPr lang="en-IE" dirty="0"/>
              <a:t> </a:t>
            </a:r>
            <a:r>
              <a:rPr lang="en-IE" dirty="0" err="1"/>
              <a:t>beagán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conas</a:t>
            </a:r>
            <a:r>
              <a:rPr lang="en-IE" dirty="0"/>
              <a:t> a </a:t>
            </a:r>
            <a:r>
              <a:rPr lang="en-IE" dirty="0" err="1"/>
              <a:t>oibríonn</a:t>
            </a:r>
            <a:r>
              <a:rPr lang="en-IE" dirty="0"/>
              <a:t> while loops </a:t>
            </a:r>
            <a:r>
              <a:rPr lang="en-IE" dirty="0" err="1"/>
              <a:t>i</a:t>
            </a:r>
            <a:r>
              <a:rPr lang="en-IE" dirty="0"/>
              <a:t> Python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. </a:t>
            </a:r>
            <a:r>
              <a:rPr lang="en-IE" dirty="0" err="1"/>
              <a:t>Tá</a:t>
            </a:r>
            <a:r>
              <a:rPr lang="en-IE" dirty="0"/>
              <a:t> “while True” </a:t>
            </a:r>
            <a:r>
              <a:rPr lang="en-IE" dirty="0" err="1"/>
              <a:t>úsáidte</a:t>
            </a:r>
            <a:r>
              <a:rPr lang="en-IE" dirty="0"/>
              <a:t> </a:t>
            </a:r>
            <a:r>
              <a:rPr lang="en-IE" dirty="0" err="1"/>
              <a:t>againn</a:t>
            </a:r>
            <a:r>
              <a:rPr lang="en-IE" dirty="0"/>
              <a:t> mar </a:t>
            </a:r>
            <a:r>
              <a:rPr lang="en-IE" dirty="0" err="1"/>
              <a:t>bhealach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orduithe</a:t>
            </a:r>
            <a:r>
              <a:rPr lang="en-IE" dirty="0"/>
              <a:t> a </a:t>
            </a:r>
            <a:r>
              <a:rPr lang="en-IE" dirty="0" err="1"/>
              <a:t>athdhéanamh</a:t>
            </a:r>
            <a:r>
              <a:rPr lang="en-IE" dirty="0"/>
              <a:t> </a:t>
            </a:r>
            <a:r>
              <a:rPr lang="en-IE" dirty="0" err="1"/>
              <a:t>arís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arís</a:t>
            </a:r>
            <a:r>
              <a:rPr lang="en-IE" dirty="0"/>
              <a:t> </a:t>
            </a:r>
            <a:r>
              <a:rPr lang="en-IE" dirty="0" err="1"/>
              <a:t>eile</a:t>
            </a:r>
            <a:r>
              <a:rPr lang="en-IE" dirty="0"/>
              <a:t>, go deo.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dirty="0"/>
              <a:t>Is </a:t>
            </a:r>
            <a:r>
              <a:rPr lang="en-IE" dirty="0" err="1"/>
              <a:t>dócha</a:t>
            </a:r>
            <a:r>
              <a:rPr lang="en-IE" dirty="0"/>
              <a:t> go </a:t>
            </a:r>
            <a:r>
              <a:rPr lang="en-IE" dirty="0" err="1"/>
              <a:t>bhfuil</a:t>
            </a:r>
            <a:r>
              <a:rPr lang="en-IE" dirty="0"/>
              <a:t> </a:t>
            </a:r>
            <a:r>
              <a:rPr lang="en-IE" dirty="0" err="1"/>
              <a:t>tuairim</a:t>
            </a:r>
            <a:r>
              <a:rPr lang="en-IE" dirty="0"/>
              <a:t> </a:t>
            </a:r>
            <a:r>
              <a:rPr lang="en-IE" dirty="0" err="1"/>
              <a:t>agaibh</a:t>
            </a:r>
            <a:r>
              <a:rPr lang="en-IE" dirty="0"/>
              <a:t> </a:t>
            </a:r>
            <a:r>
              <a:rPr lang="en-IE" dirty="0" err="1"/>
              <a:t>anois</a:t>
            </a:r>
            <a:r>
              <a:rPr lang="en-IE" dirty="0"/>
              <a:t> </a:t>
            </a:r>
            <a:r>
              <a:rPr lang="en-IE" dirty="0" err="1"/>
              <a:t>nach</a:t>
            </a:r>
            <a:r>
              <a:rPr lang="en-IE" dirty="0"/>
              <a:t> é sin an t-</a:t>
            </a:r>
            <a:r>
              <a:rPr lang="en-IE" dirty="0" err="1"/>
              <a:t>aon</a:t>
            </a:r>
            <a:r>
              <a:rPr lang="en-IE" dirty="0"/>
              <a:t> </a:t>
            </a:r>
            <a:r>
              <a:rPr lang="en-IE" dirty="0" err="1"/>
              <a:t>bhealach</a:t>
            </a:r>
            <a:r>
              <a:rPr lang="en-IE" dirty="0"/>
              <a:t> le while loop a </a:t>
            </a:r>
            <a:r>
              <a:rPr lang="en-IE" dirty="0" err="1"/>
              <a:t>úsáid</a:t>
            </a:r>
            <a:r>
              <a:rPr lang="en-IE" dirty="0"/>
              <a:t>. Más </a:t>
            </a:r>
            <a:r>
              <a:rPr lang="en-IE" dirty="0" err="1"/>
              <a:t>beochan</a:t>
            </a:r>
            <a:r>
              <a:rPr lang="en-IE" dirty="0"/>
              <a:t> Boole é True, </a:t>
            </a:r>
            <a:r>
              <a:rPr lang="en-IE" dirty="0" err="1"/>
              <a:t>ba</a:t>
            </a:r>
            <a:r>
              <a:rPr lang="en-IE" dirty="0"/>
              <a:t> </a:t>
            </a:r>
            <a:r>
              <a:rPr lang="en-IE" dirty="0" err="1"/>
              <a:t>cheart</a:t>
            </a:r>
            <a:r>
              <a:rPr lang="en-IE" dirty="0"/>
              <a:t> go </a:t>
            </a:r>
            <a:r>
              <a:rPr lang="en-IE" dirty="0" err="1"/>
              <a:t>mbeimis</a:t>
            </a:r>
            <a:r>
              <a:rPr lang="en-IE" dirty="0"/>
              <a:t> in </a:t>
            </a:r>
            <a:r>
              <a:rPr lang="en-IE" dirty="0" err="1"/>
              <a:t>ann</a:t>
            </a:r>
            <a:r>
              <a:rPr lang="en-IE" dirty="0"/>
              <a:t> </a:t>
            </a:r>
            <a:r>
              <a:rPr lang="en-IE" dirty="0" err="1"/>
              <a:t>beochana</a:t>
            </a:r>
            <a:r>
              <a:rPr lang="en-IE" dirty="0"/>
              <a:t> Boole </a:t>
            </a:r>
            <a:r>
              <a:rPr lang="en-IE" dirty="0" err="1"/>
              <a:t>eile</a:t>
            </a:r>
            <a:r>
              <a:rPr lang="en-IE" dirty="0"/>
              <a:t> a </a:t>
            </a:r>
            <a:r>
              <a:rPr lang="en-IE" dirty="0" err="1"/>
              <a:t>úsáid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while </a:t>
            </a:r>
            <a:r>
              <a:rPr lang="en-IE" dirty="0" err="1"/>
              <a:t>freisin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i="0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[An </a:t>
            </a:r>
            <a:r>
              <a:rPr lang="en-IE" sz="1100" b="1" dirty="0" err="1">
                <a:latin typeface="Arial"/>
                <a:ea typeface="Arial"/>
                <a:cs typeface="Arial"/>
                <a:sym typeface="Arial"/>
              </a:rPr>
              <a:t>chéad</a:t>
            </a: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b="1" dirty="0" err="1">
                <a:latin typeface="Arial"/>
                <a:ea typeface="Arial"/>
                <a:cs typeface="Arial"/>
                <a:sym typeface="Arial"/>
              </a:rPr>
              <a:t>bheochan</a:t>
            </a: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b="1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]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[next animation]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IE" dirty="0"/>
              <a:t>Seo </a:t>
            </a:r>
            <a:r>
              <a:rPr lang="en-IE" dirty="0" err="1"/>
              <a:t>sampla</a:t>
            </a:r>
            <a:r>
              <a:rPr lang="en-IE" dirty="0"/>
              <a:t> de </a:t>
            </a:r>
            <a:r>
              <a:rPr lang="en-IE" b="1" dirty="0"/>
              <a:t>while</a:t>
            </a:r>
            <a:r>
              <a:rPr lang="en-IE" dirty="0"/>
              <a:t> loop </a:t>
            </a:r>
            <a:r>
              <a:rPr lang="en-IE" dirty="0" err="1"/>
              <a:t>nach</a:t>
            </a:r>
            <a:r>
              <a:rPr lang="en-IE" dirty="0"/>
              <a:t> </a:t>
            </a:r>
            <a:r>
              <a:rPr lang="en-IE" dirty="0" err="1"/>
              <a:t>ritheann</a:t>
            </a:r>
            <a:r>
              <a:rPr lang="en-IE" dirty="0"/>
              <a:t> go deo, ach a </a:t>
            </a:r>
            <a:r>
              <a:rPr lang="en-IE" dirty="0" err="1"/>
              <a:t>ritheann</a:t>
            </a:r>
            <a:r>
              <a:rPr lang="en-IE" dirty="0"/>
              <a:t> </a:t>
            </a:r>
            <a:r>
              <a:rPr lang="en-IE" dirty="0" err="1"/>
              <a:t>amháin</a:t>
            </a:r>
            <a:r>
              <a:rPr lang="en-IE" dirty="0"/>
              <a:t> go </a:t>
            </a:r>
            <a:r>
              <a:rPr lang="en-IE" dirty="0" err="1"/>
              <a:t>dtí</a:t>
            </a:r>
            <a:r>
              <a:rPr lang="en-IE" dirty="0"/>
              <a:t> go </a:t>
            </a:r>
            <a:r>
              <a:rPr lang="en-IE" dirty="0" err="1"/>
              <a:t>mbíonn</a:t>
            </a:r>
            <a:r>
              <a:rPr lang="en-IE" dirty="0"/>
              <a:t> </a:t>
            </a:r>
            <a:r>
              <a:rPr lang="en-IE" dirty="0" err="1"/>
              <a:t>athróg</a:t>
            </a:r>
            <a:r>
              <a:rPr lang="en-IE" dirty="0"/>
              <a:t> </a:t>
            </a:r>
            <a:r>
              <a:rPr lang="en-IE" dirty="0" err="1"/>
              <a:t>níos</a:t>
            </a:r>
            <a:r>
              <a:rPr lang="en-IE" dirty="0"/>
              <a:t> </a:t>
            </a:r>
            <a:r>
              <a:rPr lang="en-IE" dirty="0" err="1"/>
              <a:t>mó</a:t>
            </a:r>
            <a:r>
              <a:rPr lang="en-IE" dirty="0"/>
              <a:t> </a:t>
            </a:r>
            <a:r>
              <a:rPr lang="en-IE" dirty="0" err="1"/>
              <a:t>ná</a:t>
            </a:r>
            <a:r>
              <a:rPr lang="en-IE" dirty="0"/>
              <a:t> 0 ann. </a:t>
            </a:r>
            <a:r>
              <a:rPr lang="en-IE" dirty="0" err="1"/>
              <a:t>Ritheann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horduithe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b="1" dirty="0"/>
              <a:t>while loop</a:t>
            </a:r>
            <a:r>
              <a:rPr lang="en-IE" dirty="0"/>
              <a:t>, </a:t>
            </a:r>
            <a:r>
              <a:rPr lang="en-IE" dirty="0" err="1"/>
              <a:t>ansin</a:t>
            </a:r>
            <a:r>
              <a:rPr lang="en-IE" dirty="0"/>
              <a:t> </a:t>
            </a:r>
            <a:r>
              <a:rPr lang="en-IE" dirty="0" err="1"/>
              <a:t>ríomhtar</a:t>
            </a:r>
            <a:r>
              <a:rPr lang="en-IE" dirty="0"/>
              <a:t> an </a:t>
            </a:r>
            <a:r>
              <a:rPr lang="en-IE" dirty="0" err="1"/>
              <a:t>coinníoll</a:t>
            </a:r>
            <a:r>
              <a:rPr lang="en-IE" dirty="0"/>
              <a:t> </a:t>
            </a:r>
            <a:r>
              <a:rPr lang="en-IE" dirty="0" err="1"/>
              <a:t>arís</a:t>
            </a:r>
            <a:r>
              <a:rPr lang="en-IE" dirty="0"/>
              <a:t>.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fós</a:t>
            </a:r>
            <a:r>
              <a:rPr lang="en-IE" dirty="0"/>
              <a:t> </a:t>
            </a:r>
            <a:r>
              <a:rPr lang="en-IE" dirty="0" err="1"/>
              <a:t>fíor</a:t>
            </a:r>
            <a:r>
              <a:rPr lang="en-IE" dirty="0"/>
              <a:t> tar </a:t>
            </a:r>
            <a:r>
              <a:rPr lang="en-IE" dirty="0" err="1"/>
              <a:t>éis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n-</a:t>
            </a:r>
            <a:r>
              <a:rPr lang="en-IE" dirty="0" err="1"/>
              <a:t>orduithe</a:t>
            </a:r>
            <a:r>
              <a:rPr lang="en-IE" dirty="0"/>
              <a:t> a </a:t>
            </a:r>
            <a:r>
              <a:rPr lang="en-IE" dirty="0" err="1"/>
              <a:t>rith</a:t>
            </a:r>
            <a:r>
              <a:rPr lang="en-IE" dirty="0"/>
              <a:t>, </a:t>
            </a:r>
            <a:r>
              <a:rPr lang="en-IE" dirty="0" err="1"/>
              <a:t>ritheann</a:t>
            </a:r>
            <a:r>
              <a:rPr lang="en-IE" dirty="0"/>
              <a:t> </a:t>
            </a:r>
            <a:r>
              <a:rPr lang="en-IE" dirty="0" err="1"/>
              <a:t>siad</a:t>
            </a:r>
            <a:r>
              <a:rPr lang="en-IE" dirty="0"/>
              <a:t> </a:t>
            </a:r>
            <a:r>
              <a:rPr lang="en-IE" dirty="0" err="1"/>
              <a:t>arís</a:t>
            </a:r>
            <a:r>
              <a:rPr lang="en-IE" dirty="0"/>
              <a:t>.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dheireadh</a:t>
            </a:r>
            <a:r>
              <a:rPr lang="en-IE" dirty="0"/>
              <a:t> </a:t>
            </a:r>
            <a:r>
              <a:rPr lang="en-IE" dirty="0" err="1"/>
              <a:t>athróidh</a:t>
            </a:r>
            <a:r>
              <a:rPr lang="en-IE" dirty="0"/>
              <a:t> </a:t>
            </a:r>
            <a:r>
              <a:rPr lang="en-IE" dirty="0" err="1"/>
              <a:t>ceann</a:t>
            </a:r>
            <a:r>
              <a:rPr lang="en-IE" dirty="0"/>
              <a:t> de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horduithe</a:t>
            </a:r>
            <a:r>
              <a:rPr lang="en-IE" dirty="0"/>
              <a:t> </a:t>
            </a:r>
            <a:r>
              <a:rPr lang="en-IE" dirty="0" err="1"/>
              <a:t>rud</a:t>
            </a:r>
            <a:r>
              <a:rPr lang="en-IE" dirty="0"/>
              <a:t> </a:t>
            </a:r>
            <a:r>
              <a:rPr lang="en-IE" dirty="0" err="1"/>
              <a:t>éigin</a:t>
            </a:r>
            <a:r>
              <a:rPr lang="en-IE" dirty="0"/>
              <a:t> </a:t>
            </a:r>
            <a:r>
              <a:rPr lang="en-IE" dirty="0" err="1"/>
              <a:t>ionas</a:t>
            </a:r>
            <a:r>
              <a:rPr lang="en-IE" dirty="0"/>
              <a:t> </a:t>
            </a:r>
            <a:r>
              <a:rPr lang="en-IE" dirty="0" err="1"/>
              <a:t>nach</a:t>
            </a:r>
            <a:r>
              <a:rPr lang="en-IE" dirty="0"/>
              <a:t> </a:t>
            </a:r>
            <a:r>
              <a:rPr lang="en-IE" dirty="0" err="1"/>
              <a:t>mbeidh</a:t>
            </a:r>
            <a:r>
              <a:rPr lang="en-IE" dirty="0"/>
              <a:t> an </a:t>
            </a:r>
            <a:r>
              <a:rPr lang="en-IE" dirty="0" err="1"/>
              <a:t>coinníoll</a:t>
            </a:r>
            <a:r>
              <a:rPr lang="en-IE" dirty="0"/>
              <a:t> </a:t>
            </a:r>
            <a:r>
              <a:rPr lang="en-IE" dirty="0" err="1"/>
              <a:t>fíor</a:t>
            </a:r>
            <a:r>
              <a:rPr lang="en-IE" dirty="0"/>
              <a:t> a </a:t>
            </a:r>
            <a:r>
              <a:rPr lang="en-IE" dirty="0" err="1"/>
              <a:t>thuilleadh</a:t>
            </a:r>
            <a:r>
              <a:rPr lang="en-IE" dirty="0"/>
              <a:t>,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ansin</a:t>
            </a:r>
            <a:r>
              <a:rPr lang="en-IE" dirty="0"/>
              <a:t> </a:t>
            </a:r>
            <a:r>
              <a:rPr lang="en-IE" dirty="0" err="1"/>
              <a:t>críochnaíonn</a:t>
            </a:r>
            <a:r>
              <a:rPr lang="en-IE" dirty="0"/>
              <a:t> an </a:t>
            </a:r>
            <a:r>
              <a:rPr lang="en-IE" dirty="0" err="1"/>
              <a:t>lúb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bogaimid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aghaidh</a:t>
            </a:r>
            <a:r>
              <a:rPr lang="en-IE" dirty="0"/>
              <a:t> go </a:t>
            </a:r>
            <a:r>
              <a:rPr lang="en-IE" dirty="0" err="1"/>
              <a:t>dtí</a:t>
            </a:r>
            <a:r>
              <a:rPr lang="en-IE" dirty="0"/>
              <a:t> an </a:t>
            </a:r>
            <a:r>
              <a:rPr lang="en-IE" dirty="0" err="1"/>
              <a:t>chéad</a:t>
            </a:r>
            <a:r>
              <a:rPr lang="en-IE" dirty="0"/>
              <a:t> </a:t>
            </a:r>
            <a:r>
              <a:rPr lang="en-IE" dirty="0" err="1"/>
              <a:t>ordú</a:t>
            </a:r>
            <a:r>
              <a:rPr lang="en-IE" dirty="0"/>
              <a:t> </a:t>
            </a:r>
            <a:r>
              <a:rPr lang="en-IE" dirty="0" err="1"/>
              <a:t>eile</a:t>
            </a:r>
            <a:r>
              <a:rPr lang="en-IE" dirty="0"/>
              <a:t> a </a:t>
            </a:r>
            <a:r>
              <a:rPr lang="en-IE" dirty="0" err="1"/>
              <a:t>leanann</a:t>
            </a:r>
            <a:r>
              <a:rPr lang="en-IE" dirty="0"/>
              <a:t> é (</a:t>
            </a:r>
            <a:r>
              <a:rPr lang="en-IE" dirty="0" err="1"/>
              <a:t>nó</a:t>
            </a:r>
            <a:r>
              <a:rPr lang="en-IE" dirty="0"/>
              <a:t> </a:t>
            </a:r>
            <a:r>
              <a:rPr lang="en-IE" dirty="0" err="1"/>
              <a:t>críochnaíonn</a:t>
            </a:r>
            <a:r>
              <a:rPr lang="en-IE" dirty="0"/>
              <a:t> an script mura </a:t>
            </a:r>
            <a:r>
              <a:rPr lang="en-IE" dirty="0" err="1"/>
              <a:t>bhfuil</a:t>
            </a:r>
            <a:r>
              <a:rPr lang="en-IE" dirty="0"/>
              <a:t> </a:t>
            </a:r>
            <a:r>
              <a:rPr lang="en-IE" dirty="0" err="1"/>
              <a:t>aon</a:t>
            </a:r>
            <a:r>
              <a:rPr lang="en-IE" dirty="0"/>
              <a:t> </a:t>
            </a:r>
            <a:r>
              <a:rPr lang="en-IE" dirty="0" err="1"/>
              <a:t>rud</a:t>
            </a:r>
            <a:r>
              <a:rPr lang="en-IE" dirty="0"/>
              <a:t> </a:t>
            </a:r>
            <a:r>
              <a:rPr lang="en-IE" dirty="0" err="1"/>
              <a:t>eile</a:t>
            </a:r>
            <a:r>
              <a:rPr lang="en-IE" dirty="0"/>
              <a:t> </a:t>
            </a:r>
            <a:r>
              <a:rPr lang="en-IE" dirty="0" err="1"/>
              <a:t>ann</a:t>
            </a:r>
            <a:r>
              <a:rPr lang="en-IE" dirty="0"/>
              <a:t>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i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b="0" dirty="0"/>
              <a:t>Is bealach é </a:t>
            </a:r>
            <a:r>
              <a:rPr lang="en-IE" b="0" dirty="0" err="1"/>
              <a:t>seo</a:t>
            </a:r>
            <a:r>
              <a:rPr lang="en-IE" b="0" dirty="0"/>
              <a:t> </a:t>
            </a:r>
            <a:r>
              <a:rPr lang="en-IE" b="0" dirty="0" err="1"/>
              <a:t>chun</a:t>
            </a:r>
            <a:r>
              <a:rPr lang="en-IE" b="0" dirty="0"/>
              <a:t> </a:t>
            </a:r>
            <a:r>
              <a:rPr lang="en-IE" b="0" dirty="0" err="1"/>
              <a:t>orduithe</a:t>
            </a:r>
            <a:r>
              <a:rPr lang="en-IE" b="0" dirty="0"/>
              <a:t> a </a:t>
            </a:r>
            <a:r>
              <a:rPr lang="en-IE" b="0" dirty="0" err="1"/>
              <a:t>athdhéanamh</a:t>
            </a:r>
            <a:r>
              <a:rPr lang="en-IE" b="0" dirty="0"/>
              <a:t>, </a:t>
            </a:r>
            <a:r>
              <a:rPr lang="en-IE" b="0" dirty="0" err="1"/>
              <a:t>ní</a:t>
            </a:r>
            <a:r>
              <a:rPr lang="en-IE" b="0" dirty="0"/>
              <a:t> go deo, ach </a:t>
            </a:r>
            <a:r>
              <a:rPr lang="en-IE" b="0" i="1" dirty="0"/>
              <a:t>go </a:t>
            </a:r>
            <a:r>
              <a:rPr lang="en-IE" b="0" i="1" dirty="0" err="1"/>
              <a:t>dtí</a:t>
            </a:r>
            <a:r>
              <a:rPr lang="en-IE" b="0" i="1" dirty="0"/>
              <a:t> go </a:t>
            </a:r>
            <a:r>
              <a:rPr lang="en-IE" b="0" i="1" dirty="0" err="1"/>
              <a:t>mbeidh</a:t>
            </a:r>
            <a:r>
              <a:rPr lang="en-IE" b="0" i="1" dirty="0"/>
              <a:t> </a:t>
            </a:r>
            <a:r>
              <a:rPr lang="en-IE" b="0" i="1" dirty="0" err="1"/>
              <a:t>sprioc</a:t>
            </a:r>
            <a:r>
              <a:rPr lang="en-IE" b="0" i="1" dirty="0"/>
              <a:t> </a:t>
            </a:r>
            <a:r>
              <a:rPr lang="en-IE" b="0" i="1" dirty="0" err="1"/>
              <a:t>éigin</a:t>
            </a:r>
            <a:r>
              <a:rPr lang="en-IE" b="0" i="1" dirty="0"/>
              <a:t> </a:t>
            </a:r>
            <a:r>
              <a:rPr lang="en-IE" b="0" i="1" dirty="0" err="1"/>
              <a:t>bainte</a:t>
            </a:r>
            <a:r>
              <a:rPr lang="en-IE" b="0" i="1" dirty="0"/>
              <a:t> </a:t>
            </a:r>
            <a:r>
              <a:rPr lang="en-IE" b="0" i="1" dirty="0" err="1"/>
              <a:t>amach</a:t>
            </a:r>
            <a:r>
              <a:rPr lang="en-IE" b="0" i="1" dirty="0"/>
              <a:t> </a:t>
            </a:r>
            <a:r>
              <a:rPr lang="en-IE" b="0" i="1" dirty="0" err="1"/>
              <a:t>acu</a:t>
            </a:r>
            <a:r>
              <a:rPr lang="en-IE" b="0" i="1" dirty="0"/>
              <a:t>.</a:t>
            </a:r>
            <a:endParaRPr b="0" i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i="1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[An </a:t>
            </a:r>
            <a:r>
              <a:rPr lang="en-IE" sz="1100" b="1" dirty="0" err="1">
                <a:latin typeface="Arial"/>
                <a:ea typeface="Arial"/>
                <a:cs typeface="Arial"/>
                <a:sym typeface="Arial"/>
              </a:rPr>
              <a:t>chéad</a:t>
            </a: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b="1" dirty="0" err="1">
                <a:latin typeface="Arial"/>
                <a:ea typeface="Arial"/>
                <a:cs typeface="Arial"/>
                <a:sym typeface="Arial"/>
              </a:rPr>
              <a:t>bheochan</a:t>
            </a: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b="1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]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lang="en-IE" sz="1100" b="1" dirty="0">
                <a:latin typeface="Arial"/>
                <a:ea typeface="Arial"/>
                <a:cs typeface="Arial"/>
                <a:sym typeface="Arial"/>
              </a:rPr>
              <a:t>[next animation]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IE" dirty="0"/>
              <a:t>Mar </a:t>
            </a:r>
            <a:r>
              <a:rPr lang="en-IE" dirty="0" err="1"/>
              <a:t>shampla</a:t>
            </a:r>
            <a:r>
              <a:rPr lang="en-IE" dirty="0"/>
              <a:t>,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lúb</a:t>
            </a:r>
            <a:r>
              <a:rPr lang="en-IE" dirty="0"/>
              <a:t> a </a:t>
            </a:r>
            <a:r>
              <a:rPr lang="en-IE" dirty="0" err="1"/>
              <a:t>chuireann</a:t>
            </a:r>
            <a:r>
              <a:rPr lang="en-IE" dirty="0"/>
              <a:t> sprite (</a:t>
            </a:r>
            <a:r>
              <a:rPr lang="en-IE" dirty="0" err="1"/>
              <a:t>sprid</a:t>
            </a:r>
            <a:r>
              <a:rPr lang="en-IE" dirty="0"/>
              <a:t>) ag </a:t>
            </a:r>
            <a:r>
              <a:rPr lang="en-IE" dirty="0" err="1"/>
              <a:t>glioscarnach</a:t>
            </a:r>
            <a:r>
              <a:rPr lang="en-IE" dirty="0"/>
              <a:t> </a:t>
            </a:r>
            <a:r>
              <a:rPr lang="en-IE" dirty="0" err="1"/>
              <a:t>timpeall</a:t>
            </a:r>
            <a:r>
              <a:rPr lang="en-IE" dirty="0"/>
              <a:t> an Stage (</a:t>
            </a:r>
            <a:r>
              <a:rPr lang="en-IE" dirty="0" err="1"/>
              <a:t>stáitse</a:t>
            </a:r>
            <a:r>
              <a:rPr lang="en-IE" dirty="0"/>
              <a:t>).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tá</a:t>
            </a:r>
            <a:r>
              <a:rPr lang="en-IE" dirty="0"/>
              <a:t> sprite (</a:t>
            </a:r>
            <a:r>
              <a:rPr lang="en-IE" dirty="0" err="1"/>
              <a:t>sprid</a:t>
            </a:r>
            <a:r>
              <a:rPr lang="en-IE" dirty="0"/>
              <a:t>) </a:t>
            </a:r>
            <a:r>
              <a:rPr lang="en-IE" dirty="0" err="1"/>
              <a:t>eile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tionscadal</a:t>
            </a:r>
            <a:r>
              <a:rPr lang="en-IE" dirty="0"/>
              <a:t> a </a:t>
            </a:r>
            <a:r>
              <a:rPr lang="en-IE" dirty="0" err="1"/>
              <a:t>úsáideann</a:t>
            </a:r>
            <a:r>
              <a:rPr lang="en-IE" dirty="0"/>
              <a:t> an </a:t>
            </a:r>
            <a:r>
              <a:rPr lang="en-IE" dirty="0" err="1"/>
              <a:t>braiteoir</a:t>
            </a:r>
            <a:r>
              <a:rPr lang="en-IE" dirty="0"/>
              <a:t> </a:t>
            </a:r>
            <a:r>
              <a:rPr lang="en-IE" b="1" dirty="0"/>
              <a:t>“touching”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pointí</a:t>
            </a:r>
            <a:r>
              <a:rPr lang="en-IE" dirty="0"/>
              <a:t> a </a:t>
            </a:r>
            <a:r>
              <a:rPr lang="en-IE" dirty="0" err="1"/>
              <a:t>scóráil</a:t>
            </a:r>
            <a:r>
              <a:rPr lang="en-IE" dirty="0"/>
              <a:t> </a:t>
            </a:r>
            <a:r>
              <a:rPr lang="en-IE" dirty="0" err="1"/>
              <a:t>gach</a:t>
            </a:r>
            <a:r>
              <a:rPr lang="en-IE" dirty="0"/>
              <a:t> </a:t>
            </a:r>
            <a:r>
              <a:rPr lang="en-IE" dirty="0" err="1"/>
              <a:t>uair</a:t>
            </a:r>
            <a:r>
              <a:rPr lang="en-IE" dirty="0"/>
              <a:t> a </a:t>
            </a:r>
            <a:r>
              <a:rPr lang="en-IE" dirty="0" err="1"/>
              <a:t>bhuailtear</a:t>
            </a:r>
            <a:r>
              <a:rPr lang="en-IE" dirty="0"/>
              <a:t> leis an sprite (</a:t>
            </a:r>
            <a:r>
              <a:rPr lang="en-IE" dirty="0" err="1"/>
              <a:t>sprid</a:t>
            </a:r>
            <a:r>
              <a:rPr lang="en-IE" dirty="0"/>
              <a:t>) </a:t>
            </a:r>
            <a:r>
              <a:rPr lang="en-IE" dirty="0" err="1"/>
              <a:t>seo</a:t>
            </a:r>
            <a:r>
              <a:rPr lang="en-IE" dirty="0"/>
              <a:t>, </a:t>
            </a:r>
            <a:r>
              <a:rPr lang="en-IE" dirty="0" err="1"/>
              <a:t>ansin</a:t>
            </a:r>
            <a:r>
              <a:rPr lang="en-IE" dirty="0"/>
              <a:t> </a:t>
            </a:r>
            <a:r>
              <a:rPr lang="en-IE" dirty="0" err="1"/>
              <a:t>nuair</a:t>
            </a:r>
            <a:r>
              <a:rPr lang="en-IE" dirty="0"/>
              <a:t> a </a:t>
            </a:r>
            <a:r>
              <a:rPr lang="en-IE" dirty="0" err="1"/>
              <a:t>bheidh</a:t>
            </a:r>
            <a:r>
              <a:rPr lang="en-IE" dirty="0"/>
              <a:t> </a:t>
            </a:r>
            <a:r>
              <a:rPr lang="en-IE" dirty="0" err="1"/>
              <a:t>caoga</a:t>
            </a:r>
            <a:r>
              <a:rPr lang="en-IE" dirty="0"/>
              <a:t> pointe </a:t>
            </a:r>
            <a:r>
              <a:rPr lang="en-IE" dirty="0" err="1"/>
              <a:t>scóráilte</a:t>
            </a:r>
            <a:r>
              <a:rPr lang="en-IE" dirty="0"/>
              <a:t> </a:t>
            </a:r>
            <a:r>
              <a:rPr lang="en-IE" dirty="0" err="1"/>
              <a:t>críochnóidh</a:t>
            </a:r>
            <a:r>
              <a:rPr lang="en-IE" dirty="0"/>
              <a:t> an </a:t>
            </a:r>
            <a:r>
              <a:rPr lang="en-IE" dirty="0" err="1"/>
              <a:t>lúb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. </a:t>
            </a:r>
            <a:r>
              <a:rPr lang="en-IE" dirty="0" err="1"/>
              <a:t>B’fhéidir</a:t>
            </a:r>
            <a:r>
              <a:rPr lang="en-IE" dirty="0"/>
              <a:t> go </a:t>
            </a:r>
            <a:r>
              <a:rPr lang="en-IE" dirty="0" err="1"/>
              <a:t>ndéanfaidh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chéad</a:t>
            </a:r>
            <a:r>
              <a:rPr lang="en-IE" dirty="0"/>
              <a:t> </a:t>
            </a:r>
            <a:r>
              <a:rPr lang="en-IE" dirty="0" err="1"/>
              <a:t>orduithe</a:t>
            </a:r>
            <a:r>
              <a:rPr lang="en-IE" dirty="0"/>
              <a:t> </a:t>
            </a:r>
            <a:r>
              <a:rPr lang="en-IE" dirty="0" err="1"/>
              <a:t>eile</a:t>
            </a:r>
            <a:r>
              <a:rPr lang="en-IE" dirty="0"/>
              <a:t> </a:t>
            </a:r>
            <a:r>
              <a:rPr lang="en-IE" dirty="0" err="1"/>
              <a:t>rud</a:t>
            </a:r>
            <a:r>
              <a:rPr lang="en-IE" dirty="0"/>
              <a:t> </a:t>
            </a:r>
            <a:r>
              <a:rPr lang="en-IE" dirty="0" err="1"/>
              <a:t>éigin</a:t>
            </a:r>
            <a:r>
              <a:rPr lang="en-IE" dirty="0"/>
              <a:t> </a:t>
            </a:r>
            <a:r>
              <a:rPr lang="en-IE" dirty="0" err="1"/>
              <a:t>cosúil</a:t>
            </a:r>
            <a:r>
              <a:rPr lang="en-IE" dirty="0"/>
              <a:t> le </a:t>
            </a:r>
            <a:r>
              <a:rPr lang="en-IE" dirty="0" err="1"/>
              <a:t>deireadh</a:t>
            </a:r>
            <a:r>
              <a:rPr lang="en-IE" dirty="0"/>
              <a:t> a chur leis an </a:t>
            </a:r>
            <a:r>
              <a:rPr lang="en-IE" dirty="0" err="1"/>
              <a:t>gcluiche</a:t>
            </a:r>
            <a:r>
              <a:rPr lang="en-IE" dirty="0"/>
              <a:t>?</a:t>
            </a:r>
            <a:endParaRPr dirty="0"/>
          </a:p>
        </p:txBody>
      </p:sp>
      <p:sp>
        <p:nvSpPr>
          <p:cNvPr id="158" name="Google Shape;15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Seo bealach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le while loops a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úsáid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díreach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mar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atá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leis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ordú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“if”, is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féidir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linn while loop a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neadú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taobh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istigh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lúb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Tá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lúb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amháin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á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athdhéanamh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taobh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istigh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lúb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cosúil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le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líon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n-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athdhéanamh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iolrú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don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lúb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istigh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Seo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sampla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ina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bhfuil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while loop (an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ceann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istigh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) a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athraíonn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suíomh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charr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beagán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gach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uair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ritheann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sé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agus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leanann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sé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air sin go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dtí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go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sroicheann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carr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imeall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stáitse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Déantar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lúb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sin – ag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bogadh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ón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taobh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amháin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den Stage (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stáitse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) go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dtí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taobh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– a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athdhéanamh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arís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agus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arís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ag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lúb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i="1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IE" sz="1200" i="1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200" i="1" dirty="0" err="1">
                <a:latin typeface="Arial"/>
                <a:ea typeface="Arial"/>
                <a:cs typeface="Arial"/>
                <a:sym typeface="Arial"/>
              </a:rPr>
              <a:t>taobh</a:t>
            </a:r>
            <a:r>
              <a:rPr lang="en-IE" sz="12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i="1" dirty="0" err="1">
                <a:latin typeface="Arial"/>
                <a:ea typeface="Arial"/>
                <a:cs typeface="Arial"/>
                <a:sym typeface="Arial"/>
              </a:rPr>
              <a:t>amuigh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ionas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go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mbogann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carr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trasna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Stage (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stáitse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arís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agus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arís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Déanann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horduithe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breise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sa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lúb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taobh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amuigh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cinnte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go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bhfilltear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carr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thúsphointe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gach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uair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Féachaimis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air ag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rith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feadh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cúpla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soicind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feicfidh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sibh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cad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atá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gceist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dirty="0" err="1">
                <a:latin typeface="Arial"/>
                <a:ea typeface="Arial"/>
                <a:cs typeface="Arial"/>
                <a:sym typeface="Arial"/>
              </a:rPr>
              <a:t>agam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.</a:t>
            </a:r>
            <a:endParaRPr lang="en-IE" b="1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rPr lang="en-IE" sz="1200" b="1" dirty="0">
                <a:latin typeface="Arial"/>
                <a:ea typeface="Arial"/>
                <a:cs typeface="Arial"/>
                <a:sym typeface="Arial"/>
              </a:rPr>
              <a:t>[An </a:t>
            </a:r>
            <a:r>
              <a:rPr lang="en-IE" sz="1200" b="1" dirty="0" err="1">
                <a:latin typeface="Arial"/>
                <a:ea typeface="Arial"/>
                <a:cs typeface="Arial"/>
                <a:sym typeface="Arial"/>
              </a:rPr>
              <a:t>chéad</a:t>
            </a:r>
            <a:r>
              <a:rPr lang="en-IE" sz="12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b="1" dirty="0" err="1">
                <a:latin typeface="Arial"/>
                <a:ea typeface="Arial"/>
                <a:cs typeface="Arial"/>
                <a:sym typeface="Arial"/>
              </a:rPr>
              <a:t>bheochan</a:t>
            </a:r>
            <a:r>
              <a:rPr lang="en-IE" sz="12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200" b="1" dirty="0" err="1">
                <a:latin typeface="Arial"/>
                <a:ea typeface="Arial"/>
                <a:cs typeface="Arial"/>
                <a:sym typeface="Arial"/>
              </a:rPr>
              <a:t>eile</a:t>
            </a:r>
            <a:r>
              <a:rPr lang="en-IE" sz="1200" b="1" dirty="0">
                <a:latin typeface="Arial"/>
                <a:ea typeface="Arial"/>
                <a:cs typeface="Arial"/>
                <a:sym typeface="Arial"/>
              </a:rPr>
              <a:t>]</a:t>
            </a:r>
            <a:r>
              <a:rPr lang="en-IE" sz="1200" dirty="0"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lang="en-IE" sz="1200" b="1" dirty="0">
                <a:latin typeface="Arial"/>
                <a:ea typeface="Arial"/>
                <a:cs typeface="Arial"/>
                <a:sym typeface="Arial"/>
              </a:rPr>
              <a:t>[next animation]</a:t>
            </a:r>
            <a:endParaRPr lang="en-IE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1DB7C7-5DC4-544E-95C2-F2BCFCA309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4337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Stóráiltear na híomhánna a úsáidtear do na sprites (sprideanna) in ord, agus de ghnáth roghnaímid iad trí </a:t>
            </a:r>
            <a:r>
              <a:rPr lang="en-IE" sz="1100" i="1">
                <a:latin typeface="Arial"/>
                <a:ea typeface="Arial"/>
                <a:cs typeface="Arial"/>
                <a:sym typeface="Arial"/>
              </a:rPr>
              <a:t>ainm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 a thabhairt, mar a rinneamar cheana. Ach is féidir linn iad a roghnú freisin trí uimhir a thabhairt.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[An chéad bheochan eile]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[next animation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]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Seo samplaí den dá chur chuige. D’úsáid mé uimhreacha simplí anseo, ach cuimhnigh gur féidir athróg a úsáid freisin – nó fiú uimhir a </a:t>
            </a:r>
            <a:r>
              <a:rPr lang="en-IE" sz="1100" i="1">
                <a:latin typeface="Arial"/>
                <a:ea typeface="Arial"/>
                <a:cs typeface="Arial"/>
                <a:sym typeface="Arial"/>
              </a:rPr>
              <a:t>ríomh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 agus í a úsáid. Mar sin, d’fhéadfadh na Costumes (cultacha) athrú bunaithe ar rudaí cosúil leis an scór, nó trí uimhir randamach a úsáid.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Déanfaimid iniúchadh ar an smaoineamh sin i gceann nóiméid, ach ar dtús déanaimis ár dtuiscint air seo a dhaingniú.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8" name="Google Shape;19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Seo píosa cód. Tá sé bunaithe ar an gcód a d’úsáid muid an tseachtain seo caite, ach tá go leor athraithe ann! Féach go géar air agus déan amach cén t-iompar nua atá aige. Scríobh síos é ar Bhileog Oibre 1.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Stopfaidh mé anseo ar feadh tamaill chun am a thabhairt daoibh é sin a dhéanamh.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/>
          </a:p>
        </p:txBody>
      </p:sp>
      <p:sp>
        <p:nvSpPr>
          <p:cNvPr id="217" name="Google Shape;21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Anois tá sé in am é a thriail agus a fheiceáil cad a dhéanann sé i ndáiríre. Mar is gnách, lean an nasc seo agus tabhair cúpla nóiméad le haon rud a d’oibrigh ar bhealach difriúil a thabhairt  faoi deara.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Stopfaidh mé arís chun am a thabhairt daoibh.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Anois déanaimis iniúchadh níos mine air seo. Seo roinnt ceisteanna le fiosrú.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Arís, glacfaidh mé sos anseo chun ligean daoibh plé a dhéanamh agus bhur bhfreagraí a scríobh ar Bhileog Oibre 2.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Faoi dheireadh, déanaimis an tionscadal beagán níos suimiúla. Oibrígí ar na smaointe seo – tá na gníomhaíochtaí sínte beagán níos deacra, ach déanann siad an cluiche níos suimiúla freisin.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/>
              <a:t>Comhlánaigh Bileog Oibre 3 le oiread acu seo agus is féidir libh – bain úsáid as cóipeáil agus greamú ón roghchlár deaschliceála chun iad a chur isteach i mBileog Oibre 3.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b="0"/>
          </a:p>
        </p:txBody>
      </p:sp>
      <p:sp>
        <p:nvSpPr>
          <p:cNvPr id="261" name="Google Shape;26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0" name="Google Shape;28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Mar fhocal scoir – chonaiceamar conas lúba a neadú, agus conas oibriú le liostaí i Python.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[An chéad bheochan eile]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[next animation]</a:t>
            </a:r>
            <a:endParaRPr sz="11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Ach níos tábhachtaí fós, le cúpla seachtain anuas táimid tar éis cláir iomlána a chruthú i Python, agus tá súil agam gur bhain sibh taitneamh as an bpróiseas sin!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An tseachtain seo chugainn ní bheidh aon Python nua againn; ina ionad sin, beidh roinnt cleachtaí á ndéanamh againn.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Go raibh míle maith agaibh!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1" name="Google Shape;28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1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/>
          <p:nvPr/>
        </p:nvSpPr>
        <p:spPr>
          <a:xfrm>
            <a:off x="0" y="0"/>
            <a:ext cx="12192000" cy="2096447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1"/>
          <p:cNvSpPr txBox="1">
            <a:spLocks noGrp="1"/>
          </p:cNvSpPr>
          <p:nvPr>
            <p:ph type="ctrTitle"/>
          </p:nvPr>
        </p:nvSpPr>
        <p:spPr>
          <a:xfrm>
            <a:off x="3878580" y="3417983"/>
            <a:ext cx="4389120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subTitle" idx="1"/>
          </p:nvPr>
        </p:nvSpPr>
        <p:spPr>
          <a:xfrm>
            <a:off x="3878580" y="4142394"/>
            <a:ext cx="415544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 b="0">
                <a:solidFill>
                  <a:schemeClr val="accen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2"/>
          </p:nvPr>
        </p:nvSpPr>
        <p:spPr>
          <a:xfrm>
            <a:off x="9408161" y="5281192"/>
            <a:ext cx="2367280" cy="951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600"/>
              <a:buNone/>
              <a:defRPr sz="1600">
                <a:solidFill>
                  <a:srgbClr val="005EAE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marL="1828800" lvl="3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4pPr>
            <a:lvl5pPr marL="2286000" lvl="4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07360" y="2914462"/>
            <a:ext cx="828040" cy="3005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53680" y="2902844"/>
            <a:ext cx="828040" cy="3005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1" descr="TCD_Whit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280" y="279105"/>
            <a:ext cx="3039743" cy="819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1"/>
          <p:cNvPicPr preferRelativeResize="0"/>
          <p:nvPr/>
        </p:nvPicPr>
        <p:blipFill>
          <a:blip r:embed="rId5">
            <a:alphaModFix/>
          </a:blip>
          <a:srcRect/>
          <a:stretch/>
        </p:blipFill>
        <p:spPr>
          <a:xfrm>
            <a:off x="251308" y="5740837"/>
            <a:ext cx="2503486" cy="514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11" descr="A black background with white tex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867949" y="104590"/>
            <a:ext cx="1854327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1" descr="A white arrow with blue text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t="28326" b="29247"/>
          <a:stretch/>
        </p:blipFill>
        <p:spPr>
          <a:xfrm>
            <a:off x="4245760" y="220333"/>
            <a:ext cx="5454068" cy="1636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0" name="Google Shape;8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5" name="Google Shape;105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7" name="Google Shape;107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23" name="Google Shape;123;p2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4" name="Google Shape;1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2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&amp; 2 Column Content 20pt">
  <p:cSld name="1_Title &amp; 2 Column Content 20p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1"/>
          </p:nvPr>
        </p:nvSpPr>
        <p:spPr>
          <a:xfrm>
            <a:off x="1104901" y="1881080"/>
            <a:ext cx="10037232" cy="364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667" b="1"/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EB Garamond"/>
              <a:buChar char="‒"/>
              <a:defRPr sz="2667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667"/>
            </a:lvl3pPr>
            <a:lvl4pPr marL="1828800" lvl="3" indent="-3979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4pPr>
            <a:lvl5pPr marL="2286000" lvl="4" indent="-3979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/>
          <p:nvPr/>
        </p:nvSpPr>
        <p:spPr>
          <a:xfrm>
            <a:off x="0" y="6034668"/>
            <a:ext cx="12192000" cy="82174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12"/>
          <p:cNvSpPr txBox="1">
            <a:spLocks noGrp="1"/>
          </p:cNvSpPr>
          <p:nvPr>
            <p:ph type="body" idx="2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2" name="Google Shape;32;p12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0389" y="6184588"/>
            <a:ext cx="1968103" cy="530507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2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  <p:pic>
        <p:nvPicPr>
          <p:cNvPr id="34" name="Google Shape;34;p12" descr="A white arrow with blu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445" y="5450245"/>
            <a:ext cx="2816766" cy="19921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2192000" cy="2096447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78580" y="3417983"/>
            <a:ext cx="4389120" cy="554851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ga-IE"/>
              <a:t>Lesson 1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78580" y="4142394"/>
            <a:ext cx="4155440" cy="361800"/>
          </a:xfrm>
        </p:spPr>
        <p:txBody>
          <a:bodyPr/>
          <a:lstStyle>
            <a:lvl1pPr marL="0" indent="0" algn="l">
              <a:buNone/>
              <a:defRPr sz="2133" b="0">
                <a:solidFill>
                  <a:schemeClr val="accent2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/>
              <a:t>Introducing Python with Pytch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408161" y="5281192"/>
            <a:ext cx="2367280" cy="951128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005EAE"/>
                </a:solidFill>
              </a:defRPr>
            </a:lvl1pPr>
            <a:lvl2pPr marL="0" indent="0">
              <a:spcBef>
                <a:spcPts val="0"/>
              </a:spcBef>
              <a:buNone/>
              <a:defRPr sz="1600">
                <a:solidFill>
                  <a:schemeClr val="accent2"/>
                </a:solidFill>
              </a:defRPr>
            </a:lvl2pPr>
            <a:lvl3pPr marL="0" indent="0">
              <a:spcBef>
                <a:spcPts val="756"/>
              </a:spcBef>
              <a:buNone/>
              <a:defRPr sz="1600">
                <a:solidFill>
                  <a:schemeClr val="accent2"/>
                </a:solidFill>
              </a:defRPr>
            </a:lvl3pPr>
            <a:lvl4pPr>
              <a:spcBef>
                <a:spcPts val="0"/>
              </a:spcBef>
              <a:defRPr sz="1867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defRPr sz="1867">
                <a:solidFill>
                  <a:schemeClr val="bg1"/>
                </a:solidFill>
              </a:defRPr>
            </a:lvl5pPr>
          </a:lstStyle>
          <a:p>
            <a:pPr lvl="0"/>
            <a:r>
              <a:rPr lang="ga-IE"/>
              <a:t>Pytch team</a:t>
            </a:r>
          </a:p>
          <a:p>
            <a:pPr lvl="1"/>
            <a:r>
              <a:rPr lang="ga-IE"/>
              <a:t>Trinity college Dublin</a:t>
            </a:r>
          </a:p>
          <a:p>
            <a:pPr lvl="2"/>
            <a:r>
              <a:rPr lang="ga-IE"/>
              <a:t>TU Dublin</a:t>
            </a:r>
          </a:p>
          <a:p>
            <a:pPr lvl="2"/>
            <a:r>
              <a:rPr lang="ga-IE"/>
              <a:t>https://pytch.org/</a:t>
            </a:r>
          </a:p>
          <a:p>
            <a:pPr lvl="2"/>
            <a:r>
              <a:rPr lang="ga-IE"/>
              <a:t>https://pytch.scss.tcd.ie/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69409" indent="0" algn="l"/>
            <a:endParaRPr lang="en-GB" sz="1333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906F72-8E03-DE5D-4F21-C2818B433F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07360" y="2914462"/>
            <a:ext cx="828040" cy="30052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06943F-0EAC-7C28-1A39-D68C0F350E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53680" y="2902844"/>
            <a:ext cx="828040" cy="3005214"/>
          </a:xfrm>
          <a:prstGeom prst="rect">
            <a:avLst/>
          </a:prstGeom>
        </p:spPr>
      </p:pic>
      <p:pic>
        <p:nvPicPr>
          <p:cNvPr id="7" name="Picture 6" descr="TCD_White.png">
            <a:extLst>
              <a:ext uri="{FF2B5EF4-FFF2-40B4-BE49-F238E27FC236}">
                <a16:creationId xmlns:a16="http://schemas.microsoft.com/office/drawing/2014/main" id="{3FCA73F9-5BD5-1F7C-0B5D-9BEDA0A1C0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" y="279105"/>
            <a:ext cx="3039743" cy="8193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1F3F2D-407E-0AF1-35E6-84ED379547B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51308" y="5741633"/>
            <a:ext cx="2503486" cy="512432"/>
          </a:xfrm>
          <a:prstGeom prst="rect">
            <a:avLst/>
          </a:prstGeom>
        </p:spPr>
      </p:pic>
      <p:pic>
        <p:nvPicPr>
          <p:cNvPr id="9" name="Picture 8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1DE6D33-5AF6-A22C-754D-A1F78E5A1BB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867949" y="104590"/>
            <a:ext cx="1854327" cy="1168400"/>
          </a:xfrm>
          <a:prstGeom prst="rect">
            <a:avLst/>
          </a:prstGeom>
        </p:spPr>
      </p:pic>
      <p:pic>
        <p:nvPicPr>
          <p:cNvPr id="10" name="Picture 9" descr="A white arrow with blue text&#10;&#10;Description automatically generated">
            <a:extLst>
              <a:ext uri="{FF2B5EF4-FFF2-40B4-BE49-F238E27FC236}">
                <a16:creationId xmlns:a16="http://schemas.microsoft.com/office/drawing/2014/main" id="{DE3E8B47-DDAD-C49C-CA61-E795085011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t="28327" b="29248"/>
          <a:stretch/>
        </p:blipFill>
        <p:spPr>
          <a:xfrm>
            <a:off x="4245760" y="220333"/>
            <a:ext cx="5454068" cy="163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808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"/>
            <a:ext cx="12192000" cy="2924105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6" y="3708936"/>
            <a:ext cx="10001252" cy="554851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ga-IE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283133"/>
            <a:ext cx="10001251" cy="361800"/>
          </a:xfrm>
        </p:spPr>
        <p:txBody>
          <a:bodyPr/>
          <a:lstStyle>
            <a:lvl1pPr marL="0" indent="0" algn="l">
              <a:buNone/>
              <a:defRPr sz="2133" b="0">
                <a:solidFill>
                  <a:schemeClr val="accent2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/>
              <a:t>Click to edit Master subtitle style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104907" y="5275463"/>
            <a:ext cx="6239100" cy="951128"/>
          </a:xfrm>
        </p:spPr>
        <p:txBody>
          <a:bodyPr anchor="b"/>
          <a:lstStyle>
            <a:lvl1pPr>
              <a:spcBef>
                <a:spcPts val="0"/>
              </a:spcBef>
              <a:defRPr sz="2133">
                <a:solidFill>
                  <a:srgbClr val="005EAE"/>
                </a:solidFill>
              </a:defRPr>
            </a:lvl1pPr>
            <a:lvl2pPr marL="0" indent="0">
              <a:spcBef>
                <a:spcPts val="0"/>
              </a:spcBef>
              <a:buNone/>
              <a:defRPr sz="2133">
                <a:solidFill>
                  <a:schemeClr val="accent2"/>
                </a:solidFill>
              </a:defRPr>
            </a:lvl2pPr>
            <a:lvl3pPr marL="0" indent="0">
              <a:spcBef>
                <a:spcPts val="756"/>
              </a:spcBef>
              <a:buNone/>
              <a:defRPr sz="2133">
                <a:solidFill>
                  <a:schemeClr val="accent2"/>
                </a:solidFill>
              </a:defRPr>
            </a:lvl3pPr>
            <a:lvl4pPr>
              <a:spcBef>
                <a:spcPts val="0"/>
              </a:spcBef>
              <a:defRPr sz="1867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defRPr sz="1867">
                <a:solidFill>
                  <a:schemeClr val="bg1"/>
                </a:solidFill>
              </a:defRPr>
            </a:lvl5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69409" indent="0" algn="l"/>
            <a:endParaRPr lang="en-GB" sz="1333"/>
          </a:p>
        </p:txBody>
      </p:sp>
      <p:pic>
        <p:nvPicPr>
          <p:cNvPr id="10" name="Picture 9" descr="TCD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47" y="631411"/>
            <a:ext cx="5435068" cy="146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17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Click to edit Master title style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04900" y="1881075"/>
            <a:ext cx="10001251" cy="4040188"/>
          </a:xfrm>
        </p:spPr>
        <p:txBody>
          <a:bodyPr/>
          <a:lstStyle/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GB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04900" y="914404"/>
            <a:ext cx="10001251" cy="276225"/>
          </a:xfrm>
        </p:spPr>
        <p:txBody>
          <a:bodyPr/>
          <a:lstStyle>
            <a:lvl1pPr>
              <a:defRPr sz="2133" b="0">
                <a:solidFill>
                  <a:srgbClr val="005EAE"/>
                </a:solidFill>
              </a:defRPr>
            </a:lvl1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C04DC0A-E5EE-8E46-B1E5-9C05182D5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333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6356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Cont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6585600" y="1943100"/>
            <a:ext cx="5606400" cy="4343400"/>
          </a:xfrm>
          <a:solidFill>
            <a:schemeClr val="accent4"/>
          </a:solidFill>
        </p:spPr>
        <p:txBody>
          <a:bodyPr tIns="0" anchor="ctr" anchorCtr="0"/>
          <a:lstStyle>
            <a:lvl1pPr algn="ctr">
              <a:defRPr sz="2133" b="0">
                <a:solidFill>
                  <a:schemeClr val="accent3"/>
                </a:solidFill>
              </a:defRPr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5EAE"/>
                </a:solidFill>
              </a:defRPr>
            </a:lvl1pPr>
          </a:lstStyle>
          <a:p>
            <a:r>
              <a:rPr lang="ga-IE"/>
              <a:t>Click to edit Master title style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04907" y="1905000"/>
            <a:ext cx="5092700" cy="3987688"/>
          </a:xfrm>
        </p:spPr>
        <p:txBody>
          <a:bodyPr/>
          <a:lstStyle>
            <a:lvl1pPr marL="317492" indent="-317492">
              <a:spcBef>
                <a:spcPts val="1133"/>
              </a:spcBef>
              <a:buClr>
                <a:schemeClr val="tx2"/>
              </a:buClr>
              <a:buFont typeface="Calibri" panose="020F0502020204030204" pitchFamily="34" charset="0"/>
              <a:buChar char="–"/>
              <a:defRPr sz="2133" b="0"/>
            </a:lvl1pPr>
            <a:lvl2pPr marL="670967" indent="-277277">
              <a:spcBef>
                <a:spcPts val="0"/>
              </a:spcBef>
              <a:spcAft>
                <a:spcPts val="756"/>
              </a:spcAft>
              <a:defRPr sz="2133" b="0"/>
            </a:lvl2pPr>
            <a:lvl3pPr>
              <a:defRPr sz="1867" b="0"/>
            </a:lvl3pPr>
            <a:lvl4pPr>
              <a:defRPr sz="1867" b="0"/>
            </a:lvl4pPr>
            <a:lvl5pPr>
              <a:defRPr sz="1867" b="0"/>
            </a:lvl5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04900" y="914404"/>
            <a:ext cx="10001251" cy="276225"/>
          </a:xfrm>
        </p:spPr>
        <p:txBody>
          <a:bodyPr/>
          <a:lstStyle>
            <a:lvl1pPr>
              <a:defRPr sz="2133" b="0">
                <a:solidFill>
                  <a:srgbClr val="005EAE"/>
                </a:solidFill>
              </a:defRPr>
            </a:lvl1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69409" indent="0" algn="l"/>
            <a:r>
              <a:rPr lang="en-GB" sz="1333" b="1"/>
              <a:t>Trinity College Dublin, </a:t>
            </a:r>
            <a:r>
              <a:rPr lang="en-GB" sz="1333"/>
              <a:t>The University of Dublin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AB057-5BF4-E94D-A3B1-F3E7115E56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333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2446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435839"/>
            <a:ext cx="12192000" cy="4850665"/>
          </a:xfrm>
          <a:solidFill>
            <a:schemeClr val="accent4"/>
          </a:solidFill>
        </p:spPr>
        <p:txBody>
          <a:bodyPr tIns="0" anchor="ctr" anchorCtr="0"/>
          <a:lstStyle>
            <a:lvl1pPr algn="ctr">
              <a:defRPr sz="2133" b="0">
                <a:solidFill>
                  <a:schemeClr val="accent3"/>
                </a:solidFill>
              </a:defRPr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5EAE"/>
                </a:solidFill>
              </a:defRPr>
            </a:lvl1pPr>
          </a:lstStyle>
          <a:p>
            <a:r>
              <a:rPr lang="ga-IE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04900" y="914404"/>
            <a:ext cx="10001251" cy="276225"/>
          </a:xfrm>
        </p:spPr>
        <p:txBody>
          <a:bodyPr/>
          <a:lstStyle>
            <a:lvl1pPr>
              <a:defRPr sz="2133" b="0">
                <a:solidFill>
                  <a:srgbClr val="005EAE"/>
                </a:solidFill>
              </a:defRPr>
            </a:lvl1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69409" indent="0" algn="l"/>
            <a:r>
              <a:rPr lang="en-GB" sz="1333" b="1"/>
              <a:t>Trinity College Dublin, </a:t>
            </a:r>
            <a:r>
              <a:rPr lang="en-GB" sz="1333"/>
              <a:t>The University of Dublin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247F59-8013-8B4C-A4DD-05E8DDA139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333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4600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6" y="3715200"/>
            <a:ext cx="10001252" cy="554851"/>
          </a:xfrm>
        </p:spPr>
        <p:txBody>
          <a:bodyPr/>
          <a:lstStyle>
            <a:lvl1pPr algn="l">
              <a:defRPr sz="5600">
                <a:solidFill>
                  <a:srgbClr val="005EAE"/>
                </a:solidFill>
              </a:defRPr>
            </a:lvl1pPr>
          </a:lstStyle>
          <a:p>
            <a:r>
              <a:rPr lang="ga-IE"/>
              <a:t>Click to edit Master title style</a:t>
            </a:r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69409" indent="0" algn="l"/>
            <a:endParaRPr lang="en-GB" sz="1333"/>
          </a:p>
        </p:txBody>
      </p:sp>
      <p:sp>
        <p:nvSpPr>
          <p:cNvPr id="6" name="Rectangle 5"/>
          <p:cNvSpPr/>
          <p:nvPr userDrawn="1"/>
        </p:nvSpPr>
        <p:spPr>
          <a:xfrm>
            <a:off x="0" y="1"/>
            <a:ext cx="12192000" cy="2924105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10" name="Picture 9" descr="TCD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47" y="631411"/>
            <a:ext cx="5435068" cy="146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975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5EAE"/>
                </a:solidFill>
              </a:defRPr>
            </a:lvl1pPr>
          </a:lstStyle>
          <a:p>
            <a:r>
              <a:rPr lang="ga-IE"/>
              <a:t>Click to edit Master title style</a:t>
            </a:r>
            <a:endParaRPr lang="en-GB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9DB6B8F-0883-144D-B900-2A79C25A89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333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5980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2 Column Conten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Click to edit Master title style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04901" y="1881080"/>
            <a:ext cx="10037232" cy="3643425"/>
          </a:xfrm>
        </p:spPr>
        <p:txBody>
          <a:bodyPr/>
          <a:lstStyle>
            <a:lvl1pPr marL="0" indent="0" rtl="0">
              <a:spcBef>
                <a:spcPts val="1200"/>
              </a:spcBef>
              <a:buClr>
                <a:schemeClr val="tx2"/>
              </a:buClr>
              <a:buSzPts val="2000"/>
              <a:buFont typeface="Arial"/>
              <a:buNone/>
              <a:defRPr sz="2667" b="1"/>
            </a:lvl1pPr>
            <a:lvl2pPr marL="833946" indent="-311143" rtl="0">
              <a:buSzPts val="2000"/>
              <a:buFont typeface="Minion Pro"/>
              <a:buChar char="‒"/>
              <a:defRPr sz="2667"/>
            </a:lvl2pPr>
            <a:lvl3pPr marL="1217054" indent="-296326" rtl="0">
              <a:buSzPts val="2000"/>
              <a:buFont typeface="Arial"/>
              <a:buChar char="»"/>
              <a:defRPr sz="2667"/>
            </a:lvl3pPr>
            <a:lvl4pPr marL="1504913" indent="-253994">
              <a:defRPr sz="2667"/>
            </a:lvl4pPr>
            <a:lvl5pPr marL="1919769" indent="-247644">
              <a:defRPr sz="2667"/>
            </a:lvl5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6034668"/>
            <a:ext cx="12192000" cy="821745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69409" indent="0" algn="l"/>
            <a:endParaRPr lang="en-GB" sz="1333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04900" y="914404"/>
            <a:ext cx="10001251" cy="276225"/>
          </a:xfrm>
        </p:spPr>
        <p:txBody>
          <a:bodyPr/>
          <a:lstStyle>
            <a:lvl1pPr>
              <a:defRPr sz="2133" b="0">
                <a:solidFill>
                  <a:srgbClr val="005EAE"/>
                </a:solidFill>
              </a:defRPr>
            </a:lvl1pPr>
          </a:lstStyle>
          <a:p>
            <a:pPr lvl="0"/>
            <a:r>
              <a:rPr lang="ga-IE"/>
              <a:t>Click to edit Master text styles</a:t>
            </a:r>
          </a:p>
        </p:txBody>
      </p:sp>
      <p:pic>
        <p:nvPicPr>
          <p:cNvPr id="8" name="Picture 7" descr="TCD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389" y="6184588"/>
            <a:ext cx="1968103" cy="530507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3DDB14-77D7-0E41-9231-7339916890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333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3" name="Picture 2" descr="A white arrow with blue text&#10;&#10;Description automatically generated">
            <a:extLst>
              <a:ext uri="{FF2B5EF4-FFF2-40B4-BE49-F238E27FC236}">
                <a16:creationId xmlns:a16="http://schemas.microsoft.com/office/drawing/2014/main" id="{1971562F-83A1-6EB5-EC13-06A9B58265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98445" y="5450245"/>
            <a:ext cx="2816766" cy="199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022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2 Column Conten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Click to edit Master title style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04901" y="1881076"/>
            <a:ext cx="5245099" cy="3163365"/>
          </a:xfrm>
        </p:spPr>
        <p:txBody>
          <a:bodyPr/>
          <a:lstStyle>
            <a:lvl1pPr marL="368291" indent="-368291"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Char char="‒"/>
              <a:defRPr sz="2133" b="0"/>
            </a:lvl1pPr>
            <a:lvl2pPr marL="833946" indent="-311143">
              <a:buFont typeface="Arial" panose="020B0604020202020204" pitchFamily="34" charset="0"/>
              <a:buChar char="•"/>
              <a:defRPr sz="2133"/>
            </a:lvl2pPr>
            <a:lvl3pPr marL="1217054" indent="-296326">
              <a:defRPr sz="2133"/>
            </a:lvl3pPr>
            <a:lvl4pPr marL="1504913" indent="-253994">
              <a:defRPr sz="2133"/>
            </a:lvl4pPr>
            <a:lvl5pPr marL="1919769" indent="-247644">
              <a:defRPr sz="2133"/>
            </a:lvl5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GB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553201" y="1881076"/>
            <a:ext cx="5246400" cy="3163365"/>
          </a:xfrm>
        </p:spPr>
        <p:txBody>
          <a:bodyPr/>
          <a:lstStyle>
            <a:lvl1pPr marL="368291" indent="-368291"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Char char="‒"/>
              <a:defRPr sz="2133" b="0"/>
            </a:lvl1pPr>
            <a:lvl2pPr marL="833946" indent="-311143">
              <a:buFont typeface="Arial" panose="020B0604020202020204" pitchFamily="34" charset="0"/>
              <a:buChar char="•"/>
              <a:defRPr sz="2133"/>
            </a:lvl2pPr>
            <a:lvl3pPr marL="1217054" indent="-296326">
              <a:defRPr sz="2133"/>
            </a:lvl3pPr>
            <a:lvl4pPr marL="1504913" indent="-253994">
              <a:defRPr sz="2133"/>
            </a:lvl4pPr>
            <a:lvl5pPr marL="1919769" indent="-247644">
              <a:defRPr sz="2133"/>
            </a:lvl5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GB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04900" y="914404"/>
            <a:ext cx="10001251" cy="276225"/>
          </a:xfrm>
        </p:spPr>
        <p:txBody>
          <a:bodyPr/>
          <a:lstStyle>
            <a:lvl1pPr>
              <a:defRPr sz="2133" b="0">
                <a:solidFill>
                  <a:srgbClr val="005EAE"/>
                </a:solidFill>
              </a:defRPr>
            </a:lvl1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0" y="6034668"/>
            <a:ext cx="12192000" cy="821745"/>
          </a:xfrm>
          <a:prstGeom prst="rect">
            <a:avLst/>
          </a:prstGeom>
          <a:solidFill>
            <a:srgbClr val="005EA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69409" indent="0" algn="l"/>
            <a:endParaRPr lang="en-GB" sz="1333"/>
          </a:p>
        </p:txBody>
      </p:sp>
      <p:pic>
        <p:nvPicPr>
          <p:cNvPr id="14" name="Picture 13" descr="TCD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389" y="6184588"/>
            <a:ext cx="1968103" cy="53050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2515708-A970-1B48-BF72-AEF3831581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333">
                <a:solidFill>
                  <a:schemeClr val="bg1"/>
                </a:solidFill>
              </a:defRPr>
            </a:lvl1pPr>
          </a:lstStyle>
          <a:p>
            <a:fld id="{DDBE135E-2566-4748-853C-8A3B78F0FB0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3" name="Picture 2" descr="A white arrow with blue text&#10;&#10;Description automatically generated">
            <a:extLst>
              <a:ext uri="{FF2B5EF4-FFF2-40B4-BE49-F238E27FC236}">
                <a16:creationId xmlns:a16="http://schemas.microsoft.com/office/drawing/2014/main" id="{FB74967B-6AC2-5A9F-0F14-9E9D279B9F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98445" y="5450245"/>
            <a:ext cx="2816766" cy="199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">
  <p:cSld name="2_Title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3"/>
          <p:cNvSpPr/>
          <p:nvPr/>
        </p:nvSpPr>
        <p:spPr>
          <a:xfrm>
            <a:off x="0" y="1"/>
            <a:ext cx="12192000" cy="292410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13"/>
          <p:cNvSpPr txBox="1">
            <a:spLocks noGrp="1"/>
          </p:cNvSpPr>
          <p:nvPr>
            <p:ph type="ctrTitle"/>
          </p:nvPr>
        </p:nvSpPr>
        <p:spPr>
          <a:xfrm>
            <a:off x="1104906" y="3708936"/>
            <a:ext cx="10001252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subTitle" idx="1"/>
          </p:nvPr>
        </p:nvSpPr>
        <p:spPr>
          <a:xfrm>
            <a:off x="1104900" y="4283133"/>
            <a:ext cx="10001251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 b="0">
                <a:solidFill>
                  <a:schemeClr val="accen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body" idx="2"/>
          </p:nvPr>
        </p:nvSpPr>
        <p:spPr>
          <a:xfrm>
            <a:off x="1104907" y="5275463"/>
            <a:ext cx="6239100" cy="951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>
                <a:solidFill>
                  <a:srgbClr val="005EAE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>
                <a:solidFill>
                  <a:schemeClr val="accent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>
                <a:solidFill>
                  <a:schemeClr val="accent2"/>
                </a:solidFill>
              </a:defRPr>
            </a:lvl3pPr>
            <a:lvl4pPr marL="1828800" lvl="3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4pPr>
            <a:lvl5pPr marL="2286000" lvl="4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13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547" y="631411"/>
            <a:ext cx="5435068" cy="1465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29C33-490B-0D3F-C8AE-E09DF61E8A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A8FA20-DED5-202D-42EA-1492F43180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1ABE0-040C-48F2-AB42-ED51C5380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0A506-995A-518F-51B6-CEC38AA95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2824E-2763-05F1-10BB-AA1312C9E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224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AE330-E5EE-B90D-8ED5-48C77411C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35D75-6963-1671-48CF-A91954422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32C11-DF3F-6DD8-E6ED-F1704A7DC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7A117-A8E4-60F9-2681-6411E4FDF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B6FB78-9E6C-6E4B-9BDC-9742531C6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5726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1EC4E-81C7-C100-2DB5-7E23093F3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F75ABF-4417-6BAE-4613-D2BE40D09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70DB6-4E00-9D9B-EB05-F422E46B5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3AD19-0BFA-AA75-0178-766A9545F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4045-3872-485F-772A-2F07B8ADE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06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A394B-13DC-66AD-27C8-871166FEE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9156B-7AE3-5671-B30C-2770645E30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4834D9-3C3C-94B1-3C38-BD1C50B7E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228B69-6D0C-6D03-AA27-6F502B807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8087DE-1910-BA76-6A96-BA043E8DB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72F65-483B-3F8E-CF74-9C1725A5E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390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CE441-09AD-1872-A069-89F33BA5D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414C3-4C06-A1C4-0C6F-62B69E076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BD2644-2453-2398-C34D-C8215774DC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D3887D-4691-64FF-593A-B02BC6A42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959FA4-8AE2-AFFF-EA12-27A4C8FBB8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27B2EF-9518-028A-668E-43AB768E8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1381E9-7BB5-1ABF-3AF3-9ABF7B9DA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42A260-7180-2E2E-66FE-B24CCBB30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2995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52EFE-2DD8-424C-3A05-C28BE3713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81E363-E0D1-2447-FD62-7954C400E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2D4F0E-8D35-F746-5B1E-AFE29DC6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DDAF45-F3C7-06FC-BDA1-3AB0F18E1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048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838092-294F-0469-BD81-7208B7E59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2D1F38-AA57-2344-A5ED-E4C116D1D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A58D3-E689-AEF6-BC98-5D4448553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3157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0FFD9-7026-A94C-FCD0-556485ED3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50108-E16E-D1C6-E4F5-213FAA21F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F78067-A7AB-535F-56D0-E91EDA8C0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90780B-644B-653A-D282-80B8432A5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DC5B49-D25B-5111-A6C4-9C2ACA802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87F0AF-3340-AE69-51F8-F8740F02B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4129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5C366-D571-E66D-9AC0-426923D05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6C60F8-05D1-C483-3C73-5CA818C5B3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8EB20-3AC7-84BA-0EFB-6002D8DCB9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B7F95-21D8-6D66-747E-482D93C4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4C0C98-1B71-3C58-DD2D-559CFEB29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084512-A784-7098-CA75-A1463001F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0185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C4AE2-F708-D235-6348-0C62DA28C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68866E-E964-198C-91DD-5C6333438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2EF1E-C8AC-3A9B-4689-CDA5473E4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393AB8-F9CC-DBA8-6DB3-2E5D6DBFF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A6AC-2DB6-6BFB-D547-E2885EDCD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57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20pt">
  <p:cSld name="Title &amp; Content 20p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body" idx="1"/>
          </p:nvPr>
        </p:nvSpPr>
        <p:spPr>
          <a:xfrm>
            <a:off x="1104900" y="1881075"/>
            <a:ext cx="10001251" cy="404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4"/>
          <p:cNvSpPr txBox="1">
            <a:spLocks noGrp="1"/>
          </p:cNvSpPr>
          <p:nvPr>
            <p:ph type="body" idx="2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11248E-7A30-2C78-F95A-69000B1797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1C8567-2AED-306A-6632-924B9E0EB9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AA322-CF36-85B0-E7A3-C14BA567E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94721-05B2-CC25-0094-98C55759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0F66A-6B3C-9451-BB9F-F7943D960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91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, Content &amp; Image">
  <p:cSld name="Title, Content &amp; Imag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>
            <a:spLocks noGrp="1"/>
          </p:cNvSpPr>
          <p:nvPr>
            <p:ph type="pic" idx="2"/>
          </p:nvPr>
        </p:nvSpPr>
        <p:spPr>
          <a:xfrm>
            <a:off x="6585600" y="1943100"/>
            <a:ext cx="5606400" cy="434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sp>
      <p:sp>
        <p:nvSpPr>
          <p:cNvPr id="49" name="Google Shape;4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5"/>
          <p:cNvSpPr txBox="1">
            <a:spLocks noGrp="1"/>
          </p:cNvSpPr>
          <p:nvPr>
            <p:ph type="body" idx="1"/>
          </p:nvPr>
        </p:nvSpPr>
        <p:spPr>
          <a:xfrm>
            <a:off x="1104907" y="1905000"/>
            <a:ext cx="5092700" cy="398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133"/>
              </a:spcBef>
              <a:spcAft>
                <a:spcPts val="0"/>
              </a:spcAft>
              <a:buClr>
                <a:schemeClr val="dk2"/>
              </a:buClr>
              <a:buSzPts val="2133"/>
              <a:buFont typeface="Calibri"/>
              <a:buChar char="–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 b="0"/>
            </a:lvl2pPr>
            <a:lvl3pPr marL="1371600" lvl="2" indent="-347154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3pPr>
            <a:lvl4pPr marL="1828800" lvl="3" indent="-3471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4pPr>
            <a:lvl5pPr marL="2286000" lvl="4" indent="-3471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body" idx="3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r>
              <a:rPr lang="en-IE" sz="1333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Trinity College Dublin, </a:t>
            </a:r>
            <a:r>
              <a:rPr lang="en-IE"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University of Dublin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5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Image">
  <p:cSld name="Title &amp; Imag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6"/>
          <p:cNvSpPr>
            <a:spLocks noGrp="1"/>
          </p:cNvSpPr>
          <p:nvPr>
            <p:ph type="pic" idx="2"/>
          </p:nvPr>
        </p:nvSpPr>
        <p:spPr>
          <a:xfrm>
            <a:off x="0" y="1435839"/>
            <a:ext cx="12192000" cy="48506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sp>
      <p:sp>
        <p:nvSpPr>
          <p:cNvPr id="56" name="Google Shape;5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body" idx="1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16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r>
              <a:rPr lang="en-IE" sz="1333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Trinity College Dublin, </a:t>
            </a:r>
            <a:r>
              <a:rPr lang="en-IE"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University of Dublin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6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hank You">
  <p:cSld name="Thank You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ctrTitle"/>
          </p:nvPr>
        </p:nvSpPr>
        <p:spPr>
          <a:xfrm>
            <a:off x="1104906" y="3715200"/>
            <a:ext cx="10001252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5600"/>
              <a:buFont typeface="Calibri"/>
              <a:buNone/>
              <a:defRPr sz="5600"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7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7"/>
          <p:cNvSpPr/>
          <p:nvPr/>
        </p:nvSpPr>
        <p:spPr>
          <a:xfrm>
            <a:off x="0" y="1"/>
            <a:ext cx="12192000" cy="292410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" name="Google Shape;64;p17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547" y="631411"/>
            <a:ext cx="5435068" cy="1465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2 Column Content 20pt">
  <p:cSld name="Title &amp; 2 Column Content 20p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>
            <a:off x="1104901" y="1881076"/>
            <a:ext cx="5245099" cy="316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133"/>
              <a:buFont typeface="Arial"/>
              <a:buChar char="‒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/>
            </a:lvl2pPr>
            <a:lvl3pPr marL="1371600" lvl="2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3pPr>
            <a:lvl4pPr marL="1828800" lvl="3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4pPr>
            <a:lvl5pPr marL="2286000" lvl="4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body" idx="2"/>
          </p:nvPr>
        </p:nvSpPr>
        <p:spPr>
          <a:xfrm>
            <a:off x="6553201" y="1881076"/>
            <a:ext cx="5246400" cy="316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133"/>
              <a:buFont typeface="Arial"/>
              <a:buChar char="‒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/>
            </a:lvl2pPr>
            <a:lvl3pPr marL="1371600" lvl="2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3pPr>
            <a:lvl4pPr marL="1828800" lvl="3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4pPr>
            <a:lvl5pPr marL="2286000" lvl="4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body" idx="3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/>
          <p:nvPr/>
        </p:nvSpPr>
        <p:spPr>
          <a:xfrm>
            <a:off x="0" y="6034668"/>
            <a:ext cx="12192000" cy="82174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9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0389" y="6184588"/>
            <a:ext cx="1968103" cy="530507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9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  <p:pic>
        <p:nvPicPr>
          <p:cNvPr id="76" name="Google Shape;76;p19" descr="A white arrow with blu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445" y="5450245"/>
            <a:ext cx="2816766" cy="19921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86B5A9-5934-BC08-8338-3BA157F7F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758A1-CDD4-7FC1-DF99-DBCF6B1EFE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E983FB-253F-0AD0-54CE-09FC2926F7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30DE9-DD59-E648-BB9C-4104ADC8FFE3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6643E-7C92-7468-E4A0-6270F158E9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451F96-CE8C-ECEA-ECE4-0D93E7EF8C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2C16B-99C4-1D43-A566-181DA0D9A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95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ytch.org/app/lesson/sbys/7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hyperlink" Target="https://pytch.org/app/lesson/sbys/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"/>
          <p:cNvSpPr txBox="1">
            <a:spLocks noGrp="1"/>
          </p:cNvSpPr>
          <p:nvPr>
            <p:ph type="ctrTitle"/>
          </p:nvPr>
        </p:nvSpPr>
        <p:spPr>
          <a:xfrm>
            <a:off x="3637948" y="3429000"/>
            <a:ext cx="4389120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Calibri"/>
              <a:buNone/>
            </a:pPr>
            <a:r>
              <a:rPr lang="en-IE"/>
              <a:t>Ceacht 7</a:t>
            </a:r>
            <a:endParaRPr/>
          </a:p>
        </p:txBody>
      </p:sp>
      <p:sp>
        <p:nvSpPr>
          <p:cNvPr id="152" name="Google Shape;152;p1"/>
          <p:cNvSpPr txBox="1">
            <a:spLocks noGrp="1"/>
          </p:cNvSpPr>
          <p:nvPr>
            <p:ph type="subTitle" idx="1"/>
          </p:nvPr>
        </p:nvSpPr>
        <p:spPr>
          <a:xfrm>
            <a:off x="3637948" y="4229021"/>
            <a:ext cx="4389120" cy="429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None/>
            </a:pPr>
            <a:r>
              <a:rPr lang="en-IE" sz="2100"/>
              <a:t>An cluiche  “Catch the apple” a chríochnú</a:t>
            </a:r>
            <a:endParaRPr/>
          </a:p>
        </p:txBody>
      </p:sp>
      <p:sp>
        <p:nvSpPr>
          <p:cNvPr id="153" name="Google Shape;153;p1"/>
          <p:cNvSpPr txBox="1"/>
          <p:nvPr/>
        </p:nvSpPr>
        <p:spPr>
          <a:xfrm>
            <a:off x="9772847" y="4650022"/>
            <a:ext cx="2282520" cy="1923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800"/>
              <a:buFont typeface="Arial"/>
              <a:buNone/>
            </a:pPr>
            <a:r>
              <a:rPr lang="en-IE" sz="1800" b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Arna fhorbairt ag</a:t>
            </a:r>
            <a:r>
              <a:rPr lang="en-IE" sz="1800" b="1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-IE" sz="16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https://pytch.org/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-IE" sz="16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https://pytch.scss.tcd.ie/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1" descr="A black background with blu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18261" b="17276"/>
          <a:stretch/>
        </p:blipFill>
        <p:spPr>
          <a:xfrm>
            <a:off x="9772847" y="5001364"/>
            <a:ext cx="1834985" cy="725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"/>
          <p:cNvSpPr txBox="1">
            <a:spLocks noGrp="1"/>
          </p:cNvSpPr>
          <p:nvPr>
            <p:ph type="title"/>
          </p:nvPr>
        </p:nvSpPr>
        <p:spPr>
          <a:xfrm>
            <a:off x="404631" y="16486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/>
              <a:t>While loops (</a:t>
            </a:r>
            <a:r>
              <a:rPr lang="en-IE" dirty="0" err="1"/>
              <a:t>lúba</a:t>
            </a:r>
            <a:r>
              <a:rPr lang="en-IE" dirty="0"/>
              <a:t> while)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bPython</a:t>
            </a:r>
            <a:endParaRPr dirty="0"/>
          </a:p>
        </p:txBody>
      </p:sp>
      <p:sp>
        <p:nvSpPr>
          <p:cNvPr id="161" name="Google Shape;161;p2"/>
          <p:cNvSpPr txBox="1">
            <a:spLocks noGrp="1"/>
          </p:cNvSpPr>
          <p:nvPr>
            <p:ph type="body" idx="2"/>
          </p:nvPr>
        </p:nvSpPr>
        <p:spPr>
          <a:xfrm>
            <a:off x="661804" y="1449053"/>
            <a:ext cx="10820281" cy="1099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None/>
            </a:pPr>
            <a:r>
              <a:rPr lang="en-IE" sz="2100" dirty="0">
                <a:solidFill>
                  <a:srgbClr val="005EAE"/>
                </a:solidFill>
              </a:rPr>
              <a:t>Is </a:t>
            </a:r>
            <a:r>
              <a:rPr lang="en-IE" sz="2100" dirty="0" err="1">
                <a:solidFill>
                  <a:srgbClr val="005EAE"/>
                </a:solidFill>
              </a:rPr>
              <a:t>féidir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leat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b="1" dirty="0">
                <a:solidFill>
                  <a:srgbClr val="005EAE"/>
                </a:solidFill>
              </a:rPr>
              <a:t>while loop</a:t>
            </a:r>
            <a:r>
              <a:rPr lang="en-IE" sz="2100" dirty="0">
                <a:solidFill>
                  <a:srgbClr val="005EAE"/>
                </a:solidFill>
              </a:rPr>
              <a:t> ta </a:t>
            </a:r>
            <a:r>
              <a:rPr lang="en-IE" sz="2100" dirty="0" err="1">
                <a:solidFill>
                  <a:srgbClr val="005EAE"/>
                </a:solidFill>
              </a:rPr>
              <a:t>úsáid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chun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roinnt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orduithe</a:t>
            </a:r>
            <a:r>
              <a:rPr lang="en-IE" sz="2100" dirty="0">
                <a:solidFill>
                  <a:srgbClr val="005EAE"/>
                </a:solidFill>
              </a:rPr>
              <a:t> Python / bloc </a:t>
            </a:r>
            <a:r>
              <a:rPr lang="en-IE" sz="2100" dirty="0" err="1">
                <a:solidFill>
                  <a:srgbClr val="005EAE"/>
                </a:solidFill>
              </a:rPr>
              <a:t>cód</a:t>
            </a:r>
            <a:r>
              <a:rPr lang="en-IE" sz="2100" dirty="0">
                <a:solidFill>
                  <a:srgbClr val="005EAE"/>
                </a:solidFill>
              </a:rPr>
              <a:t> a </a:t>
            </a:r>
            <a:r>
              <a:rPr lang="en-IE" sz="2100" dirty="0" err="1">
                <a:solidFill>
                  <a:srgbClr val="005EAE"/>
                </a:solidFill>
              </a:rPr>
              <a:t>rith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arís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agus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arís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eile</a:t>
            </a:r>
            <a:r>
              <a:rPr lang="en-IE" sz="2100" dirty="0">
                <a:solidFill>
                  <a:srgbClr val="005EAE"/>
                </a:solidFill>
              </a:rPr>
              <a:t> go </a:t>
            </a:r>
            <a:r>
              <a:rPr lang="en-IE" sz="2100" dirty="0" err="1">
                <a:solidFill>
                  <a:srgbClr val="005EAE"/>
                </a:solidFill>
              </a:rPr>
              <a:t>dtí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nach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bhfuil</a:t>
            </a:r>
            <a:r>
              <a:rPr lang="en-IE" sz="2100" dirty="0">
                <a:solidFill>
                  <a:srgbClr val="005EAE"/>
                </a:solidFill>
              </a:rPr>
              <a:t> an </a:t>
            </a:r>
            <a:r>
              <a:rPr lang="en-IE" sz="2100" dirty="0" err="1">
                <a:solidFill>
                  <a:srgbClr val="005EAE"/>
                </a:solidFill>
              </a:rPr>
              <a:t>coinníoll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fíor</a:t>
            </a:r>
            <a:r>
              <a:rPr lang="en-IE" sz="2100" dirty="0">
                <a:solidFill>
                  <a:srgbClr val="005EAE"/>
                </a:solidFill>
              </a:rPr>
              <a:t> a </a:t>
            </a:r>
            <a:r>
              <a:rPr lang="en-IE" sz="2100" dirty="0" err="1">
                <a:solidFill>
                  <a:srgbClr val="005EAE"/>
                </a:solidFill>
              </a:rPr>
              <a:t>thuilleadh</a:t>
            </a:r>
            <a:r>
              <a:rPr lang="en-IE" sz="2100" dirty="0">
                <a:solidFill>
                  <a:srgbClr val="005EAE"/>
                </a:solidFill>
              </a:rPr>
              <a:t>. Mar sin, </a:t>
            </a:r>
            <a:r>
              <a:rPr lang="en-IE" sz="2100" dirty="0" err="1">
                <a:solidFill>
                  <a:srgbClr val="005EAE"/>
                </a:solidFill>
              </a:rPr>
              <a:t>má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scríobhaimid</a:t>
            </a:r>
            <a:r>
              <a:rPr lang="en-IE" sz="2100" dirty="0">
                <a:solidFill>
                  <a:srgbClr val="005EAE"/>
                </a:solidFill>
              </a:rPr>
              <a:t>  “while </a:t>
            </a:r>
            <a:r>
              <a:rPr lang="en-IE" sz="2100" b="1" dirty="0">
                <a:solidFill>
                  <a:srgbClr val="005EAE"/>
                </a:solidFill>
              </a:rPr>
              <a:t>True” </a:t>
            </a:r>
            <a:r>
              <a:rPr lang="en-IE" sz="2100" dirty="0" err="1">
                <a:solidFill>
                  <a:srgbClr val="005EAE"/>
                </a:solidFill>
              </a:rPr>
              <a:t>rithfidh</a:t>
            </a:r>
            <a:r>
              <a:rPr lang="en-IE" sz="2100" dirty="0">
                <a:solidFill>
                  <a:srgbClr val="005EAE"/>
                </a:solidFill>
              </a:rPr>
              <a:t> an </a:t>
            </a:r>
            <a:r>
              <a:rPr lang="en-IE" sz="2100" dirty="0" err="1">
                <a:solidFill>
                  <a:srgbClr val="005EAE"/>
                </a:solidFill>
              </a:rPr>
              <a:t>cód</a:t>
            </a:r>
            <a:r>
              <a:rPr lang="en-IE" sz="2100" dirty="0">
                <a:solidFill>
                  <a:srgbClr val="005EAE"/>
                </a:solidFill>
              </a:rPr>
              <a:t> go deo mar is </a:t>
            </a:r>
            <a:r>
              <a:rPr lang="en-IE" sz="2100" dirty="0" err="1">
                <a:solidFill>
                  <a:srgbClr val="005EAE"/>
                </a:solidFill>
              </a:rPr>
              <a:t>ionann</a:t>
            </a:r>
            <a:r>
              <a:rPr lang="en-IE" sz="2100" dirty="0">
                <a:solidFill>
                  <a:srgbClr val="005EAE"/>
                </a:solidFill>
              </a:rPr>
              <a:t> an </a:t>
            </a:r>
            <a:r>
              <a:rPr lang="en-IE" sz="2100" dirty="0" err="1">
                <a:solidFill>
                  <a:srgbClr val="005EAE"/>
                </a:solidFill>
              </a:rPr>
              <a:t>coinníoll</a:t>
            </a:r>
            <a:r>
              <a:rPr lang="en-IE" sz="2100" dirty="0">
                <a:solidFill>
                  <a:srgbClr val="005EAE"/>
                </a:solidFill>
              </a:rPr>
              <a:t> </a:t>
            </a:r>
            <a:r>
              <a:rPr lang="en-IE" sz="2100" dirty="0" err="1">
                <a:solidFill>
                  <a:srgbClr val="005EAE"/>
                </a:solidFill>
              </a:rPr>
              <a:t>agus</a:t>
            </a:r>
            <a:r>
              <a:rPr lang="en-IE" sz="2100" dirty="0">
                <a:solidFill>
                  <a:srgbClr val="005EAE"/>
                </a:solidFill>
              </a:rPr>
              <a:t> an </a:t>
            </a:r>
            <a:r>
              <a:rPr lang="en-IE" sz="2100" dirty="0" err="1">
                <a:solidFill>
                  <a:srgbClr val="005EAE"/>
                </a:solidFill>
              </a:rPr>
              <a:t>beochan</a:t>
            </a:r>
            <a:r>
              <a:rPr lang="en-IE" sz="2100" dirty="0">
                <a:solidFill>
                  <a:srgbClr val="005EAE"/>
                </a:solidFill>
              </a:rPr>
              <a:t> Boole </a:t>
            </a:r>
            <a:r>
              <a:rPr lang="en-IE" sz="2100" b="1" dirty="0">
                <a:solidFill>
                  <a:srgbClr val="005EAE"/>
                </a:solidFill>
              </a:rPr>
              <a:t>True </a:t>
            </a:r>
            <a:r>
              <a:rPr lang="en-IE" sz="2100" dirty="0">
                <a:solidFill>
                  <a:srgbClr val="005EAE"/>
                </a:solidFill>
              </a:rPr>
              <a:t>é </a:t>
            </a:r>
            <a:r>
              <a:rPr lang="en-IE" sz="2100" dirty="0" err="1">
                <a:solidFill>
                  <a:srgbClr val="005EAE"/>
                </a:solidFill>
              </a:rPr>
              <a:t>féin</a:t>
            </a:r>
            <a:r>
              <a:rPr lang="en-IE" sz="2100" dirty="0">
                <a:solidFill>
                  <a:srgbClr val="005EAE"/>
                </a:solidFill>
              </a:rPr>
              <a:t>.  </a:t>
            </a:r>
            <a:endParaRPr sz="2100" dirty="0">
              <a:solidFill>
                <a:srgbClr val="005EAE"/>
              </a:solidFill>
            </a:endParaRPr>
          </a:p>
        </p:txBody>
      </p:sp>
      <p:sp>
        <p:nvSpPr>
          <p:cNvPr id="162" name="Google Shape;162;p2"/>
          <p:cNvSpPr/>
          <p:nvPr/>
        </p:nvSpPr>
        <p:spPr>
          <a:xfrm>
            <a:off x="7669241" y="3461152"/>
            <a:ext cx="426600" cy="802500"/>
          </a:xfrm>
          <a:prstGeom prst="rightBrace">
            <a:avLst>
              <a:gd name="adj1" fmla="val 2322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3" name="Google Shape;163;p2"/>
          <p:cNvGrpSpPr/>
          <p:nvPr/>
        </p:nvGrpSpPr>
        <p:grpSpPr>
          <a:xfrm>
            <a:off x="8268664" y="3252023"/>
            <a:ext cx="3618600" cy="923400"/>
            <a:chOff x="8268664" y="2907530"/>
            <a:chExt cx="3618600" cy="923400"/>
          </a:xfrm>
        </p:grpSpPr>
        <p:sp>
          <p:nvSpPr>
            <p:cNvPr id="164" name="Google Shape;164;p2"/>
            <p:cNvSpPr txBox="1"/>
            <p:nvPr/>
          </p:nvSpPr>
          <p:spPr>
            <a:xfrm>
              <a:off x="8268664" y="2907530"/>
              <a:ext cx="36186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Rithfear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an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dá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líne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cód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seo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chomh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fada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agus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atá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an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coinníoll</a:t>
              </a:r>
              <a:r>
                <a:rPr lang="en-IE" sz="1800" b="0" i="0" u="none" strike="noStrike" cap="none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0" i="0" u="none" strike="noStrike" cap="none" dirty="0" err="1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800" b="1" i="0" u="none" strike="noStrike" cap="none" dirty="0" err="1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700" b="0" i="0" u="none" strike="noStrike" cap="none" dirty="0" err="1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x_position</a:t>
              </a:r>
              <a:r>
                <a:rPr lang="en-IE" sz="1700" b="0" i="0" u="none" strike="noStrike" cap="none" dirty="0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 </a:t>
              </a:r>
              <a:r>
                <a:rPr lang="en-IE" sz="1800" b="0" i="0" u="none" strike="noStrike" cap="none" dirty="0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&lt;</a:t>
              </a:r>
              <a:r>
                <a:rPr lang="en-IE" sz="1800" b="1" i="0" u="none" strike="noStrike" cap="none" dirty="0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 </a:t>
              </a:r>
              <a:r>
                <a:rPr lang="en-IE" sz="1700" b="0" i="0" u="none" strike="noStrike" cap="none" dirty="0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0</a:t>
              </a:r>
              <a:r>
                <a:rPr lang="en-IE" sz="1800" b="1" i="0" u="none" strike="noStrike" cap="none" dirty="0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fíor</a:t>
              </a:r>
              <a:endParaRPr sz="1800" b="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65" name="Google Shape;165;p2"/>
            <p:cNvCxnSpPr/>
            <p:nvPr/>
          </p:nvCxnSpPr>
          <p:spPr>
            <a:xfrm>
              <a:off x="8451770" y="3814189"/>
              <a:ext cx="2540100" cy="0"/>
            </a:xfrm>
            <a:prstGeom prst="straightConnector1">
              <a:avLst/>
            </a:prstGeom>
            <a:noFill/>
            <a:ln w="76200" cap="flat" cmpd="sng">
              <a:solidFill>
                <a:srgbClr val="FFFF00">
                  <a:alpha val="45490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166" name="Google Shape;166;p2"/>
          <p:cNvGrpSpPr/>
          <p:nvPr/>
        </p:nvGrpSpPr>
        <p:grpSpPr>
          <a:xfrm>
            <a:off x="884901" y="2875657"/>
            <a:ext cx="6875700" cy="1106700"/>
            <a:chOff x="821401" y="3010078"/>
            <a:chExt cx="6875700" cy="1106700"/>
          </a:xfrm>
        </p:grpSpPr>
        <p:sp>
          <p:nvSpPr>
            <p:cNvPr id="167" name="Google Shape;167;p2"/>
            <p:cNvSpPr txBox="1"/>
            <p:nvPr/>
          </p:nvSpPr>
          <p:spPr>
            <a:xfrm>
              <a:off x="821401" y="3010078"/>
              <a:ext cx="6875700" cy="110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-IE" sz="17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while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 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x_position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 &lt; 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0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-IE" sz="1700" b="0" i="0" u="none" strike="noStrike" cap="none">
                  <a:solidFill>
                    <a:srgbClr val="008000"/>
                  </a:solidFill>
                  <a:latin typeface="Courier"/>
                  <a:ea typeface="Courier"/>
                  <a:cs typeface="Courier"/>
                  <a:sym typeface="Courier"/>
                </a:rPr>
                <a:t>	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say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(</a:t>
              </a:r>
              <a:r>
                <a:rPr lang="en-IE" sz="1700" b="0" i="0" u="none" strike="noStrike" cap="none">
                  <a:solidFill>
                    <a:srgbClr val="C00000"/>
                  </a:solidFill>
                  <a:latin typeface="Courier"/>
                  <a:ea typeface="Courier"/>
                  <a:cs typeface="Courier"/>
                  <a:sym typeface="Courier"/>
                </a:rPr>
                <a:t>"I'm at the bottom of the stage"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	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glide_to_xy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(random_x, random_y, 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1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)</a:t>
              </a: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68" name="Google Shape;168;p2"/>
            <p:cNvCxnSpPr/>
            <p:nvPr/>
          </p:nvCxnSpPr>
          <p:spPr>
            <a:xfrm>
              <a:off x="1684180" y="3332559"/>
              <a:ext cx="2493373" cy="0"/>
            </a:xfrm>
            <a:prstGeom prst="straightConnector1">
              <a:avLst/>
            </a:prstGeom>
            <a:noFill/>
            <a:ln w="76200" cap="flat" cmpd="sng">
              <a:solidFill>
                <a:srgbClr val="FFFF00">
                  <a:alpha val="45490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69" name="Google Shape;169;p2"/>
          <p:cNvSpPr/>
          <p:nvPr/>
        </p:nvSpPr>
        <p:spPr>
          <a:xfrm>
            <a:off x="6132541" y="4892141"/>
            <a:ext cx="426600" cy="802500"/>
          </a:xfrm>
          <a:prstGeom prst="rightBrace">
            <a:avLst>
              <a:gd name="adj1" fmla="val 2322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2"/>
          <p:cNvGrpSpPr/>
          <p:nvPr/>
        </p:nvGrpSpPr>
        <p:grpSpPr>
          <a:xfrm>
            <a:off x="6731964" y="4695712"/>
            <a:ext cx="3016800" cy="1200600"/>
            <a:chOff x="6731964" y="4524260"/>
            <a:chExt cx="3016800" cy="1200600"/>
          </a:xfrm>
        </p:grpSpPr>
        <p:sp>
          <p:nvSpPr>
            <p:cNvPr id="171" name="Google Shape;171;p2"/>
            <p:cNvSpPr txBox="1"/>
            <p:nvPr/>
          </p:nvSpPr>
          <p:spPr>
            <a:xfrm>
              <a:off x="6731964" y="4524260"/>
              <a:ext cx="30168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Rithfear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an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dá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líne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cód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seo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chomh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fada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agus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atá</a:t>
              </a:r>
              <a:r>
                <a:rPr lang="en-IE" sz="18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an </a:t>
              </a: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coinníoll</a:t>
              </a:r>
              <a:r>
                <a:rPr lang="en-IE" sz="1800" b="0" i="0" u="none" strike="noStrike" cap="none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b="0" i="0" u="none" strike="noStrike" cap="none" dirty="0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score &lt; </a:t>
              </a:r>
              <a:r>
                <a:rPr lang="en-IE" sz="1700" b="0" i="0" u="none" strike="noStrike" cap="none" dirty="0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50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fíor</a:t>
              </a:r>
              <a:endParaRPr sz="1800" b="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72" name="Google Shape;172;p2"/>
            <p:cNvCxnSpPr/>
            <p:nvPr/>
          </p:nvCxnSpPr>
          <p:spPr>
            <a:xfrm>
              <a:off x="7995771" y="5398754"/>
              <a:ext cx="1397100" cy="0"/>
            </a:xfrm>
            <a:prstGeom prst="straightConnector1">
              <a:avLst/>
            </a:prstGeom>
            <a:noFill/>
            <a:ln w="76200" cap="flat" cmpd="sng">
              <a:solidFill>
                <a:srgbClr val="FFFF00">
                  <a:alpha val="45490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173" name="Google Shape;173;p2"/>
          <p:cNvGrpSpPr/>
          <p:nvPr/>
        </p:nvGrpSpPr>
        <p:grpSpPr>
          <a:xfrm>
            <a:off x="884901" y="4549184"/>
            <a:ext cx="6096000" cy="1155000"/>
            <a:chOff x="884901" y="4520608"/>
            <a:chExt cx="6096000" cy="1155000"/>
          </a:xfrm>
        </p:grpSpPr>
        <p:sp>
          <p:nvSpPr>
            <p:cNvPr id="174" name="Google Shape;174;p2"/>
            <p:cNvSpPr txBox="1"/>
            <p:nvPr/>
          </p:nvSpPr>
          <p:spPr>
            <a:xfrm>
              <a:off x="884901" y="4520608"/>
              <a:ext cx="6096000" cy="115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-IE" sz="17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while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 score &lt; 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50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-IE" sz="1700" b="0" i="0" u="none" strike="noStrike" cap="none">
                  <a:solidFill>
                    <a:srgbClr val="008000"/>
                  </a:solidFill>
                  <a:latin typeface="Courier"/>
                  <a:ea typeface="Courier"/>
                  <a:cs typeface="Courier"/>
                  <a:sym typeface="Courier"/>
                </a:rPr>
                <a:t>	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glide_to_xy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(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10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,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 10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,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 1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	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glide_to_xy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(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-10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,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 -10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,</a:t>
              </a:r>
              <a:r>
                <a:rPr lang="en-IE" sz="1700" b="0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 1</a:t>
              </a:r>
              <a:r>
                <a:rPr lang="en-IE" sz="1700" b="0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)</a:t>
              </a:r>
              <a:endParaRPr sz="1700" b="0" i="0" u="none" strike="noStrike" cap="none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endParaRPr>
            </a:p>
          </p:txBody>
        </p:sp>
        <p:cxnSp>
          <p:nvCxnSpPr>
            <p:cNvPr id="175" name="Google Shape;175;p2"/>
            <p:cNvCxnSpPr/>
            <p:nvPr/>
          </p:nvCxnSpPr>
          <p:spPr>
            <a:xfrm>
              <a:off x="1739900" y="4796889"/>
              <a:ext cx="1397000" cy="0"/>
            </a:xfrm>
            <a:prstGeom prst="straightConnector1">
              <a:avLst/>
            </a:prstGeom>
            <a:noFill/>
            <a:ln w="76200" cap="flat" cmpd="sng">
              <a:solidFill>
                <a:srgbClr val="FFFF00">
                  <a:alpha val="45490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black text&#10;&#10;AI-generated content may be incorrect.">
            <a:extLst>
              <a:ext uri="{FF2B5EF4-FFF2-40B4-BE49-F238E27FC236}">
                <a16:creationId xmlns:a16="http://schemas.microsoft.com/office/drawing/2014/main" id="{4DC8C902-D0E0-3C75-8A01-A7321CA28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50" y="3076295"/>
            <a:ext cx="6129617" cy="29286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3EC4E7-45E2-D2A6-611D-8EC9D6EA9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31" y="164860"/>
            <a:ext cx="10515600" cy="1325563"/>
          </a:xfrm>
        </p:spPr>
        <p:txBody>
          <a:bodyPr>
            <a:normAutofit/>
          </a:bodyPr>
          <a:lstStyle/>
          <a:p>
            <a:r>
              <a:rPr lang="en-IE" sz="3600" dirty="0"/>
              <a:t>Nested while loops (</a:t>
            </a:r>
            <a:r>
              <a:rPr lang="en-IE" sz="3600" dirty="0" err="1"/>
              <a:t>lúba</a:t>
            </a:r>
            <a:r>
              <a:rPr lang="en-IE" sz="3600" dirty="0"/>
              <a:t> while </a:t>
            </a:r>
            <a:r>
              <a:rPr lang="en-IE" sz="3600" dirty="0" err="1"/>
              <a:t>neadaithe</a:t>
            </a:r>
            <a:r>
              <a:rPr lang="en-IE" sz="3600" dirty="0"/>
              <a:t>) </a:t>
            </a:r>
            <a:r>
              <a:rPr lang="en-IE" sz="3600" dirty="0" err="1"/>
              <a:t>i</a:t>
            </a:r>
            <a:r>
              <a:rPr lang="en-IE" sz="3600" dirty="0"/>
              <a:t> </a:t>
            </a:r>
            <a:r>
              <a:rPr lang="en-IE" sz="3600" dirty="0" err="1"/>
              <a:t>bPython</a:t>
            </a:r>
            <a:endParaRPr lang="en-IE" sz="3600" dirty="0">
              <a:latin typeface="+mn-lt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4C78A2F-3411-BE85-5DCF-37D63508E3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4631" y="1399813"/>
            <a:ext cx="10515600" cy="7512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E" sz="2000" dirty="0" err="1"/>
              <a:t>Díreach</a:t>
            </a:r>
            <a:r>
              <a:rPr lang="en-IE" sz="2000" dirty="0"/>
              <a:t> </a:t>
            </a:r>
            <a:r>
              <a:rPr lang="en-IE" sz="2000" dirty="0" err="1"/>
              <a:t>cosúil</a:t>
            </a:r>
            <a:r>
              <a:rPr lang="en-IE" sz="2000" dirty="0"/>
              <a:t> le </a:t>
            </a:r>
            <a:r>
              <a:rPr lang="en-IE" sz="2000" dirty="0" err="1"/>
              <a:t>ráitis</a:t>
            </a:r>
            <a:r>
              <a:rPr lang="en-IE" sz="2000" dirty="0"/>
              <a:t> </a:t>
            </a:r>
            <a:r>
              <a:rPr lang="en-IE" sz="2000" b="1" dirty="0"/>
              <a:t>if (if statements),</a:t>
            </a:r>
            <a:r>
              <a:rPr lang="en-IE" sz="2000" dirty="0"/>
              <a:t> is </a:t>
            </a:r>
            <a:r>
              <a:rPr lang="en-IE" sz="2000" dirty="0" err="1"/>
              <a:t>féidir</a:t>
            </a:r>
            <a:r>
              <a:rPr lang="en-IE" sz="2000" dirty="0"/>
              <a:t> </a:t>
            </a:r>
            <a:r>
              <a:rPr lang="en-IE" sz="2000" dirty="0" err="1"/>
              <a:t>leat</a:t>
            </a:r>
            <a:r>
              <a:rPr lang="en-IE" sz="2000" dirty="0"/>
              <a:t> </a:t>
            </a:r>
            <a:r>
              <a:rPr lang="en-IE" sz="2000" b="1" dirty="0" err="1"/>
              <a:t>lúba</a:t>
            </a:r>
            <a:r>
              <a:rPr lang="en-IE" sz="2000" b="1" dirty="0"/>
              <a:t> while</a:t>
            </a:r>
            <a:r>
              <a:rPr lang="en-IE" sz="2000" dirty="0"/>
              <a:t> </a:t>
            </a:r>
            <a:r>
              <a:rPr lang="en-IE" sz="2000" dirty="0" err="1"/>
              <a:t>neadaithe</a:t>
            </a:r>
            <a:r>
              <a:rPr lang="en-IE" sz="2000" dirty="0"/>
              <a:t> a </a:t>
            </a:r>
            <a:r>
              <a:rPr lang="en-IE" sz="2000" dirty="0" err="1"/>
              <a:t>bheith</a:t>
            </a:r>
            <a:r>
              <a:rPr lang="en-IE" sz="2000" dirty="0"/>
              <a:t> </a:t>
            </a:r>
            <a:r>
              <a:rPr lang="en-IE" sz="2000" dirty="0" err="1"/>
              <a:t>agat</a:t>
            </a:r>
            <a:r>
              <a:rPr lang="en-IE" sz="2000" dirty="0"/>
              <a:t> </a:t>
            </a:r>
            <a:r>
              <a:rPr lang="en-IE" sz="2000" dirty="0" err="1"/>
              <a:t>freisin</a:t>
            </a:r>
            <a:endParaRPr lang="en-IE" sz="2000" dirty="0">
              <a:highlight>
                <a:srgbClr val="FFFF00"/>
              </a:highlight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389EA85-0C9F-5050-1D29-5926A84D4D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2284" y="2299101"/>
            <a:ext cx="10037232" cy="751220"/>
          </a:xfrm>
        </p:spPr>
        <p:txBody>
          <a:bodyPr>
            <a:normAutofit/>
          </a:bodyPr>
          <a:lstStyle/>
          <a:p>
            <a:r>
              <a:rPr lang="en-IE" dirty="0" err="1"/>
              <a:t>Sampla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bPytch</a:t>
            </a:r>
            <a:r>
              <a:rPr lang="en-IE" dirty="0"/>
              <a:t> 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BBA0FE-B099-1C66-65B8-248133567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663" y="2431606"/>
            <a:ext cx="4021053" cy="3464193"/>
          </a:xfrm>
          <a:prstGeom prst="rect">
            <a:avLst/>
          </a:prstGeom>
        </p:spPr>
      </p:pic>
      <p:pic>
        <p:nvPicPr>
          <p:cNvPr id="6" name="Car movement 1" descr="A purple car with black background&#10;&#10;Description automatically generated">
            <a:extLst>
              <a:ext uri="{FF2B5EF4-FFF2-40B4-BE49-F238E27FC236}">
                <a16:creationId xmlns:a16="http://schemas.microsoft.com/office/drawing/2014/main" id="{38D2CF75-DF07-4D41-84CD-CD76A2B4D8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8663" y="4080410"/>
            <a:ext cx="857250" cy="561975"/>
          </a:xfrm>
          <a:prstGeom prst="rect">
            <a:avLst/>
          </a:prstGeom>
        </p:spPr>
      </p:pic>
      <p:pic>
        <p:nvPicPr>
          <p:cNvPr id="9" name="Car movement 2" descr="A purple car with black background&#10;&#10;Description automatically generated">
            <a:extLst>
              <a:ext uri="{FF2B5EF4-FFF2-40B4-BE49-F238E27FC236}">
                <a16:creationId xmlns:a16="http://schemas.microsoft.com/office/drawing/2014/main" id="{E9AB2A0D-8790-203B-270A-78F88232C9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8663" y="4080409"/>
            <a:ext cx="857250" cy="561975"/>
          </a:xfrm>
          <a:prstGeom prst="rect">
            <a:avLst/>
          </a:prstGeom>
        </p:spPr>
      </p:pic>
      <p:pic>
        <p:nvPicPr>
          <p:cNvPr id="10" name="Car movement 3" descr="A purple car with black background&#10;&#10;Description automatically generated">
            <a:extLst>
              <a:ext uri="{FF2B5EF4-FFF2-40B4-BE49-F238E27FC236}">
                <a16:creationId xmlns:a16="http://schemas.microsoft.com/office/drawing/2014/main" id="{07412E00-22EB-0846-038D-500FF6E681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8663" y="4080408"/>
            <a:ext cx="857250" cy="561975"/>
          </a:xfrm>
          <a:prstGeom prst="rect">
            <a:avLst/>
          </a:prstGeom>
        </p:spPr>
      </p:pic>
      <p:sp>
        <p:nvSpPr>
          <p:cNvPr id="11" name="start button">
            <a:extLst>
              <a:ext uri="{FF2B5EF4-FFF2-40B4-BE49-F238E27FC236}">
                <a16:creationId xmlns:a16="http://schemas.microsoft.com/office/drawing/2014/main" id="{6E2AB253-DA8C-6ED5-C51C-3BB538783A29}"/>
              </a:ext>
            </a:extLst>
          </p:cNvPr>
          <p:cNvSpPr/>
          <p:nvPr/>
        </p:nvSpPr>
        <p:spPr>
          <a:xfrm>
            <a:off x="7790315" y="2418752"/>
            <a:ext cx="723414" cy="473400"/>
          </a:xfrm>
          <a:prstGeom prst="rect">
            <a:avLst/>
          </a:prstGeom>
          <a:noFill/>
          <a:ln w="6350" cap="flat" cmpd="sng" algn="ctr">
            <a:solidFill>
              <a:schemeClr val="accent4"/>
            </a:solidFill>
            <a:prstDash val="sysDot"/>
            <a:round/>
            <a:headEnd type="none" w="med" len="med"/>
            <a:tailEnd type="none" w="med" len="med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stop button">
            <a:extLst>
              <a:ext uri="{FF2B5EF4-FFF2-40B4-BE49-F238E27FC236}">
                <a16:creationId xmlns:a16="http://schemas.microsoft.com/office/drawing/2014/main" id="{48888774-6116-8508-47FE-24A46D45058A}"/>
              </a:ext>
            </a:extLst>
          </p:cNvPr>
          <p:cNvSpPr/>
          <p:nvPr/>
        </p:nvSpPr>
        <p:spPr>
          <a:xfrm>
            <a:off x="8705983" y="2418754"/>
            <a:ext cx="723413" cy="473400"/>
          </a:xfrm>
          <a:prstGeom prst="rect">
            <a:avLst/>
          </a:prstGeom>
          <a:noFill/>
          <a:ln w="6350" cap="flat" cmpd="sng" algn="ctr">
            <a:solidFill>
              <a:schemeClr val="accent4"/>
            </a:solidFill>
            <a:prstDash val="sysDot"/>
            <a:round/>
            <a:headEnd type="none" w="med" len="med"/>
            <a:tailEnd type="none" w="med" len="med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while true">
            <a:extLst>
              <a:ext uri="{FF2B5EF4-FFF2-40B4-BE49-F238E27FC236}">
                <a16:creationId xmlns:a16="http://schemas.microsoft.com/office/drawing/2014/main" id="{97B4BDBB-AF83-2C40-A3DA-CA958D73FBE5}"/>
              </a:ext>
            </a:extLst>
          </p:cNvPr>
          <p:cNvSpPr/>
          <p:nvPr/>
        </p:nvSpPr>
        <p:spPr>
          <a:xfrm>
            <a:off x="1800219" y="4292860"/>
            <a:ext cx="1962889" cy="339387"/>
          </a:xfrm>
          <a:prstGeom prst="rect">
            <a:avLst/>
          </a:prstGeom>
          <a:noFill/>
          <a:ln w="6350" cap="flat" cmpd="sng" algn="ctr">
            <a:solidFill>
              <a:schemeClr val="accent4"/>
            </a:solidFill>
            <a:prstDash val="sysDot"/>
            <a:round/>
            <a:headEnd type="none" w="med" len="med"/>
            <a:tailEnd type="none" w="med" len="med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condition 1">
            <a:extLst>
              <a:ext uri="{FF2B5EF4-FFF2-40B4-BE49-F238E27FC236}">
                <a16:creationId xmlns:a16="http://schemas.microsoft.com/office/drawing/2014/main" id="{64492D9C-68D0-49BA-075F-312637E904EE}"/>
              </a:ext>
            </a:extLst>
          </p:cNvPr>
          <p:cNvSpPr/>
          <p:nvPr/>
        </p:nvSpPr>
        <p:spPr>
          <a:xfrm>
            <a:off x="2355993" y="4602875"/>
            <a:ext cx="3751731" cy="638396"/>
          </a:xfrm>
          <a:prstGeom prst="rect">
            <a:avLst/>
          </a:prstGeom>
          <a:noFill/>
          <a:ln w="6350" cap="flat" cmpd="sng" algn="ctr">
            <a:solidFill>
              <a:srgbClr val="0070C0"/>
            </a:solidFill>
            <a:prstDash val="sysDot"/>
            <a:round/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condition 2">
            <a:extLst>
              <a:ext uri="{FF2B5EF4-FFF2-40B4-BE49-F238E27FC236}">
                <a16:creationId xmlns:a16="http://schemas.microsoft.com/office/drawing/2014/main" id="{CE9AB620-34A1-C170-40A0-39A628A948C9}"/>
              </a:ext>
            </a:extLst>
          </p:cNvPr>
          <p:cNvSpPr/>
          <p:nvPr/>
        </p:nvSpPr>
        <p:spPr>
          <a:xfrm>
            <a:off x="2543070" y="5241271"/>
            <a:ext cx="4494796" cy="685020"/>
          </a:xfrm>
          <a:prstGeom prst="rect">
            <a:avLst/>
          </a:prstGeom>
          <a:noFill/>
          <a:ln w="6350" cap="flat" cmpd="sng" algn="ctr">
            <a:solidFill>
              <a:srgbClr val="7030A0"/>
            </a:solidFill>
            <a:prstDash val="sysDot"/>
            <a:round/>
            <a:headEnd type="none" w="med" len="med"/>
            <a:tailEnd type="none" w="med" len="med"/>
          </a:ln>
          <a:effectLst>
            <a:glow rad="228600">
              <a:srgbClr val="7030A0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Graphic 15" descr="Repeat with solid fill">
            <a:extLst>
              <a:ext uri="{FF2B5EF4-FFF2-40B4-BE49-F238E27FC236}">
                <a16:creationId xmlns:a16="http://schemas.microsoft.com/office/drawing/2014/main" id="{9B8AF483-563E-EC86-9798-31C80B86E4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29665" y="5437716"/>
            <a:ext cx="633877" cy="63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91667E-6 3.7037E-7 L 0.2556 -0.00023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7 L 0.2556 -0.00023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7 L 0.2556 -0.00023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"/>
          <p:cNvSpPr txBox="1">
            <a:spLocks noGrp="1"/>
          </p:cNvSpPr>
          <p:nvPr>
            <p:ph type="title"/>
          </p:nvPr>
        </p:nvSpPr>
        <p:spPr>
          <a:xfrm>
            <a:off x="733225" y="9747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en-IE" sz="4000" dirty="0" err="1"/>
              <a:t>Modh</a:t>
            </a:r>
            <a:r>
              <a:rPr lang="en-IE" sz="4000" dirty="0"/>
              <a:t> </a:t>
            </a:r>
            <a:r>
              <a:rPr lang="en-IE" sz="4000" dirty="0" err="1"/>
              <a:t>athraithe</a:t>
            </a:r>
            <a:r>
              <a:rPr lang="en-IE" sz="4000" dirty="0"/>
              <a:t> </a:t>
            </a:r>
            <a:r>
              <a:rPr lang="en-IE" sz="4000" dirty="0" err="1"/>
              <a:t>cultacha</a:t>
            </a:r>
            <a:r>
              <a:rPr lang="en-IE" sz="4000" dirty="0"/>
              <a:t> </a:t>
            </a:r>
            <a:r>
              <a:rPr lang="en-IE" sz="4000" dirty="0" err="1"/>
              <a:t>i</a:t>
            </a:r>
            <a:r>
              <a:rPr lang="en-IE" sz="4000" dirty="0"/>
              <a:t> </a:t>
            </a:r>
            <a:r>
              <a:rPr lang="en-IE" sz="4000" dirty="0" err="1"/>
              <a:t>Pytch</a:t>
            </a:r>
            <a:r>
              <a:rPr lang="en-IE" sz="4000" dirty="0"/>
              <a:t> (switch costume)</a:t>
            </a:r>
            <a:endParaRPr dirty="0"/>
          </a:p>
        </p:txBody>
      </p:sp>
      <p:sp>
        <p:nvSpPr>
          <p:cNvPr id="201" name="Google Shape;201;p4"/>
          <p:cNvSpPr txBox="1">
            <a:spLocks noGrp="1"/>
          </p:cNvSpPr>
          <p:nvPr>
            <p:ph type="body" idx="2"/>
          </p:nvPr>
        </p:nvSpPr>
        <p:spPr>
          <a:xfrm>
            <a:off x="668926" y="1282915"/>
            <a:ext cx="11288178" cy="1310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ct val="100000"/>
              <a:buNone/>
            </a:pPr>
            <a:r>
              <a:rPr lang="en-IE" sz="2400" dirty="0"/>
              <a:t>Chun Sprite Costume (</a:t>
            </a:r>
            <a:r>
              <a:rPr lang="en-IE" sz="2400" dirty="0" err="1"/>
              <a:t>culaith</a:t>
            </a:r>
            <a:r>
              <a:rPr lang="en-IE" sz="2400" dirty="0"/>
              <a:t> </a:t>
            </a:r>
            <a:r>
              <a:rPr lang="en-IE" sz="2400" dirty="0" err="1"/>
              <a:t>spride</a:t>
            </a:r>
            <a:r>
              <a:rPr lang="en-IE" sz="2400" dirty="0"/>
              <a:t>)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bPytch</a:t>
            </a:r>
            <a:r>
              <a:rPr lang="en-IE" sz="2400" dirty="0"/>
              <a:t> a </a:t>
            </a:r>
            <a:r>
              <a:rPr lang="en-IE" sz="2400" dirty="0" err="1"/>
              <a:t>athrú</a:t>
            </a:r>
            <a:r>
              <a:rPr lang="en-IE" sz="2400" dirty="0"/>
              <a:t>, is </a:t>
            </a:r>
            <a:r>
              <a:rPr lang="en-IE" sz="2400" dirty="0" err="1"/>
              <a:t>féidir</a:t>
            </a:r>
            <a:r>
              <a:rPr lang="en-IE" sz="2400" dirty="0"/>
              <a:t> </a:t>
            </a:r>
            <a:r>
              <a:rPr lang="en-IE" sz="2400" dirty="0" err="1"/>
              <a:t>leat</a:t>
            </a:r>
            <a:r>
              <a:rPr lang="en-IE" sz="2400" dirty="0"/>
              <a:t> an t-</a:t>
            </a:r>
            <a:r>
              <a:rPr lang="en-IE" sz="2400" dirty="0" err="1"/>
              <a:t>ordú</a:t>
            </a:r>
            <a:r>
              <a:rPr lang="en-IE" sz="2400" dirty="0"/>
              <a:t> </a:t>
            </a:r>
            <a:r>
              <a:rPr lang="en-IE" sz="2400" dirty="0" err="1"/>
              <a:t>seo</a:t>
            </a:r>
            <a:r>
              <a:rPr lang="en-IE" sz="2400" dirty="0"/>
              <a:t> a </a:t>
            </a:r>
            <a:r>
              <a:rPr lang="en-IE" sz="2400" dirty="0" err="1"/>
              <a:t>úsáid</a:t>
            </a:r>
            <a:r>
              <a:rPr lang="en-IE" sz="2400" dirty="0"/>
              <a:t>:   </a:t>
            </a:r>
            <a:r>
              <a:rPr lang="en-IE" sz="2400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IE" sz="1800" b="1" dirty="0" err="1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1800" b="1" dirty="0" err="1"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lang="en-IE" sz="1800" b="1" dirty="0" err="1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switch_costume</a:t>
            </a:r>
            <a:r>
              <a:rPr lang="en-IE" sz="1800" b="1" dirty="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lang="en-IE" sz="1800" b="1" dirty="0" err="1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rPr>
              <a:t>name</a:t>
            </a:r>
            <a:r>
              <a:rPr lang="en-IE" sz="1800" b="1" dirty="0" err="1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_or_</a:t>
            </a:r>
            <a:r>
              <a:rPr lang="en-IE" sz="1800" b="1" dirty="0" err="1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number</a:t>
            </a:r>
            <a:r>
              <a:rPr lang="en-IE" sz="1800" b="1" dirty="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)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00000"/>
              <a:buNone/>
            </a:pPr>
            <a:r>
              <a:rPr lang="en-IE" sz="2400" dirty="0"/>
              <a:t>le </a:t>
            </a:r>
            <a:r>
              <a:rPr lang="en-IE" sz="2000" b="1" dirty="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rPr>
              <a:t>name</a:t>
            </a:r>
            <a:r>
              <a:rPr lang="en-IE" sz="2400" dirty="0"/>
              <a:t> </a:t>
            </a:r>
            <a:r>
              <a:rPr lang="en-IE" sz="2400" dirty="0" err="1"/>
              <a:t>na</a:t>
            </a:r>
            <a:r>
              <a:rPr lang="en-IE" sz="2400" dirty="0"/>
              <a:t> </a:t>
            </a:r>
            <a:r>
              <a:rPr lang="en-IE" sz="2400" dirty="0" err="1"/>
              <a:t>culaithe</a:t>
            </a:r>
            <a:r>
              <a:rPr lang="en-IE" sz="2400" dirty="0"/>
              <a:t> (e.g. </a:t>
            </a:r>
            <a:r>
              <a:rPr lang="en-IE" sz="1800" b="1" dirty="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rPr>
              <a:t>"apple.png"</a:t>
            </a:r>
            <a:r>
              <a:rPr lang="en-IE" sz="2400" dirty="0"/>
              <a:t>)</a:t>
            </a:r>
            <a:endParaRPr sz="24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00000"/>
              <a:buNone/>
            </a:pPr>
            <a:r>
              <a:rPr lang="en-IE" sz="2400" dirty="0" err="1"/>
              <a:t>Nó</a:t>
            </a:r>
            <a:r>
              <a:rPr lang="en-IE" sz="2400" dirty="0"/>
              <a:t> </a:t>
            </a:r>
            <a:r>
              <a:rPr lang="en-IE" sz="2400" dirty="0" err="1"/>
              <a:t>lena</a:t>
            </a:r>
            <a:r>
              <a:rPr lang="en-IE" sz="2400" dirty="0"/>
              <a:t> </a:t>
            </a:r>
            <a:r>
              <a:rPr lang="en-IE" sz="2000" b="1" dirty="0">
                <a:solidFill>
                  <a:srgbClr val="757070"/>
                </a:solidFill>
                <a:latin typeface="Courier"/>
                <a:ea typeface="Courier"/>
                <a:cs typeface="Courier"/>
                <a:sym typeface="Courier"/>
              </a:rPr>
              <a:t>number = </a:t>
            </a:r>
            <a:r>
              <a:rPr lang="en-IE" sz="2400" dirty="0"/>
              <a:t>(an </a:t>
            </a:r>
            <a:r>
              <a:rPr lang="en-IE" sz="2400" dirty="0" err="1"/>
              <a:t>suíomh</a:t>
            </a:r>
            <a:r>
              <a:rPr lang="en-IE" sz="2400" dirty="0"/>
              <a:t> </a:t>
            </a:r>
            <a:r>
              <a:rPr lang="en-IE" sz="2400" dirty="0" err="1"/>
              <a:t>sa</a:t>
            </a:r>
            <a:r>
              <a:rPr lang="en-IE" sz="2400" dirty="0"/>
              <a:t> </a:t>
            </a:r>
            <a:r>
              <a:rPr lang="en-IE" sz="2400" dirty="0" err="1"/>
              <a:t>liosta</a:t>
            </a:r>
            <a:r>
              <a:rPr lang="en-IE" sz="2400" dirty="0"/>
              <a:t>, m.sh. 0 </a:t>
            </a:r>
            <a:r>
              <a:rPr lang="en-IE" sz="2400" dirty="0" err="1"/>
              <a:t>más</a:t>
            </a:r>
            <a:r>
              <a:rPr lang="en-IE" sz="2400" dirty="0"/>
              <a:t> é an </a:t>
            </a:r>
            <a:r>
              <a:rPr lang="en-IE" sz="2400" dirty="0" err="1"/>
              <a:t>chéad</a:t>
            </a:r>
            <a:r>
              <a:rPr lang="en-IE" sz="2400" dirty="0"/>
              <a:t> </a:t>
            </a:r>
            <a:r>
              <a:rPr lang="en-IE" sz="2400" dirty="0" err="1"/>
              <a:t>chultach</a:t>
            </a:r>
            <a:r>
              <a:rPr lang="en-IE" sz="2400" dirty="0"/>
              <a:t> é).</a:t>
            </a:r>
            <a:endParaRPr sz="2800" dirty="0"/>
          </a:p>
        </p:txBody>
      </p:sp>
      <p:sp>
        <p:nvSpPr>
          <p:cNvPr id="202" name="Google Shape;202;p4"/>
          <p:cNvSpPr txBox="1"/>
          <p:nvPr/>
        </p:nvSpPr>
        <p:spPr>
          <a:xfrm>
            <a:off x="736444" y="2703743"/>
            <a:ext cx="8188307" cy="835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4"/>
          <p:cNvSpPr txBox="1">
            <a:spLocks noGrp="1"/>
          </p:cNvSpPr>
          <p:nvPr>
            <p:ph type="body" idx="1"/>
          </p:nvPr>
        </p:nvSpPr>
        <p:spPr>
          <a:xfrm>
            <a:off x="668926" y="3622096"/>
            <a:ext cx="10037232" cy="751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IE" sz="2300">
                <a:latin typeface="Arial"/>
                <a:ea typeface="Arial"/>
                <a:cs typeface="Arial"/>
                <a:sym typeface="Arial"/>
              </a:rPr>
              <a:t>Sampla i bPytch le suíomh agus ainm an chúlra (backdrop):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endParaRPr sz="2650"/>
          </a:p>
        </p:txBody>
      </p:sp>
      <p:grpSp>
        <p:nvGrpSpPr>
          <p:cNvPr id="204" name="Google Shape;204;p4"/>
          <p:cNvGrpSpPr/>
          <p:nvPr/>
        </p:nvGrpSpPr>
        <p:grpSpPr>
          <a:xfrm>
            <a:off x="513730" y="4302855"/>
            <a:ext cx="11443374" cy="1479083"/>
            <a:chOff x="600815" y="4302855"/>
            <a:chExt cx="11443374" cy="1479083"/>
          </a:xfrm>
        </p:grpSpPr>
        <p:pic>
          <p:nvPicPr>
            <p:cNvPr id="205" name="Google Shape;205;p4" descr="A blue square with white arrows&#10;&#10;Description automatically generated with medium confidenc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0815" y="4302855"/>
              <a:ext cx="346995" cy="346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6" name="Google Shape;206;p4"/>
            <p:cNvSpPr txBox="1"/>
            <p:nvPr/>
          </p:nvSpPr>
          <p:spPr>
            <a:xfrm>
              <a:off x="1082598" y="4302855"/>
              <a:ext cx="7941088" cy="1477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1" i="0" u="none" strike="noStrike" cap="none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1" i="0" u="none" strike="noStrike" cap="none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800" b="1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switch_backdrop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(</a:t>
              </a:r>
              <a:r>
                <a:rPr lang="en-IE" sz="1800" b="1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0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)</a:t>
              </a: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800" b="1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switch_backdrop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(</a:t>
              </a:r>
              <a:r>
                <a:rPr lang="en-IE" sz="1800" b="1" i="0" u="none" strike="noStrike" cap="none">
                  <a:solidFill>
                    <a:srgbClr val="C00000"/>
                  </a:solidFill>
                  <a:latin typeface="Courier"/>
                  <a:ea typeface="Courier"/>
                  <a:cs typeface="Courier"/>
                  <a:sym typeface="Courier"/>
                </a:rPr>
                <a:t>"Jungle.png"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self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.</a:t>
              </a:r>
              <a:r>
                <a:rPr lang="en-IE" sz="1800" b="1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switch_backdrop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(</a:t>
              </a:r>
              <a:r>
                <a:rPr lang="en-IE" sz="1800" b="1" i="0" u="none" strike="noStrike" cap="none">
                  <a:solidFill>
                    <a:srgbClr val="1A6EB6"/>
                  </a:solidFill>
                  <a:latin typeface="Courier"/>
                  <a:ea typeface="Courier"/>
                  <a:cs typeface="Courier"/>
                  <a:sym typeface="Courier"/>
                </a:rPr>
                <a:t>2</a:t>
              </a:r>
              <a:r>
                <a:rPr lang="en-IE" sz="1800" b="1" i="0" u="none" strike="noStrike" cap="none">
                  <a:solidFill>
                    <a:schemeClr val="dk1"/>
                  </a:solidFill>
                  <a:latin typeface="Courier"/>
                  <a:ea typeface="Courier"/>
                  <a:cs typeface="Courier"/>
                  <a:sym typeface="Courier"/>
                </a:rPr>
                <a:t>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7" name="Google Shape;207;p4"/>
            <p:cNvCxnSpPr/>
            <p:nvPr/>
          </p:nvCxnSpPr>
          <p:spPr>
            <a:xfrm>
              <a:off x="5262433" y="5003703"/>
              <a:ext cx="1341917" cy="1244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dash"/>
              <a:miter lim="800000"/>
              <a:headEnd type="none" w="sm" len="sm"/>
              <a:tailEnd type="triangle" w="med" len="med"/>
            </a:ln>
          </p:spPr>
        </p:cxnSp>
        <p:sp>
          <p:nvSpPr>
            <p:cNvPr id="208" name="Google Shape;208;p4"/>
            <p:cNvSpPr txBox="1"/>
            <p:nvPr/>
          </p:nvSpPr>
          <p:spPr>
            <a:xfrm>
              <a:off x="6999313" y="4790776"/>
              <a:ext cx="446905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IE" sz="2000" b="0" i="1" u="none" strike="noStrike" cap="none" dirty="0">
                  <a:solidFill>
                    <a:srgbClr val="7B7B7B"/>
                  </a:solidFill>
                  <a:latin typeface="Calibri"/>
                  <a:ea typeface="Calibri"/>
                  <a:cs typeface="Calibri"/>
                  <a:sym typeface="Calibri"/>
                </a:rPr>
                <a:t>Switch to first backdrop:</a:t>
              </a:r>
              <a:r>
                <a:rPr lang="en-IE" sz="1800" b="0" i="1" u="none" strike="noStrike" cap="none" dirty="0">
                  <a:solidFill>
                    <a:srgbClr val="7B7B7B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b="1" i="1" u="none" strike="noStrike" cap="none" dirty="0">
                  <a:solidFill>
                    <a:srgbClr val="BA2121"/>
                  </a:solidFill>
                  <a:latin typeface="Courier"/>
                  <a:ea typeface="Courier"/>
                  <a:cs typeface="Courier"/>
                  <a:sym typeface="Courier"/>
                </a:rPr>
                <a:t>"Forest.png" </a:t>
              </a:r>
              <a:endParaRPr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09" name="Google Shape;209;p4"/>
            <p:cNvCxnSpPr/>
            <p:nvPr/>
          </p:nvCxnSpPr>
          <p:spPr>
            <a:xfrm>
              <a:off x="6079281" y="5294037"/>
              <a:ext cx="534715" cy="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dash"/>
              <a:miter lim="800000"/>
              <a:headEnd type="none" w="sm" len="sm"/>
              <a:tailEnd type="triangle" w="med" len="med"/>
            </a:ln>
          </p:spPr>
        </p:cxnSp>
        <p:sp>
          <p:nvSpPr>
            <p:cNvPr id="210" name="Google Shape;210;p4"/>
            <p:cNvSpPr txBox="1"/>
            <p:nvPr/>
          </p:nvSpPr>
          <p:spPr>
            <a:xfrm>
              <a:off x="6984056" y="5089513"/>
              <a:ext cx="5060133" cy="400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IE" sz="2000" b="0" i="1" u="none" strike="noStrike" cap="none" dirty="0">
                  <a:solidFill>
                    <a:srgbClr val="7B7B7B"/>
                  </a:solidFill>
                  <a:latin typeface="Calibri"/>
                  <a:ea typeface="Calibri"/>
                  <a:cs typeface="Calibri"/>
                  <a:sym typeface="Calibri"/>
                </a:rPr>
                <a:t>Switch to Jungle backdrop:</a:t>
              </a:r>
              <a:r>
                <a:rPr lang="en-IE" sz="1800" b="0" i="1" u="none" strike="noStrike" cap="none" dirty="0">
                  <a:solidFill>
                    <a:srgbClr val="7B7B7B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b="1" i="1" u="none" strike="noStrike" cap="none" dirty="0">
                  <a:solidFill>
                    <a:srgbClr val="BA2121"/>
                  </a:solidFill>
                  <a:latin typeface="Courier"/>
                  <a:ea typeface="Courier"/>
                  <a:cs typeface="Courier"/>
                  <a:sym typeface="Courier"/>
                </a:rPr>
                <a:t>"Jungle.png" </a:t>
              </a:r>
              <a:endParaRPr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11" name="Google Shape;211;p4"/>
            <p:cNvCxnSpPr/>
            <p:nvPr/>
          </p:nvCxnSpPr>
          <p:spPr>
            <a:xfrm>
              <a:off x="5272078" y="5585109"/>
              <a:ext cx="1341917" cy="1244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dash"/>
              <a:miter lim="800000"/>
              <a:headEnd type="none" w="sm" len="sm"/>
              <a:tailEnd type="triangle" w="med" len="med"/>
            </a:ln>
          </p:spPr>
        </p:cxnSp>
        <p:sp>
          <p:nvSpPr>
            <p:cNvPr id="212" name="Google Shape;212;p4"/>
            <p:cNvSpPr txBox="1"/>
            <p:nvPr/>
          </p:nvSpPr>
          <p:spPr>
            <a:xfrm>
              <a:off x="6999311" y="5381828"/>
              <a:ext cx="4689512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IE" sz="2000" b="0" i="1" u="none" strike="noStrike" cap="none" dirty="0">
                  <a:solidFill>
                    <a:srgbClr val="7B7B7B"/>
                  </a:solidFill>
                  <a:latin typeface="Calibri"/>
                  <a:ea typeface="Calibri"/>
                  <a:cs typeface="Calibri"/>
                  <a:sym typeface="Calibri"/>
                </a:rPr>
                <a:t>Switch to third backdrop:</a:t>
              </a:r>
              <a:r>
                <a:rPr lang="en-IE" sz="1800" b="0" i="1" u="none" strike="noStrike" cap="none" dirty="0">
                  <a:solidFill>
                    <a:srgbClr val="7B7B7B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800" b="1" i="1" u="none" strike="noStrike" cap="none" dirty="0">
                  <a:solidFill>
                    <a:srgbClr val="BA2121"/>
                  </a:solidFill>
                  <a:latin typeface="Courier"/>
                  <a:ea typeface="Courier"/>
                  <a:cs typeface="Courier"/>
                  <a:sym typeface="Courier"/>
                </a:rPr>
                <a:t>"Wetland.png" </a:t>
              </a:r>
              <a:endParaRPr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13" name="Google Shape;213;p4" descr="A screenshot of a compu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-735" t="139" r="56092" b="51157"/>
          <a:stretch/>
        </p:blipFill>
        <p:spPr>
          <a:xfrm>
            <a:off x="9345665" y="1909451"/>
            <a:ext cx="1931120" cy="1910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"/>
          <p:cNvSpPr txBox="1">
            <a:spLocks noGrp="1"/>
          </p:cNvSpPr>
          <p:nvPr>
            <p:ph type="title"/>
          </p:nvPr>
        </p:nvSpPr>
        <p:spPr>
          <a:xfrm>
            <a:off x="2213947" y="334826"/>
            <a:ext cx="9001631" cy="942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/>
              <a:t>Bileog Oibre 1</a:t>
            </a:r>
            <a:endParaRPr/>
          </a:p>
        </p:txBody>
      </p:sp>
      <p:sp>
        <p:nvSpPr>
          <p:cNvPr id="220" name="Google Shape;220;p5"/>
          <p:cNvSpPr txBox="1"/>
          <p:nvPr/>
        </p:nvSpPr>
        <p:spPr>
          <a:xfrm>
            <a:off x="717793" y="1384555"/>
            <a:ext cx="5447556" cy="111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33"/>
              <a:buFont typeface="Arial"/>
              <a:buNone/>
            </a:pPr>
            <a:r>
              <a:rPr lang="en-IE" sz="2133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Anois</a:t>
            </a:r>
            <a:r>
              <a:rPr lang="en-IE" sz="2133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oibrigí</a:t>
            </a:r>
            <a:r>
              <a:rPr lang="en-IE" sz="2133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2133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bpéirí</a:t>
            </a:r>
            <a:endParaRPr sz="2133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5"/>
          <p:cNvSpPr txBox="1">
            <a:spLocks noGrp="1"/>
          </p:cNvSpPr>
          <p:nvPr>
            <p:ph type="body" idx="2"/>
          </p:nvPr>
        </p:nvSpPr>
        <p:spPr>
          <a:xfrm>
            <a:off x="656044" y="1849421"/>
            <a:ext cx="4562393" cy="111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26479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ct val="140787"/>
              <a:buChar char="•"/>
            </a:pPr>
            <a:r>
              <a:rPr lang="en-IE" sz="1716" dirty="0" err="1">
                <a:solidFill>
                  <a:srgbClr val="005EAE"/>
                </a:solidFill>
              </a:rPr>
              <a:t>Tá</a:t>
            </a:r>
            <a:r>
              <a:rPr lang="en-IE" sz="1716" dirty="0">
                <a:solidFill>
                  <a:srgbClr val="005EAE"/>
                </a:solidFill>
              </a:rPr>
              <a:t> </a:t>
            </a:r>
            <a:r>
              <a:rPr lang="en-IE" sz="1716" b="1" dirty="0" err="1">
                <a:solidFill>
                  <a:srgbClr val="005EAE"/>
                </a:solidFill>
              </a:rPr>
              <a:t>trí</a:t>
            </a:r>
            <a:r>
              <a:rPr lang="en-IE" sz="1716" b="1" dirty="0">
                <a:solidFill>
                  <a:srgbClr val="005EAE"/>
                </a:solidFill>
              </a:rPr>
              <a:t> costume (</a:t>
            </a:r>
            <a:r>
              <a:rPr lang="en-IE" sz="1716" b="1" dirty="0" err="1">
                <a:solidFill>
                  <a:srgbClr val="005EAE"/>
                </a:solidFill>
              </a:rPr>
              <a:t>culaith</a:t>
            </a:r>
            <a:r>
              <a:rPr lang="en-IE" sz="1716" b="1" dirty="0">
                <a:solidFill>
                  <a:srgbClr val="005EAE"/>
                </a:solidFill>
              </a:rPr>
              <a:t>) </a:t>
            </a:r>
            <a:r>
              <a:rPr lang="en-IE" sz="1716" dirty="0">
                <a:solidFill>
                  <a:srgbClr val="005EAE"/>
                </a:solidFill>
              </a:rPr>
              <a:t>ag an Sprite (</a:t>
            </a:r>
            <a:r>
              <a:rPr lang="en-IE" sz="1716" dirty="0" err="1">
                <a:solidFill>
                  <a:srgbClr val="005EAE"/>
                </a:solidFill>
              </a:rPr>
              <a:t>sprid</a:t>
            </a:r>
            <a:r>
              <a:rPr lang="en-IE" sz="1716" dirty="0">
                <a:solidFill>
                  <a:srgbClr val="005EAE"/>
                </a:solidFill>
              </a:rPr>
              <a:t>) </a:t>
            </a:r>
            <a:r>
              <a:rPr lang="en-IE" sz="1716" dirty="0" err="1">
                <a:solidFill>
                  <a:srgbClr val="005EAE"/>
                </a:solidFill>
              </a:rPr>
              <a:t>seo</a:t>
            </a:r>
            <a:r>
              <a:rPr lang="en-IE" sz="1716" dirty="0">
                <a:solidFill>
                  <a:srgbClr val="005EAE"/>
                </a:solidFill>
              </a:rPr>
              <a:t> (</a:t>
            </a:r>
            <a:r>
              <a:rPr lang="en-IE" sz="1716" dirty="0" err="1">
                <a:solidFill>
                  <a:srgbClr val="005EAE"/>
                </a:solidFill>
              </a:rPr>
              <a:t>tá</a:t>
            </a:r>
            <a:r>
              <a:rPr lang="en-IE" sz="1716" dirty="0">
                <a:solidFill>
                  <a:srgbClr val="005EAE"/>
                </a:solidFill>
              </a:rPr>
              <a:t> </a:t>
            </a:r>
            <a:r>
              <a:rPr lang="en-IE" sz="1716" dirty="0" err="1">
                <a:solidFill>
                  <a:srgbClr val="005EAE"/>
                </a:solidFill>
              </a:rPr>
              <a:t>pictiúr</a:t>
            </a:r>
            <a:r>
              <a:rPr lang="en-IE" sz="1716" dirty="0">
                <a:solidFill>
                  <a:srgbClr val="005EAE"/>
                </a:solidFill>
              </a:rPr>
              <a:t> den </a:t>
            </a:r>
            <a:r>
              <a:rPr lang="en-IE" sz="1716" dirty="0" err="1">
                <a:solidFill>
                  <a:srgbClr val="005EAE"/>
                </a:solidFill>
              </a:rPr>
              <a:t>táb</a:t>
            </a:r>
            <a:r>
              <a:rPr lang="en-IE" sz="1716" dirty="0">
                <a:solidFill>
                  <a:srgbClr val="005EAE"/>
                </a:solidFill>
              </a:rPr>
              <a:t> </a:t>
            </a:r>
            <a:r>
              <a:rPr lang="en-IE" sz="1716" dirty="0" err="1">
                <a:solidFill>
                  <a:srgbClr val="005EAE"/>
                </a:solidFill>
              </a:rPr>
              <a:t>cultacha</a:t>
            </a:r>
            <a:r>
              <a:rPr lang="en-IE" sz="1716" dirty="0">
                <a:solidFill>
                  <a:srgbClr val="005EAE"/>
                </a:solidFill>
              </a:rPr>
              <a:t> </a:t>
            </a:r>
            <a:r>
              <a:rPr lang="en-IE" sz="1716" dirty="0" err="1">
                <a:solidFill>
                  <a:srgbClr val="005EAE"/>
                </a:solidFill>
              </a:rPr>
              <a:t>thíos</a:t>
            </a:r>
            <a:r>
              <a:rPr lang="en-IE" sz="1716" dirty="0">
                <a:solidFill>
                  <a:srgbClr val="005EAE"/>
                </a:solidFill>
              </a:rPr>
              <a:t>).</a:t>
            </a:r>
            <a:endParaRPr sz="2749" dirty="0">
              <a:solidFill>
                <a:srgbClr val="005EAE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00000"/>
              <a:buChar char="•"/>
            </a:pPr>
            <a:r>
              <a:rPr lang="en-IE" sz="1800" dirty="0"/>
              <a:t>Cad a </a:t>
            </a:r>
            <a:r>
              <a:rPr lang="en-IE" sz="1800" dirty="0" err="1"/>
              <a:t>dhéanann</a:t>
            </a:r>
            <a:r>
              <a:rPr lang="en-IE" sz="1800" dirty="0"/>
              <a:t> an </a:t>
            </a:r>
            <a:r>
              <a:rPr lang="en-IE" sz="1800" dirty="0" err="1"/>
              <a:t>cód</a:t>
            </a:r>
            <a:r>
              <a:rPr lang="en-IE" sz="1800" dirty="0"/>
              <a:t> </a:t>
            </a:r>
            <a:r>
              <a:rPr lang="en-IE" sz="1800" dirty="0" err="1"/>
              <a:t>nua</a:t>
            </a:r>
            <a:r>
              <a:rPr lang="en-IE" sz="1800" dirty="0"/>
              <a:t> </a:t>
            </a:r>
            <a:r>
              <a:rPr lang="en-IE" sz="1800" dirty="0" err="1"/>
              <a:t>seo</a:t>
            </a:r>
            <a:r>
              <a:rPr lang="en-IE" sz="1800" dirty="0"/>
              <a:t>?</a:t>
            </a:r>
            <a:endParaRPr sz="18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00000"/>
              <a:buChar char="•"/>
            </a:pPr>
            <a:r>
              <a:rPr lang="en-IE" sz="1800" dirty="0" err="1"/>
              <a:t>Scríobh</a:t>
            </a:r>
            <a:r>
              <a:rPr lang="en-IE" sz="1800" dirty="0"/>
              <a:t> </a:t>
            </a:r>
            <a:r>
              <a:rPr lang="en-IE" sz="1800" dirty="0" err="1"/>
              <a:t>d’fhreagraí</a:t>
            </a:r>
            <a:r>
              <a:rPr lang="en-IE" sz="1800" dirty="0"/>
              <a:t> </a:t>
            </a:r>
            <a:r>
              <a:rPr lang="en-IE" sz="1800" dirty="0" err="1"/>
              <a:t>ar</a:t>
            </a:r>
            <a:r>
              <a:rPr lang="en-IE" sz="1800" dirty="0"/>
              <a:t> </a:t>
            </a:r>
            <a:r>
              <a:rPr lang="en-IE" sz="1800" dirty="0" err="1"/>
              <a:t>Bhileog</a:t>
            </a:r>
            <a:r>
              <a:rPr lang="en-IE" sz="1800" dirty="0"/>
              <a:t>  1.</a:t>
            </a:r>
            <a:endParaRPr sz="1800" dirty="0"/>
          </a:p>
        </p:txBody>
      </p:sp>
      <p:sp>
        <p:nvSpPr>
          <p:cNvPr id="222" name="Google Shape;222;p5"/>
          <p:cNvSpPr/>
          <p:nvPr/>
        </p:nvSpPr>
        <p:spPr>
          <a:xfrm>
            <a:off x="4655279" y="1393855"/>
            <a:ext cx="534693" cy="3352441"/>
          </a:xfrm>
          <a:prstGeom prst="leftBrace">
            <a:avLst>
              <a:gd name="adj1" fmla="val 35169"/>
              <a:gd name="adj2" fmla="val 31139"/>
            </a:avLst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3" name="Google Shape;223;p5"/>
          <p:cNvGrpSpPr/>
          <p:nvPr/>
        </p:nvGrpSpPr>
        <p:grpSpPr>
          <a:xfrm>
            <a:off x="3640" y="3100"/>
            <a:ext cx="1958502" cy="657901"/>
            <a:chOff x="10233498" y="0"/>
            <a:chExt cx="1958502" cy="657901"/>
          </a:xfrm>
        </p:grpSpPr>
        <p:sp>
          <p:nvSpPr>
            <p:cNvPr id="224" name="Google Shape;224;p5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25" name="Google Shape;225;p5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6" name="Google Shape;226;p5"/>
            <p:cNvSpPr txBox="1"/>
            <p:nvPr/>
          </p:nvSpPr>
          <p:spPr>
            <a:xfrm>
              <a:off x="10880558" y="141707"/>
              <a:ext cx="1261823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5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27" name="Google Shape;227;p5" descr="A screenshot of a compu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-469" b="10714"/>
          <a:stretch/>
        </p:blipFill>
        <p:spPr>
          <a:xfrm>
            <a:off x="718706" y="3074170"/>
            <a:ext cx="2844225" cy="273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5" descr="A screenshot of a computer program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43938" y="1617169"/>
            <a:ext cx="6344745" cy="2905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5" descr="A screenshot of a phon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000156" y="3528410"/>
            <a:ext cx="1668518" cy="1806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6"/>
          <p:cNvSpPr txBox="1">
            <a:spLocks noGrp="1"/>
          </p:cNvSpPr>
          <p:nvPr>
            <p:ph type="body" idx="2"/>
          </p:nvPr>
        </p:nvSpPr>
        <p:spPr>
          <a:xfrm>
            <a:off x="679709" y="1266777"/>
            <a:ext cx="10101600" cy="28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Lean an </a:t>
            </a:r>
            <a:r>
              <a:rPr lang="en-IE" sz="2400" dirty="0" err="1">
                <a:solidFill>
                  <a:schemeClr val="accent1"/>
                </a:solidFill>
              </a:rPr>
              <a:t>nasc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chun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teacht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ar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thionscadal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Pytch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ar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féidir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leat</a:t>
            </a:r>
            <a:r>
              <a:rPr lang="en-IE" sz="2400" dirty="0">
                <a:solidFill>
                  <a:schemeClr val="accent1"/>
                </a:solidFill>
              </a:rPr>
              <a:t> a </a:t>
            </a:r>
            <a:r>
              <a:rPr lang="en-IE" sz="2400" dirty="0" err="1">
                <a:solidFill>
                  <a:schemeClr val="accent1"/>
                </a:solidFill>
              </a:rPr>
              <a:t>rith</a:t>
            </a:r>
            <a:endParaRPr sz="2400" dirty="0">
              <a:solidFill>
                <a:schemeClr val="accent1"/>
              </a:solidFill>
            </a:endParaRPr>
          </a:p>
          <a:p>
            <a:pPr marL="457200" lvl="0" indent="-3810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Rith an </a:t>
            </a:r>
            <a:r>
              <a:rPr lang="en-IE" sz="2400" dirty="0" err="1">
                <a:solidFill>
                  <a:schemeClr val="accent1"/>
                </a:solidFill>
              </a:rPr>
              <a:t>clár</a:t>
            </a:r>
            <a:endParaRPr sz="2400" dirty="0">
              <a:solidFill>
                <a:schemeClr val="accent1"/>
              </a:solidFill>
            </a:endParaRPr>
          </a:p>
          <a:p>
            <a:pPr marL="457200" lvl="0" indent="-3810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An </a:t>
            </a:r>
            <a:r>
              <a:rPr lang="en-IE" sz="2400" dirty="0" err="1">
                <a:solidFill>
                  <a:schemeClr val="accent1"/>
                </a:solidFill>
              </a:rPr>
              <a:t>ndéanann</a:t>
            </a:r>
            <a:r>
              <a:rPr lang="en-IE" sz="2400" dirty="0">
                <a:solidFill>
                  <a:schemeClr val="accent1"/>
                </a:solidFill>
              </a:rPr>
              <a:t> an Fruit (</a:t>
            </a:r>
            <a:r>
              <a:rPr lang="en-IE" sz="2400" dirty="0" err="1">
                <a:solidFill>
                  <a:schemeClr val="accent1"/>
                </a:solidFill>
              </a:rPr>
              <a:t>Toradh</a:t>
            </a:r>
            <a:r>
              <a:rPr lang="en-IE" sz="2400" dirty="0">
                <a:solidFill>
                  <a:schemeClr val="accent1"/>
                </a:solidFill>
              </a:rPr>
              <a:t>) </a:t>
            </a:r>
            <a:r>
              <a:rPr lang="en-IE" sz="2400" i="1" dirty="0">
                <a:solidFill>
                  <a:schemeClr val="accent1"/>
                </a:solidFill>
              </a:rPr>
              <a:t>go </a:t>
            </a:r>
            <a:r>
              <a:rPr lang="en-IE" sz="2400" i="1" dirty="0" err="1">
                <a:solidFill>
                  <a:schemeClr val="accent1"/>
                </a:solidFill>
              </a:rPr>
              <a:t>díreach</a:t>
            </a:r>
            <a:r>
              <a:rPr lang="en-IE" sz="2400" i="1" dirty="0">
                <a:solidFill>
                  <a:schemeClr val="accent1"/>
                </a:solidFill>
              </a:rPr>
              <a:t> </a:t>
            </a:r>
            <a:r>
              <a:rPr lang="en-IE" sz="2400" dirty="0">
                <a:solidFill>
                  <a:schemeClr val="accent1"/>
                </a:solidFill>
              </a:rPr>
              <a:t>an </a:t>
            </a:r>
            <a:r>
              <a:rPr lang="en-IE" sz="2400" dirty="0" err="1">
                <a:solidFill>
                  <a:schemeClr val="accent1"/>
                </a:solidFill>
              </a:rPr>
              <a:t>rud</a:t>
            </a:r>
            <a:r>
              <a:rPr lang="en-IE" sz="2400" dirty="0">
                <a:solidFill>
                  <a:schemeClr val="accent1"/>
                </a:solidFill>
              </a:rPr>
              <a:t> a cheap </a:t>
            </a:r>
            <a:r>
              <a:rPr lang="en-IE" sz="2400" dirty="0" err="1">
                <a:solidFill>
                  <a:schemeClr val="accent1"/>
                </a:solidFill>
              </a:rPr>
              <a:t>tú</a:t>
            </a:r>
            <a:r>
              <a:rPr lang="en-IE" sz="2400" dirty="0">
                <a:solidFill>
                  <a:schemeClr val="accent1"/>
                </a:solidFill>
              </a:rPr>
              <a:t> a </a:t>
            </a:r>
            <a:r>
              <a:rPr lang="en-IE" sz="2400" dirty="0" err="1">
                <a:solidFill>
                  <a:schemeClr val="accent1"/>
                </a:solidFill>
              </a:rPr>
              <a:t>dhéanfadh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sí</a:t>
            </a:r>
            <a:r>
              <a:rPr lang="en-IE" sz="2400" dirty="0">
                <a:solidFill>
                  <a:schemeClr val="accent1"/>
                </a:solidFill>
              </a:rPr>
              <a:t>?</a:t>
            </a:r>
            <a:endParaRPr sz="2400" dirty="0">
              <a:solidFill>
                <a:schemeClr val="accent1"/>
              </a:solidFill>
            </a:endParaRPr>
          </a:p>
          <a:p>
            <a:pPr marL="457200" lvl="0" indent="-3810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Mura </a:t>
            </a:r>
            <a:r>
              <a:rPr lang="en-IE" sz="2400" dirty="0" err="1">
                <a:solidFill>
                  <a:schemeClr val="accent1"/>
                </a:solidFill>
              </a:rPr>
              <a:t>ndéanann</a:t>
            </a:r>
            <a:r>
              <a:rPr lang="en-IE" sz="2400" dirty="0">
                <a:solidFill>
                  <a:schemeClr val="accent1"/>
                </a:solidFill>
              </a:rPr>
              <a:t>:</a:t>
            </a:r>
            <a:endParaRPr sz="2400" dirty="0">
              <a:solidFill>
                <a:schemeClr val="accent1"/>
              </a:solidFill>
            </a:endParaRPr>
          </a:p>
          <a:p>
            <a:pPr marL="914400" lvl="1" indent="-3810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dirty="0" err="1">
                <a:solidFill>
                  <a:schemeClr val="accent1"/>
                </a:solidFill>
              </a:rPr>
              <a:t>Féach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ar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na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difríochtaí</a:t>
            </a:r>
            <a:endParaRPr dirty="0">
              <a:solidFill>
                <a:schemeClr val="accent1"/>
              </a:solidFill>
            </a:endParaRPr>
          </a:p>
          <a:p>
            <a:pPr marL="914400" lvl="1" indent="-463550" algn="l" rtl="0"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ts val="3700"/>
              <a:buChar char="•"/>
            </a:pPr>
            <a:r>
              <a:rPr lang="en-IE" dirty="0" err="1">
                <a:solidFill>
                  <a:srgbClr val="005EAE"/>
                </a:solidFill>
              </a:rPr>
              <a:t>Ceartaigh</a:t>
            </a:r>
            <a:r>
              <a:rPr lang="en-IE" dirty="0">
                <a:solidFill>
                  <a:srgbClr val="005EAE"/>
                </a:solidFill>
              </a:rPr>
              <a:t> </a:t>
            </a:r>
            <a:r>
              <a:rPr lang="en-IE" dirty="0" err="1">
                <a:solidFill>
                  <a:srgbClr val="005EAE"/>
                </a:solidFill>
              </a:rPr>
              <a:t>d’fhreagra</a:t>
            </a:r>
            <a:r>
              <a:rPr lang="en-IE" dirty="0">
                <a:solidFill>
                  <a:srgbClr val="005EAE"/>
                </a:solidFill>
              </a:rPr>
              <a:t> </a:t>
            </a:r>
            <a:r>
              <a:rPr lang="en-IE" dirty="0" err="1">
                <a:solidFill>
                  <a:srgbClr val="005EAE"/>
                </a:solidFill>
              </a:rPr>
              <a:t>ar</a:t>
            </a:r>
            <a:r>
              <a:rPr lang="en-IE" dirty="0">
                <a:solidFill>
                  <a:srgbClr val="005EAE"/>
                </a:solidFill>
              </a:rPr>
              <a:t> </a:t>
            </a:r>
            <a:r>
              <a:rPr lang="en-IE" dirty="0" err="1">
                <a:solidFill>
                  <a:srgbClr val="005EAE"/>
                </a:solidFill>
              </a:rPr>
              <a:t>Bhileog</a:t>
            </a:r>
            <a:r>
              <a:rPr lang="en-IE" dirty="0">
                <a:solidFill>
                  <a:srgbClr val="005EAE"/>
                </a:solidFill>
              </a:rPr>
              <a:t> </a:t>
            </a:r>
            <a:r>
              <a:rPr lang="en-IE" dirty="0" err="1">
                <a:solidFill>
                  <a:srgbClr val="005EAE"/>
                </a:solidFill>
              </a:rPr>
              <a:t>Oibre</a:t>
            </a:r>
            <a:r>
              <a:rPr lang="en-IE" dirty="0">
                <a:solidFill>
                  <a:srgbClr val="005EAE"/>
                </a:solidFill>
              </a:rPr>
              <a:t> 1</a:t>
            </a:r>
            <a:endParaRPr sz="2400" dirty="0">
              <a:solidFill>
                <a:schemeClr val="accent1"/>
              </a:solidFill>
            </a:endParaRPr>
          </a:p>
        </p:txBody>
      </p:sp>
      <p:sp>
        <p:nvSpPr>
          <p:cNvPr id="236" name="Google Shape;236;p6"/>
          <p:cNvSpPr txBox="1">
            <a:spLocks noGrp="1"/>
          </p:cNvSpPr>
          <p:nvPr>
            <p:ph type="title"/>
          </p:nvPr>
        </p:nvSpPr>
        <p:spPr>
          <a:xfrm>
            <a:off x="838201" y="207128"/>
            <a:ext cx="10515600" cy="942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/>
              <a:t>Bain </a:t>
            </a:r>
            <a:r>
              <a:rPr lang="en-IE" dirty="0" err="1"/>
              <a:t>triail</a:t>
            </a:r>
            <a:r>
              <a:rPr lang="en-IE" dirty="0"/>
              <a:t> as</a:t>
            </a:r>
            <a:endParaRPr dirty="0"/>
          </a:p>
        </p:txBody>
      </p:sp>
      <p:grpSp>
        <p:nvGrpSpPr>
          <p:cNvPr id="237" name="Google Shape;237;p6"/>
          <p:cNvGrpSpPr/>
          <p:nvPr/>
        </p:nvGrpSpPr>
        <p:grpSpPr>
          <a:xfrm>
            <a:off x="10233498" y="0"/>
            <a:ext cx="1958502" cy="657901"/>
            <a:chOff x="10233498" y="0"/>
            <a:chExt cx="1958502" cy="657901"/>
          </a:xfrm>
        </p:grpSpPr>
        <p:sp>
          <p:nvSpPr>
            <p:cNvPr id="238" name="Google Shape;238;p6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39" name="Google Shape;239;p6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0" name="Google Shape;240;p6"/>
            <p:cNvSpPr txBox="1"/>
            <p:nvPr/>
          </p:nvSpPr>
          <p:spPr>
            <a:xfrm>
              <a:off x="10880558" y="141707"/>
              <a:ext cx="1261823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2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1" name="Google Shape;241;p6"/>
          <p:cNvSpPr txBox="1"/>
          <p:nvPr/>
        </p:nvSpPr>
        <p:spPr>
          <a:xfrm>
            <a:off x="1700129" y="4240160"/>
            <a:ext cx="659922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IE" sz="2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https://pytch.org/app/lesson/sbys/7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7"/>
          <p:cNvSpPr txBox="1">
            <a:spLocks noGrp="1"/>
          </p:cNvSpPr>
          <p:nvPr>
            <p:ph type="title"/>
          </p:nvPr>
        </p:nvSpPr>
        <p:spPr>
          <a:xfrm>
            <a:off x="130462" y="82766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sz="3550" b="1" dirty="0" err="1"/>
              <a:t>Ceisteanna</a:t>
            </a:r>
            <a:r>
              <a:rPr lang="en-IE" sz="3550" b="1" dirty="0"/>
              <a:t> le </a:t>
            </a:r>
            <a:r>
              <a:rPr lang="en-IE" sz="3550" b="1" dirty="0" err="1"/>
              <a:t>déanamh</a:t>
            </a:r>
            <a:r>
              <a:rPr lang="en-IE" sz="3550" b="1" dirty="0"/>
              <a:t> </a:t>
            </a:r>
            <a:r>
              <a:rPr lang="en-IE" sz="3550" b="1" dirty="0" err="1"/>
              <a:t>i</a:t>
            </a:r>
            <a:r>
              <a:rPr lang="en-IE" sz="3550" b="1" dirty="0"/>
              <a:t> </a:t>
            </a:r>
            <a:r>
              <a:rPr lang="en-IE" sz="3550" b="1" dirty="0" err="1"/>
              <a:t>mbeirteanna</a:t>
            </a:r>
            <a:r>
              <a:rPr lang="en-IE" sz="3550" b="1" dirty="0"/>
              <a:t> – </a:t>
            </a:r>
            <a:r>
              <a:rPr lang="en-IE" sz="3550" b="1" dirty="0" err="1"/>
              <a:t>Bileog</a:t>
            </a:r>
            <a:r>
              <a:rPr lang="en-IE" sz="3550" b="1" dirty="0"/>
              <a:t> </a:t>
            </a:r>
            <a:r>
              <a:rPr lang="en-IE" sz="3550" b="1" dirty="0" err="1"/>
              <a:t>Oibre</a:t>
            </a:r>
            <a:r>
              <a:rPr lang="en-IE" sz="3550" b="1" dirty="0"/>
              <a:t> 2</a:t>
            </a:r>
            <a:endParaRPr dirty="0"/>
          </a:p>
        </p:txBody>
      </p:sp>
      <p:sp>
        <p:nvSpPr>
          <p:cNvPr id="248" name="Google Shape;248;p7"/>
          <p:cNvSpPr txBox="1">
            <a:spLocks noGrp="1"/>
          </p:cNvSpPr>
          <p:nvPr>
            <p:ph type="body" idx="2"/>
          </p:nvPr>
        </p:nvSpPr>
        <p:spPr>
          <a:xfrm>
            <a:off x="515678" y="1139498"/>
            <a:ext cx="11167185" cy="4380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Calibri"/>
              <a:buAutoNum type="arabicPeriod"/>
            </a:pPr>
            <a:r>
              <a:rPr lang="en-IE" sz="1800" dirty="0" err="1">
                <a:solidFill>
                  <a:srgbClr val="005EAE"/>
                </a:solidFill>
              </a:rPr>
              <a:t>D’athraíomar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ainm</a:t>
            </a:r>
            <a:r>
              <a:rPr lang="en-IE" sz="1800" dirty="0">
                <a:solidFill>
                  <a:srgbClr val="005EAE"/>
                </a:solidFill>
              </a:rPr>
              <a:t> an Sprite (</a:t>
            </a:r>
            <a:r>
              <a:rPr lang="en-IE" sz="1800" dirty="0" err="1">
                <a:solidFill>
                  <a:srgbClr val="005EAE"/>
                </a:solidFill>
              </a:rPr>
              <a:t>sprid</a:t>
            </a:r>
            <a:r>
              <a:rPr lang="en-IE" sz="1800" dirty="0">
                <a:solidFill>
                  <a:srgbClr val="005EAE"/>
                </a:solidFill>
              </a:rPr>
              <a:t>) go Fruit (</a:t>
            </a:r>
            <a:r>
              <a:rPr lang="en-IE" sz="1800" dirty="0" err="1">
                <a:solidFill>
                  <a:srgbClr val="005EAE"/>
                </a:solidFill>
              </a:rPr>
              <a:t>Toradh</a:t>
            </a:r>
            <a:r>
              <a:rPr lang="en-IE" sz="1800" dirty="0">
                <a:solidFill>
                  <a:srgbClr val="005EAE"/>
                </a:solidFill>
              </a:rPr>
              <a:t>). </a:t>
            </a:r>
            <a:r>
              <a:rPr lang="en-IE" sz="1800" dirty="0" err="1">
                <a:solidFill>
                  <a:srgbClr val="005EAE"/>
                </a:solidFill>
              </a:rPr>
              <a:t>Ar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athraigh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sé</a:t>
            </a:r>
            <a:r>
              <a:rPr lang="en-IE" sz="1800" dirty="0">
                <a:solidFill>
                  <a:srgbClr val="005EAE"/>
                </a:solidFill>
              </a:rPr>
              <a:t> sin </a:t>
            </a:r>
            <a:r>
              <a:rPr lang="en-IE" sz="1800" dirty="0" err="1">
                <a:solidFill>
                  <a:srgbClr val="005EAE"/>
                </a:solidFill>
              </a:rPr>
              <a:t>aon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rud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faoin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gcaoi</a:t>
            </a:r>
            <a:r>
              <a:rPr lang="en-IE" sz="1800" dirty="0">
                <a:solidFill>
                  <a:srgbClr val="005EAE"/>
                </a:solidFill>
              </a:rPr>
              <a:t> a n-</a:t>
            </a:r>
            <a:r>
              <a:rPr lang="en-IE" sz="1800" dirty="0" err="1">
                <a:solidFill>
                  <a:srgbClr val="005EAE"/>
                </a:solidFill>
              </a:rPr>
              <a:t>oibríonn</a:t>
            </a:r>
            <a:r>
              <a:rPr lang="en-IE" sz="1800" dirty="0">
                <a:solidFill>
                  <a:srgbClr val="005EAE"/>
                </a:solidFill>
              </a:rPr>
              <a:t> an </a:t>
            </a:r>
            <a:r>
              <a:rPr lang="en-IE" sz="1800" dirty="0" err="1">
                <a:solidFill>
                  <a:srgbClr val="005EAE"/>
                </a:solidFill>
              </a:rPr>
              <a:t>clár</a:t>
            </a:r>
            <a:r>
              <a:rPr lang="en-IE" sz="1800" dirty="0">
                <a:solidFill>
                  <a:srgbClr val="005EAE"/>
                </a:solidFill>
              </a:rPr>
              <a:t>? Mura </a:t>
            </a:r>
            <a:r>
              <a:rPr lang="en-IE" sz="1800" dirty="0" err="1">
                <a:solidFill>
                  <a:srgbClr val="005EAE"/>
                </a:solidFill>
              </a:rPr>
              <a:t>ndearna</a:t>
            </a:r>
            <a:r>
              <a:rPr lang="en-IE" sz="1800" dirty="0">
                <a:solidFill>
                  <a:srgbClr val="005EAE"/>
                </a:solidFill>
              </a:rPr>
              <a:t>, </a:t>
            </a:r>
            <a:r>
              <a:rPr lang="en-IE" sz="1800" dirty="0" err="1">
                <a:solidFill>
                  <a:srgbClr val="005EAE"/>
                </a:solidFill>
              </a:rPr>
              <a:t>cén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fáth</a:t>
            </a:r>
            <a:r>
              <a:rPr lang="en-IE" sz="1800" dirty="0">
                <a:solidFill>
                  <a:srgbClr val="005EAE"/>
                </a:solidFill>
              </a:rPr>
              <a:t>, </a:t>
            </a:r>
            <a:r>
              <a:rPr lang="en-IE" sz="1800" dirty="0" err="1">
                <a:solidFill>
                  <a:srgbClr val="005EAE"/>
                </a:solidFill>
              </a:rPr>
              <a:t>dar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leat</a:t>
            </a:r>
            <a:r>
              <a:rPr lang="en-IE" sz="1800" dirty="0">
                <a:solidFill>
                  <a:srgbClr val="005EAE"/>
                </a:solidFill>
              </a:rPr>
              <a:t>, </a:t>
            </a:r>
            <a:r>
              <a:rPr lang="en-IE" sz="1800" dirty="0" err="1">
                <a:solidFill>
                  <a:srgbClr val="005EAE"/>
                </a:solidFill>
              </a:rPr>
              <a:t>ar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rinneamar</a:t>
            </a:r>
            <a:r>
              <a:rPr lang="en-IE" sz="1800" dirty="0">
                <a:solidFill>
                  <a:srgbClr val="005EAE"/>
                </a:solidFill>
              </a:rPr>
              <a:t> é?</a:t>
            </a:r>
            <a:endParaRPr sz="1800" dirty="0">
              <a:solidFill>
                <a:srgbClr val="005EAE"/>
              </a:solidFill>
            </a:endParaRPr>
          </a:p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AutoNum type="arabicPeriod"/>
            </a:pPr>
            <a:r>
              <a:rPr lang="en-IE" sz="1800" dirty="0">
                <a:solidFill>
                  <a:srgbClr val="005EAE"/>
                </a:solidFill>
              </a:rPr>
              <a:t>Cén </a:t>
            </a:r>
            <a:r>
              <a:rPr lang="en-IE" sz="1800" dirty="0" err="1">
                <a:solidFill>
                  <a:srgbClr val="005EAE"/>
                </a:solidFill>
              </a:rPr>
              <a:t>fáth</a:t>
            </a:r>
            <a:r>
              <a:rPr lang="en-IE" sz="1800" dirty="0">
                <a:solidFill>
                  <a:srgbClr val="005EAE"/>
                </a:solidFill>
              </a:rPr>
              <a:t> go </a:t>
            </a:r>
            <a:r>
              <a:rPr lang="en-IE" sz="1800" dirty="0" err="1">
                <a:solidFill>
                  <a:srgbClr val="005EAE"/>
                </a:solidFill>
              </a:rPr>
              <a:t>bhfuil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cuma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oráiste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ar</a:t>
            </a:r>
            <a:r>
              <a:rPr lang="en-IE" sz="1800" dirty="0">
                <a:solidFill>
                  <a:srgbClr val="005EAE"/>
                </a:solidFill>
              </a:rPr>
              <a:t> an Sprite </a:t>
            </a:r>
            <a:r>
              <a:rPr lang="en-IE" sz="1800" dirty="0" err="1">
                <a:solidFill>
                  <a:srgbClr val="005EAE"/>
                </a:solidFill>
              </a:rPr>
              <a:t>agus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ní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úll</a:t>
            </a:r>
            <a:r>
              <a:rPr lang="en-IE" sz="1800" dirty="0">
                <a:solidFill>
                  <a:srgbClr val="005EAE"/>
                </a:solidFill>
              </a:rPr>
              <a:t>? Bain </a:t>
            </a:r>
            <a:r>
              <a:rPr lang="en-IE" sz="1800" dirty="0" err="1">
                <a:solidFill>
                  <a:srgbClr val="005EAE"/>
                </a:solidFill>
              </a:rPr>
              <a:t>triail</a:t>
            </a:r>
            <a:r>
              <a:rPr lang="en-IE" sz="1800" dirty="0">
                <a:solidFill>
                  <a:srgbClr val="005EAE"/>
                </a:solidFill>
              </a:rPr>
              <a:t> as an </a:t>
            </a:r>
            <a:r>
              <a:rPr lang="en-IE" sz="1800" dirty="0" err="1">
                <a:solidFill>
                  <a:srgbClr val="005EAE"/>
                </a:solidFill>
              </a:rPr>
              <a:t>uimhir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i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b="1" dirty="0" err="1">
                <a:solidFill>
                  <a:srgbClr val="005EAE"/>
                </a:solidFill>
              </a:rPr>
              <a:t>switch_costume</a:t>
            </a:r>
            <a:r>
              <a:rPr lang="en-IE" sz="1800" dirty="0">
                <a:solidFill>
                  <a:srgbClr val="005EAE"/>
                </a:solidFill>
              </a:rPr>
              <a:t> a </a:t>
            </a:r>
            <a:r>
              <a:rPr lang="en-IE" sz="1800" dirty="0" err="1">
                <a:solidFill>
                  <a:srgbClr val="005EAE"/>
                </a:solidFill>
              </a:rPr>
              <a:t>athrú</a:t>
            </a:r>
            <a:r>
              <a:rPr lang="en-IE" sz="1800" dirty="0">
                <a:solidFill>
                  <a:srgbClr val="005EAE"/>
                </a:solidFill>
              </a:rPr>
              <a:t> go 1 </a:t>
            </a:r>
            <a:r>
              <a:rPr lang="en-IE" sz="1800" dirty="0" err="1">
                <a:solidFill>
                  <a:srgbClr val="005EAE"/>
                </a:solidFill>
              </a:rPr>
              <a:t>nó</a:t>
            </a:r>
            <a:r>
              <a:rPr lang="en-IE" sz="1800" dirty="0">
                <a:solidFill>
                  <a:srgbClr val="005EAE"/>
                </a:solidFill>
              </a:rPr>
              <a:t> 0. </a:t>
            </a:r>
            <a:r>
              <a:rPr lang="en-IE" sz="1800" dirty="0" err="1">
                <a:solidFill>
                  <a:srgbClr val="005EAE"/>
                </a:solidFill>
              </a:rPr>
              <a:t>Conas</a:t>
            </a:r>
            <a:r>
              <a:rPr lang="en-IE" sz="1800" dirty="0">
                <a:solidFill>
                  <a:srgbClr val="005EAE"/>
                </a:solidFill>
              </a:rPr>
              <a:t> a </a:t>
            </a:r>
            <a:r>
              <a:rPr lang="en-IE" sz="1800" dirty="0" err="1">
                <a:solidFill>
                  <a:srgbClr val="005EAE"/>
                </a:solidFill>
              </a:rPr>
              <a:t>oibríonn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sé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seo</a:t>
            </a:r>
            <a:r>
              <a:rPr lang="en-IE" sz="1800" dirty="0">
                <a:solidFill>
                  <a:srgbClr val="005EAE"/>
                </a:solidFill>
              </a:rPr>
              <a:t>?</a:t>
            </a:r>
            <a:endParaRPr sz="1800" dirty="0">
              <a:solidFill>
                <a:srgbClr val="005EAE"/>
              </a:solidFill>
            </a:endParaRPr>
          </a:p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AutoNum type="arabicPeriod"/>
            </a:pPr>
            <a:r>
              <a:rPr lang="en-IE" sz="1800" dirty="0" err="1">
                <a:solidFill>
                  <a:srgbClr val="005EAE"/>
                </a:solidFill>
              </a:rPr>
              <a:t>Má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bhogann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tú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b="1" dirty="0" err="1">
                <a:solidFill>
                  <a:srgbClr val="005EAE"/>
                </a:solidFill>
              </a:rPr>
              <a:t>switch_costume</a:t>
            </a:r>
            <a:r>
              <a:rPr lang="en-IE" sz="1800" dirty="0">
                <a:solidFill>
                  <a:srgbClr val="005EAE"/>
                </a:solidFill>
              </a:rPr>
              <a:t> mar a </a:t>
            </a:r>
            <a:r>
              <a:rPr lang="en-IE" sz="1800" dirty="0" err="1">
                <a:solidFill>
                  <a:srgbClr val="005EAE"/>
                </a:solidFill>
              </a:rPr>
              <a:t>thaispeántar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dheis</a:t>
            </a:r>
            <a:r>
              <a:rPr lang="en-IE" sz="1800" dirty="0">
                <a:solidFill>
                  <a:srgbClr val="005EAE"/>
                </a:solidFill>
              </a:rPr>
              <a:t>:</a:t>
            </a:r>
            <a:endParaRPr sz="1800" dirty="0">
              <a:solidFill>
                <a:srgbClr val="005EAE"/>
              </a:solidFill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Calibri"/>
              <a:buChar char="•"/>
            </a:pPr>
            <a:r>
              <a:rPr lang="en-IE" sz="1800" dirty="0">
                <a:solidFill>
                  <a:srgbClr val="005EAE"/>
                </a:solidFill>
              </a:rPr>
              <a:t>An n-</a:t>
            </a:r>
            <a:r>
              <a:rPr lang="en-IE" sz="1800" dirty="0" err="1">
                <a:solidFill>
                  <a:srgbClr val="005EAE"/>
                </a:solidFill>
              </a:rPr>
              <a:t>oibríonn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sé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fós</a:t>
            </a:r>
            <a:r>
              <a:rPr lang="en-IE" sz="1800" dirty="0">
                <a:solidFill>
                  <a:srgbClr val="005EAE"/>
                </a:solidFill>
              </a:rPr>
              <a:t>?</a:t>
            </a:r>
            <a:endParaRPr sz="1800" dirty="0">
              <a:solidFill>
                <a:srgbClr val="005EAE"/>
              </a:solidFill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Calibri"/>
              <a:buChar char="•"/>
            </a:pPr>
            <a:r>
              <a:rPr lang="en-IE" sz="1800" dirty="0" err="1">
                <a:solidFill>
                  <a:srgbClr val="005EAE"/>
                </a:solidFill>
              </a:rPr>
              <a:t>Cé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mhéad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uair</a:t>
            </a:r>
            <a:r>
              <a:rPr lang="en-IE" sz="1800" dirty="0">
                <a:solidFill>
                  <a:srgbClr val="005EAE"/>
                </a:solidFill>
              </a:rPr>
              <a:t> a </a:t>
            </a:r>
            <a:r>
              <a:rPr lang="en-IE" sz="1800" dirty="0" err="1">
                <a:solidFill>
                  <a:srgbClr val="005EAE"/>
                </a:solidFill>
              </a:rPr>
              <a:t>ritear</a:t>
            </a:r>
            <a:r>
              <a:rPr lang="en-IE" sz="1800" dirty="0">
                <a:solidFill>
                  <a:srgbClr val="005EAE"/>
                </a:solidFill>
              </a:rPr>
              <a:t> an t-</a:t>
            </a:r>
            <a:r>
              <a:rPr lang="en-IE" sz="1800" dirty="0" err="1">
                <a:solidFill>
                  <a:srgbClr val="005EAE"/>
                </a:solidFill>
              </a:rPr>
              <a:t>ordú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anois</a:t>
            </a:r>
            <a:r>
              <a:rPr lang="en-IE" sz="1800" dirty="0">
                <a:solidFill>
                  <a:srgbClr val="005EAE"/>
                </a:solidFill>
              </a:rPr>
              <a:t>, </a:t>
            </a:r>
            <a:r>
              <a:rPr lang="en-IE" sz="1800" dirty="0" err="1">
                <a:solidFill>
                  <a:srgbClr val="005EAE"/>
                </a:solidFill>
              </a:rPr>
              <a:t>i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gcomparáid</a:t>
            </a:r>
            <a:r>
              <a:rPr lang="en-IE" sz="1800" dirty="0">
                <a:solidFill>
                  <a:srgbClr val="005EAE"/>
                </a:solidFill>
              </a:rPr>
              <a:t> leis </a:t>
            </a:r>
            <a:r>
              <a:rPr lang="en-IE" sz="1800" dirty="0" err="1">
                <a:solidFill>
                  <a:srgbClr val="005EAE"/>
                </a:solidFill>
              </a:rPr>
              <a:t>roimhe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seo</a:t>
            </a:r>
            <a:r>
              <a:rPr lang="en-IE" sz="1800" dirty="0">
                <a:solidFill>
                  <a:srgbClr val="005EAE"/>
                </a:solidFill>
              </a:rPr>
              <a:t>?</a:t>
            </a:r>
            <a:endParaRPr sz="1800" dirty="0">
              <a:solidFill>
                <a:srgbClr val="005EAE"/>
              </a:solidFill>
            </a:endParaRPr>
          </a:p>
          <a:p>
            <a:pPr marL="914400" lvl="1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Font typeface="Calibri"/>
              <a:buChar char="•"/>
            </a:pPr>
            <a:r>
              <a:rPr lang="en-IE" sz="1800" dirty="0">
                <a:solidFill>
                  <a:srgbClr val="005EAE"/>
                </a:solidFill>
              </a:rPr>
              <a:t>An </a:t>
            </a:r>
            <a:r>
              <a:rPr lang="en-IE" sz="1800" dirty="0" err="1">
                <a:solidFill>
                  <a:srgbClr val="005EAE"/>
                </a:solidFill>
              </a:rPr>
              <a:t>bhfuil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sé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seo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níos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fearr</a:t>
            </a:r>
            <a:r>
              <a:rPr lang="en-IE" sz="1800" dirty="0">
                <a:solidFill>
                  <a:srgbClr val="005EAE"/>
                </a:solidFill>
              </a:rPr>
              <a:t>, </a:t>
            </a:r>
            <a:r>
              <a:rPr lang="en-IE" sz="1800" dirty="0" err="1">
                <a:solidFill>
                  <a:srgbClr val="005EAE"/>
                </a:solidFill>
              </a:rPr>
              <a:t>níos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measa</a:t>
            </a:r>
            <a:r>
              <a:rPr lang="en-IE" sz="1800" dirty="0">
                <a:solidFill>
                  <a:srgbClr val="005EAE"/>
                </a:solidFill>
              </a:rPr>
              <a:t>, </a:t>
            </a:r>
            <a:r>
              <a:rPr lang="en-IE" sz="1800" dirty="0" err="1">
                <a:solidFill>
                  <a:srgbClr val="005EAE"/>
                </a:solidFill>
              </a:rPr>
              <a:t>nó</a:t>
            </a:r>
            <a:r>
              <a:rPr lang="en-IE" sz="1800" dirty="0">
                <a:solidFill>
                  <a:srgbClr val="005EAE"/>
                </a:solidFill>
              </a:rPr>
              <a:t> mar an </a:t>
            </a:r>
            <a:r>
              <a:rPr lang="en-IE" sz="1800" dirty="0" err="1">
                <a:solidFill>
                  <a:srgbClr val="005EAE"/>
                </a:solidFill>
              </a:rPr>
              <a:t>gcéanna</a:t>
            </a:r>
            <a:r>
              <a:rPr lang="en-IE" sz="1800" dirty="0">
                <a:solidFill>
                  <a:srgbClr val="005EAE"/>
                </a:solidFill>
              </a:rPr>
              <a:t>?</a:t>
            </a:r>
            <a:endParaRPr sz="1800" dirty="0">
              <a:solidFill>
                <a:srgbClr val="005EAE"/>
              </a:solidFill>
            </a:endParaRPr>
          </a:p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AutoNum type="arabicPeriod"/>
            </a:pPr>
            <a:r>
              <a:rPr lang="en-IE" sz="1800" dirty="0">
                <a:solidFill>
                  <a:srgbClr val="005EAE"/>
                </a:solidFill>
              </a:rPr>
              <a:t>Cad a </a:t>
            </a:r>
            <a:r>
              <a:rPr lang="en-IE" sz="1800" dirty="0" err="1">
                <a:solidFill>
                  <a:srgbClr val="005EAE"/>
                </a:solidFill>
              </a:rPr>
              <a:t>tharlaíonn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má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athraíonn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tú</a:t>
            </a:r>
            <a:r>
              <a:rPr lang="en-IE" sz="1800" dirty="0">
                <a:solidFill>
                  <a:srgbClr val="005EAE"/>
                </a:solidFill>
              </a:rPr>
              <a:t> an </a:t>
            </a:r>
            <a:r>
              <a:rPr lang="en-IE" sz="1800" dirty="0" err="1">
                <a:solidFill>
                  <a:srgbClr val="005EAE"/>
                </a:solidFill>
              </a:rPr>
              <a:t>uimhir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i</a:t>
            </a:r>
            <a:br>
              <a:rPr lang="en-IE" sz="1800" dirty="0">
                <a:solidFill>
                  <a:srgbClr val="005EAE"/>
                </a:solidFill>
              </a:rPr>
            </a:b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b="1" dirty="0" err="1">
                <a:solidFill>
                  <a:srgbClr val="005EAE"/>
                </a:solidFill>
              </a:rPr>
              <a:t>switch_costume</a:t>
            </a:r>
            <a:r>
              <a:rPr lang="en-IE" sz="1800" b="1" dirty="0">
                <a:solidFill>
                  <a:srgbClr val="005EAE"/>
                </a:solidFill>
              </a:rPr>
              <a:t>(1)</a:t>
            </a:r>
            <a:r>
              <a:rPr lang="en-IE" sz="1800" dirty="0">
                <a:solidFill>
                  <a:srgbClr val="005EAE"/>
                </a:solidFill>
              </a:rPr>
              <a:t> go </a:t>
            </a:r>
            <a:r>
              <a:rPr lang="en-IE" sz="1800" b="1" dirty="0">
                <a:solidFill>
                  <a:srgbClr val="005EAE"/>
                </a:solidFill>
              </a:rPr>
              <a:t>2</a:t>
            </a:r>
            <a:r>
              <a:rPr lang="en-IE" sz="1800" dirty="0">
                <a:solidFill>
                  <a:srgbClr val="005EAE"/>
                </a:solidFill>
              </a:rPr>
              <a:t>? An n-</a:t>
            </a:r>
            <a:r>
              <a:rPr lang="en-IE" sz="1800" dirty="0" err="1">
                <a:solidFill>
                  <a:srgbClr val="005EAE"/>
                </a:solidFill>
              </a:rPr>
              <a:t>oibríonn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sé</a:t>
            </a:r>
            <a:r>
              <a:rPr lang="en-IE" sz="1800" dirty="0">
                <a:solidFill>
                  <a:srgbClr val="005EAE"/>
                </a:solidFill>
              </a:rPr>
              <a:t>? Cén </a:t>
            </a:r>
            <a:r>
              <a:rPr lang="en-IE" sz="1800" dirty="0" err="1">
                <a:solidFill>
                  <a:srgbClr val="005EAE"/>
                </a:solidFill>
              </a:rPr>
              <a:t>fáth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nó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cén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fáth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nach</a:t>
            </a:r>
            <a:r>
              <a:rPr lang="en-IE" sz="1800" dirty="0">
                <a:solidFill>
                  <a:srgbClr val="005EAE"/>
                </a:solidFill>
              </a:rPr>
              <a:t> n-</a:t>
            </a:r>
            <a:r>
              <a:rPr lang="en-IE" sz="1800" dirty="0" err="1">
                <a:solidFill>
                  <a:srgbClr val="005EAE"/>
                </a:solidFill>
              </a:rPr>
              <a:t>oibríonn</a:t>
            </a:r>
            <a:r>
              <a:rPr lang="en-IE" sz="1800" dirty="0">
                <a:solidFill>
                  <a:srgbClr val="005EAE"/>
                </a:solidFill>
              </a:rPr>
              <a:t>?</a:t>
            </a:r>
            <a:endParaRPr sz="1800" dirty="0">
              <a:solidFill>
                <a:srgbClr val="005EAE"/>
              </a:solidFill>
            </a:endParaRPr>
          </a:p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AutoNum type="arabicPeriod"/>
            </a:pPr>
            <a:r>
              <a:rPr lang="en-IE" sz="1800" dirty="0">
                <a:solidFill>
                  <a:srgbClr val="005EAE"/>
                </a:solidFill>
              </a:rPr>
              <a:t>Ní </a:t>
            </a:r>
            <a:r>
              <a:rPr lang="en-IE" sz="1800" dirty="0" err="1">
                <a:solidFill>
                  <a:srgbClr val="005EAE"/>
                </a:solidFill>
              </a:rPr>
              <a:t>féidir</a:t>
            </a:r>
            <a:r>
              <a:rPr lang="en-IE" sz="1800" dirty="0">
                <a:solidFill>
                  <a:srgbClr val="005EAE"/>
                </a:solidFill>
              </a:rPr>
              <a:t> leis an </a:t>
            </a:r>
            <a:r>
              <a:rPr lang="en-IE" sz="1800" dirty="0" err="1">
                <a:solidFill>
                  <a:srgbClr val="005EAE"/>
                </a:solidFill>
              </a:rPr>
              <a:t>mbabhla</a:t>
            </a:r>
            <a:r>
              <a:rPr lang="en-IE" sz="1800" dirty="0">
                <a:solidFill>
                  <a:srgbClr val="005EAE"/>
                </a:solidFill>
              </a:rPr>
              <a:t> (bowl) </a:t>
            </a:r>
            <a:r>
              <a:rPr lang="en-IE" sz="1800" dirty="0" err="1">
                <a:solidFill>
                  <a:srgbClr val="005EAE"/>
                </a:solidFill>
              </a:rPr>
              <a:t>bogadh</a:t>
            </a:r>
            <a:r>
              <a:rPr lang="en-IE" sz="1800" dirty="0">
                <a:solidFill>
                  <a:srgbClr val="005EAE"/>
                </a:solidFill>
              </a:rPr>
              <a:t> ach </a:t>
            </a:r>
            <a:r>
              <a:rPr lang="en-IE" sz="1800" dirty="0" err="1">
                <a:solidFill>
                  <a:srgbClr val="005EAE"/>
                </a:solidFill>
              </a:rPr>
              <a:t>ar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chlé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agus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dheis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chun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na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torthaí</a:t>
            </a:r>
            <a:r>
              <a:rPr lang="en-IE" sz="1800" dirty="0">
                <a:solidFill>
                  <a:srgbClr val="005EAE"/>
                </a:solidFill>
              </a:rPr>
              <a:t> (fruits) a </a:t>
            </a:r>
            <a:r>
              <a:rPr lang="en-IE" sz="1800" dirty="0" err="1">
                <a:solidFill>
                  <a:srgbClr val="005EAE"/>
                </a:solidFill>
              </a:rPr>
              <a:t>bhailiú</a:t>
            </a:r>
            <a:r>
              <a:rPr lang="en-IE" sz="1800" dirty="0">
                <a:solidFill>
                  <a:srgbClr val="005EAE"/>
                </a:solidFill>
              </a:rPr>
              <a:t>. An </a:t>
            </a:r>
            <a:r>
              <a:rPr lang="en-IE" sz="1800" dirty="0" err="1">
                <a:solidFill>
                  <a:srgbClr val="005EAE"/>
                </a:solidFill>
              </a:rPr>
              <a:t>gceapann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tú</a:t>
            </a:r>
            <a:r>
              <a:rPr lang="en-IE" sz="1800" dirty="0">
                <a:solidFill>
                  <a:srgbClr val="005EAE"/>
                </a:solidFill>
              </a:rPr>
              <a:t> go </a:t>
            </a:r>
            <a:r>
              <a:rPr lang="en-IE" sz="1800" dirty="0" err="1">
                <a:solidFill>
                  <a:srgbClr val="005EAE"/>
                </a:solidFill>
              </a:rPr>
              <a:t>mbeadh</a:t>
            </a:r>
            <a:r>
              <a:rPr lang="en-IE" sz="1800" dirty="0">
                <a:solidFill>
                  <a:srgbClr val="005EAE"/>
                </a:solidFill>
              </a:rPr>
              <a:t> an </a:t>
            </a:r>
            <a:r>
              <a:rPr lang="en-IE" sz="1800" dirty="0" err="1">
                <a:solidFill>
                  <a:srgbClr val="005EAE"/>
                </a:solidFill>
              </a:rPr>
              <a:t>cluiche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níos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fearr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dá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bhféadfadh</a:t>
            </a:r>
            <a:r>
              <a:rPr lang="en-IE" sz="1800" dirty="0">
                <a:solidFill>
                  <a:srgbClr val="005EAE"/>
                </a:solidFill>
              </a:rPr>
              <a:t> an </a:t>
            </a:r>
            <a:r>
              <a:rPr lang="en-IE" sz="1800" dirty="0" err="1">
                <a:solidFill>
                  <a:srgbClr val="005EAE"/>
                </a:solidFill>
              </a:rPr>
              <a:t>babhla</a:t>
            </a:r>
            <a:r>
              <a:rPr lang="en-IE" sz="1800" dirty="0">
                <a:solidFill>
                  <a:srgbClr val="005EAE"/>
                </a:solidFill>
              </a:rPr>
              <a:t> (bowl) </a:t>
            </a:r>
            <a:r>
              <a:rPr lang="en-IE" sz="1800" dirty="0" err="1">
                <a:solidFill>
                  <a:srgbClr val="005EAE"/>
                </a:solidFill>
              </a:rPr>
              <a:t>bogadh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suas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agus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síos</a:t>
            </a:r>
            <a:r>
              <a:rPr lang="en-IE" sz="1800" dirty="0">
                <a:solidFill>
                  <a:srgbClr val="005EAE"/>
                </a:solidFill>
              </a:rPr>
              <a:t> </a:t>
            </a:r>
            <a:r>
              <a:rPr lang="en-IE" sz="1800" dirty="0" err="1">
                <a:solidFill>
                  <a:srgbClr val="005EAE"/>
                </a:solidFill>
              </a:rPr>
              <a:t>freisin</a:t>
            </a:r>
            <a:r>
              <a:rPr lang="en-IE" sz="1800" dirty="0">
                <a:solidFill>
                  <a:srgbClr val="005EAE"/>
                </a:solidFill>
              </a:rPr>
              <a:t>?</a:t>
            </a:r>
            <a:endParaRPr sz="3000" dirty="0">
              <a:solidFill>
                <a:srgbClr val="005EAE"/>
              </a:solidFill>
            </a:endParaRPr>
          </a:p>
        </p:txBody>
      </p:sp>
      <p:grpSp>
        <p:nvGrpSpPr>
          <p:cNvPr id="249" name="Google Shape;249;p7"/>
          <p:cNvGrpSpPr/>
          <p:nvPr/>
        </p:nvGrpSpPr>
        <p:grpSpPr>
          <a:xfrm>
            <a:off x="10233498" y="0"/>
            <a:ext cx="1958651" cy="657901"/>
            <a:chOff x="10233498" y="0"/>
            <a:chExt cx="1958651" cy="657901"/>
          </a:xfrm>
        </p:grpSpPr>
        <p:sp>
          <p:nvSpPr>
            <p:cNvPr id="250" name="Google Shape;250;p7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51" name="Google Shape;251;p7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2" name="Google Shape;252;p7"/>
            <p:cNvSpPr txBox="1"/>
            <p:nvPr/>
          </p:nvSpPr>
          <p:spPr>
            <a:xfrm>
              <a:off x="10880549" y="141700"/>
              <a:ext cx="13116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12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3" name="Google Shape;253;p7"/>
          <p:cNvSpPr/>
          <p:nvPr/>
        </p:nvSpPr>
        <p:spPr>
          <a:xfrm rot="10638138">
            <a:off x="8849457" y="2098909"/>
            <a:ext cx="998122" cy="1352042"/>
          </a:xfrm>
          <a:prstGeom prst="arc">
            <a:avLst>
              <a:gd name="adj1" fmla="val 14730326"/>
              <a:gd name="adj2" fmla="val 20846826"/>
            </a:avLst>
          </a:prstGeom>
          <a:noFill/>
          <a:ln w="22225" cap="flat" cmpd="sng">
            <a:solidFill>
              <a:srgbClr val="00B050"/>
            </a:solidFill>
            <a:prstDash val="dash"/>
            <a:miter lim="800000"/>
            <a:headEnd type="none" w="sm" len="sm"/>
            <a:tailEnd type="triangle" w="med" len="med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7"/>
          <p:cNvSpPr txBox="1"/>
          <p:nvPr/>
        </p:nvSpPr>
        <p:spPr>
          <a:xfrm>
            <a:off x="6591653" y="5515824"/>
            <a:ext cx="6599229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IE" sz="26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https://pytch.org/app/lesson/sbys/7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5" name="Google Shape;255;p7" descr="A screen shot of a comput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26237" b="59559"/>
          <a:stretch/>
        </p:blipFill>
        <p:spPr>
          <a:xfrm>
            <a:off x="8597836" y="2484458"/>
            <a:ext cx="3180902" cy="1514055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7"/>
          <p:cNvSpPr txBox="1"/>
          <p:nvPr/>
        </p:nvSpPr>
        <p:spPr>
          <a:xfrm>
            <a:off x="8596669" y="2908212"/>
            <a:ext cx="3286617" cy="13849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E" sz="1400" b="1" i="0" u="none" strike="noStrike" cap="none" dirty="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[…]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E" sz="1400" b="1" i="0" u="none" strike="noStrike" cap="none" dirty="0" err="1">
                <a:solidFill>
                  <a:srgbClr val="009900"/>
                </a:solidFill>
                <a:latin typeface="Courier"/>
                <a:ea typeface="Courier"/>
                <a:cs typeface="Courier"/>
                <a:sym typeface="Courier"/>
              </a:rPr>
              <a:t>self.switch_costume</a:t>
            </a:r>
            <a:r>
              <a:rPr lang="en-IE" sz="1400" b="1" i="0" u="none" strike="noStrike" cap="none" dirty="0">
                <a:solidFill>
                  <a:srgbClr val="009900"/>
                </a:solidFill>
                <a:latin typeface="Courier"/>
                <a:ea typeface="Courier"/>
                <a:cs typeface="Courier"/>
                <a:sym typeface="Courier"/>
              </a:rPr>
              <a:t>(1)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E" sz="1400" b="1" i="0" u="none" strike="noStrike" cap="none" dirty="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while True: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E" sz="1400" b="1" i="0" u="none" strike="sngStrike" cap="none" dirty="0">
                <a:solidFill>
                  <a:srgbClr val="009900"/>
                </a:solidFill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rPr lang="en-IE" sz="1400" b="1" i="0" u="none" strike="sngStrike" cap="none" dirty="0" err="1">
                <a:solidFill>
                  <a:srgbClr val="009900"/>
                </a:solidFill>
                <a:latin typeface="Courier"/>
                <a:ea typeface="Courier"/>
                <a:cs typeface="Courier"/>
                <a:sym typeface="Courier"/>
              </a:rPr>
              <a:t>self.switch_costume</a:t>
            </a:r>
            <a:r>
              <a:rPr lang="en-IE" sz="1400" b="1" i="0" u="none" strike="sngStrike" cap="none" dirty="0">
                <a:solidFill>
                  <a:srgbClr val="009900"/>
                </a:solidFill>
                <a:latin typeface="Courier"/>
                <a:ea typeface="Courier"/>
                <a:cs typeface="Courier"/>
                <a:sym typeface="Courier"/>
              </a:rPr>
              <a:t>(1)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E" sz="1400" b="1" i="0" u="none" strike="noStrike" cap="none" dirty="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rPr lang="en-IE" sz="1400" b="1" i="0" u="none" strike="noStrike" cap="none" dirty="0" err="1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self.go_to_xy</a:t>
            </a:r>
            <a:r>
              <a:rPr lang="en-IE" sz="1400" b="1" i="0" u="none" strike="noStrike" cap="none" dirty="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 …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E" sz="1400" b="1" i="0" u="none" strike="noStrike" cap="none" dirty="0">
                <a:solidFill>
                  <a:schemeClr val="dk1"/>
                </a:solidFill>
                <a:latin typeface="Courier"/>
                <a:ea typeface="Courier"/>
                <a:cs typeface="Courier"/>
                <a:sym typeface="Courier"/>
              </a:rPr>
              <a:t>    […]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7"/>
          <p:cNvSpPr/>
          <p:nvPr/>
        </p:nvSpPr>
        <p:spPr>
          <a:xfrm>
            <a:off x="8494969" y="2870507"/>
            <a:ext cx="3456947" cy="1441234"/>
          </a:xfrm>
          <a:prstGeom prst="rect">
            <a:avLst/>
          </a:prstGeom>
          <a:noFill/>
          <a:ln w="9525" cap="flat" cmpd="sng">
            <a:solidFill>
              <a:srgbClr val="C4E0B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"/>
          <p:cNvSpPr txBox="1">
            <a:spLocks noGrp="1"/>
          </p:cNvSpPr>
          <p:nvPr>
            <p:ph type="title"/>
          </p:nvPr>
        </p:nvSpPr>
        <p:spPr>
          <a:xfrm>
            <a:off x="609082" y="10551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/>
              <a:t>Tascanna – Leathanach Oibre 3</a:t>
            </a:r>
            <a:endParaRPr/>
          </a:p>
        </p:txBody>
      </p:sp>
      <p:sp>
        <p:nvSpPr>
          <p:cNvPr id="264" name="Google Shape;264;p8"/>
          <p:cNvSpPr txBox="1">
            <a:spLocks noGrp="1"/>
          </p:cNvSpPr>
          <p:nvPr>
            <p:ph type="body" idx="2"/>
          </p:nvPr>
        </p:nvSpPr>
        <p:spPr>
          <a:xfrm>
            <a:off x="680518" y="1250136"/>
            <a:ext cx="10739460" cy="2529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Gníomhaíochtaí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–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Oibrigh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i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bpéirí</a:t>
            </a:r>
            <a:endParaRPr sz="2400" dirty="0">
              <a:solidFill>
                <a:srgbClr val="005EAE"/>
              </a:solidFill>
              <a:highlight>
                <a:schemeClr val="lt1"/>
              </a:highlight>
            </a:endParaRPr>
          </a:p>
          <a:p>
            <a:pPr marL="457200" lvl="0" indent="-30416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5EAE"/>
              </a:buClr>
              <a:buSzPct val="93333"/>
              <a:buAutoNum type="arabicPeriod"/>
            </a:pP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Déan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cinnte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go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dtabharfaidh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an Fruit (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Toradh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) 10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bpointe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duit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in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áit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5.</a:t>
            </a:r>
            <a:endParaRPr sz="1500" b="1" dirty="0">
              <a:solidFill>
                <a:srgbClr val="005EAE"/>
              </a:solidFill>
              <a:highlight>
                <a:schemeClr val="lt1"/>
              </a:highlight>
            </a:endParaRPr>
          </a:p>
          <a:p>
            <a:pPr marL="457200" lvl="0" indent="-30416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ct val="93333"/>
              <a:buAutoNum type="arabicPeriod"/>
            </a:pP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Lig don Fruit (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toradh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)  a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chulaith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(costume) a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roghnú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go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randamach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gach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uair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a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thosaíonn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sé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ag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titim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, </a:t>
            </a:r>
            <a:endParaRPr sz="1500" b="1" dirty="0">
              <a:solidFill>
                <a:srgbClr val="005EAE"/>
              </a:solidFill>
              <a:highlight>
                <a:schemeClr val="lt1"/>
              </a:highlight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ionas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go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mbeidh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sé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ina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úll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(apple)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uaireanta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agus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ina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oráiste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(orange)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uaireanta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 </a:t>
            </a:r>
            <a:r>
              <a:rPr lang="en-IE" sz="1500" b="1" dirty="0" err="1">
                <a:solidFill>
                  <a:srgbClr val="005EAE"/>
                </a:solidFill>
                <a:highlight>
                  <a:schemeClr val="lt1"/>
                </a:highlight>
              </a:rPr>
              <a:t>eile</a:t>
            </a:r>
            <a:r>
              <a:rPr lang="en-IE" sz="1500" b="1" dirty="0">
                <a:solidFill>
                  <a:srgbClr val="005EAE"/>
                </a:solidFill>
                <a:highlight>
                  <a:schemeClr val="lt1"/>
                </a:highlight>
              </a:rPr>
              <a:t>.</a:t>
            </a:r>
            <a:endParaRPr sz="2400" b="1" dirty="0">
              <a:solidFill>
                <a:srgbClr val="005EAE"/>
              </a:solidFill>
              <a:highlight>
                <a:schemeClr val="lt1"/>
              </a:highlight>
            </a:endParaRPr>
          </a:p>
          <a:p>
            <a:pPr marL="457200" lvl="0" indent="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IE" sz="1725" dirty="0">
                <a:solidFill>
                  <a:srgbClr val="005EAE"/>
                </a:solidFill>
              </a:rPr>
              <a:t>Chun an </a:t>
            </a:r>
            <a:r>
              <a:rPr lang="en-IE" sz="1725" dirty="0" err="1">
                <a:solidFill>
                  <a:srgbClr val="005EAE"/>
                </a:solidFill>
              </a:rPr>
              <a:t>chulaith</a:t>
            </a:r>
            <a:r>
              <a:rPr lang="en-IE" sz="1725" dirty="0">
                <a:solidFill>
                  <a:srgbClr val="005EAE"/>
                </a:solidFill>
              </a:rPr>
              <a:t> (costume) don Fruit (</a:t>
            </a:r>
            <a:r>
              <a:rPr lang="en-IE" sz="1725" dirty="0" err="1">
                <a:solidFill>
                  <a:srgbClr val="005EAE"/>
                </a:solidFill>
              </a:rPr>
              <a:t>Toradh</a:t>
            </a:r>
            <a:r>
              <a:rPr lang="en-IE" sz="1725" dirty="0">
                <a:solidFill>
                  <a:srgbClr val="005EAE"/>
                </a:solidFill>
              </a:rPr>
              <a:t>) a </a:t>
            </a:r>
            <a:r>
              <a:rPr lang="en-IE" sz="1725" dirty="0" err="1">
                <a:solidFill>
                  <a:srgbClr val="005EAE"/>
                </a:solidFill>
              </a:rPr>
              <a:t>roghnú</a:t>
            </a:r>
            <a:r>
              <a:rPr lang="en-IE" sz="1725" dirty="0">
                <a:solidFill>
                  <a:srgbClr val="005EAE"/>
                </a:solidFill>
              </a:rPr>
              <a:t>, </a:t>
            </a:r>
            <a:r>
              <a:rPr lang="en-IE" sz="1725" dirty="0" err="1">
                <a:solidFill>
                  <a:srgbClr val="005EAE"/>
                </a:solidFill>
              </a:rPr>
              <a:t>úsáidimid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uimhir</a:t>
            </a:r>
            <a:r>
              <a:rPr lang="en-IE" sz="1725" dirty="0">
                <a:solidFill>
                  <a:srgbClr val="005EAE"/>
                </a:solidFill>
              </a:rPr>
              <a:t>, </a:t>
            </a:r>
            <a:endParaRPr sz="1725" dirty="0">
              <a:solidFill>
                <a:srgbClr val="005EAE"/>
              </a:solidFill>
            </a:endParaRPr>
          </a:p>
          <a:p>
            <a:pPr marL="457200" lvl="0" indent="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IE" sz="1725" dirty="0">
                <a:solidFill>
                  <a:srgbClr val="005EAE"/>
                </a:solidFill>
              </a:rPr>
              <a:t>mar sin </a:t>
            </a:r>
            <a:r>
              <a:rPr lang="en-IE" sz="1725" dirty="0" err="1">
                <a:solidFill>
                  <a:srgbClr val="005EAE"/>
                </a:solidFill>
              </a:rPr>
              <a:t>d’fhéadfá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random.randint</a:t>
            </a:r>
            <a:r>
              <a:rPr lang="en-IE" sz="1725" dirty="0">
                <a:solidFill>
                  <a:srgbClr val="005EAE"/>
                </a:solidFill>
              </a:rPr>
              <a:t>() a </a:t>
            </a:r>
            <a:r>
              <a:rPr lang="en-IE" sz="1725" dirty="0" err="1">
                <a:solidFill>
                  <a:srgbClr val="005EAE"/>
                </a:solidFill>
              </a:rPr>
              <a:t>úsáid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anseo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chun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rogha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randamach</a:t>
            </a:r>
            <a:r>
              <a:rPr lang="en-IE" sz="1725" dirty="0">
                <a:solidFill>
                  <a:srgbClr val="005EAE"/>
                </a:solidFill>
              </a:rPr>
              <a:t> a </a:t>
            </a:r>
            <a:r>
              <a:rPr lang="en-IE" sz="1725" dirty="0" err="1">
                <a:solidFill>
                  <a:srgbClr val="005EAE"/>
                </a:solidFill>
              </a:rPr>
              <a:t>dhéanamh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idir</a:t>
            </a:r>
            <a:r>
              <a:rPr lang="en-IE" sz="1725" dirty="0">
                <a:solidFill>
                  <a:srgbClr val="005EAE"/>
                </a:solidFill>
              </a:rPr>
              <a:t> an </a:t>
            </a:r>
            <a:r>
              <a:rPr lang="en-IE" sz="1725" dirty="0" err="1">
                <a:solidFill>
                  <a:srgbClr val="005EAE"/>
                </a:solidFill>
              </a:rPr>
              <a:t>dá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chulaith</a:t>
            </a:r>
            <a:r>
              <a:rPr lang="en-IE" sz="1725" dirty="0">
                <a:solidFill>
                  <a:srgbClr val="005EAE"/>
                </a:solidFill>
              </a:rPr>
              <a:t>.</a:t>
            </a:r>
            <a:endParaRPr sz="1725" dirty="0">
              <a:solidFill>
                <a:srgbClr val="005EAE"/>
              </a:solidFill>
            </a:endParaRPr>
          </a:p>
          <a:p>
            <a:pPr marL="914400" lvl="2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5EAE"/>
              </a:buClr>
              <a:buSzPct val="77394"/>
              <a:buNone/>
            </a:pPr>
            <a:r>
              <a:rPr lang="en-IE" sz="2325" dirty="0">
                <a:solidFill>
                  <a:srgbClr val="005EAE"/>
                </a:solidFill>
              </a:rPr>
              <a:t> </a:t>
            </a:r>
            <a:r>
              <a:rPr lang="en-IE" sz="1725" dirty="0">
                <a:solidFill>
                  <a:srgbClr val="005EAE"/>
                </a:solidFill>
              </a:rPr>
              <a:t>Is </a:t>
            </a:r>
            <a:r>
              <a:rPr lang="en-IE" sz="1725" dirty="0" err="1">
                <a:solidFill>
                  <a:srgbClr val="005EAE"/>
                </a:solidFill>
              </a:rPr>
              <a:t>féidir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leat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freisin</a:t>
            </a:r>
            <a:r>
              <a:rPr lang="en-IE" sz="1725" dirty="0">
                <a:solidFill>
                  <a:srgbClr val="005EAE"/>
                </a:solidFill>
              </a:rPr>
              <a:t> an </a:t>
            </a:r>
            <a:r>
              <a:rPr lang="en-IE" sz="1725" dirty="0" err="1">
                <a:solidFill>
                  <a:srgbClr val="005EAE"/>
                </a:solidFill>
              </a:rPr>
              <a:t>modh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Pytch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next_costume</a:t>
            </a:r>
            <a:r>
              <a:rPr lang="en-IE" sz="1725" dirty="0">
                <a:solidFill>
                  <a:srgbClr val="005EAE"/>
                </a:solidFill>
              </a:rPr>
              <a:t> a </a:t>
            </a:r>
            <a:r>
              <a:rPr lang="en-IE" sz="1725" dirty="0" err="1">
                <a:solidFill>
                  <a:srgbClr val="005EAE"/>
                </a:solidFill>
              </a:rPr>
              <a:t>úsáid</a:t>
            </a:r>
            <a:r>
              <a:rPr lang="en-IE" sz="1725" dirty="0">
                <a:solidFill>
                  <a:srgbClr val="005EAE"/>
                </a:solidFill>
              </a:rPr>
              <a:t> — </a:t>
            </a:r>
            <a:r>
              <a:rPr lang="en-IE" sz="1725" dirty="0" err="1">
                <a:solidFill>
                  <a:srgbClr val="005EAE"/>
                </a:solidFill>
              </a:rPr>
              <a:t>faigh</a:t>
            </a:r>
            <a:r>
              <a:rPr lang="en-IE" sz="1725" dirty="0">
                <a:solidFill>
                  <a:srgbClr val="005EAE"/>
                </a:solidFill>
              </a:rPr>
              <a:t> é </a:t>
            </a:r>
            <a:r>
              <a:rPr lang="en-IE" sz="1725" dirty="0" err="1">
                <a:solidFill>
                  <a:srgbClr val="005EAE"/>
                </a:solidFill>
              </a:rPr>
              <a:t>sa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phainéal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cabhrach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ar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chlé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agus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foghlaim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tuilleadh</a:t>
            </a:r>
            <a:r>
              <a:rPr lang="en-IE" sz="1725" dirty="0">
                <a:solidFill>
                  <a:srgbClr val="005EAE"/>
                </a:solidFill>
              </a:rPr>
              <a:t> </a:t>
            </a:r>
            <a:r>
              <a:rPr lang="en-IE" sz="1725" dirty="0" err="1">
                <a:solidFill>
                  <a:srgbClr val="005EAE"/>
                </a:solidFill>
              </a:rPr>
              <a:t>faoi</a:t>
            </a:r>
            <a:r>
              <a:rPr lang="en-IE" sz="1725" dirty="0">
                <a:solidFill>
                  <a:srgbClr val="005EAE"/>
                </a:solidFill>
              </a:rPr>
              <a:t>.</a:t>
            </a:r>
            <a:endParaRPr sz="1725" dirty="0">
              <a:solidFill>
                <a:srgbClr val="005EAE"/>
              </a:solidFill>
            </a:endParaRPr>
          </a:p>
          <a:p>
            <a:pPr marL="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ct val="100000"/>
              <a:buNone/>
            </a:pPr>
            <a:endParaRPr sz="1800" dirty="0">
              <a:solidFill>
                <a:srgbClr val="005EAE"/>
              </a:solidFill>
            </a:endParaRPr>
          </a:p>
        </p:txBody>
      </p:sp>
      <p:sp>
        <p:nvSpPr>
          <p:cNvPr id="265" name="Google Shape;265;p8"/>
          <p:cNvSpPr txBox="1"/>
          <p:nvPr/>
        </p:nvSpPr>
        <p:spPr>
          <a:xfrm>
            <a:off x="666749" y="3847177"/>
            <a:ext cx="10515600" cy="54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IE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Síneadh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8"/>
          <p:cNvSpPr txBox="1"/>
          <p:nvPr/>
        </p:nvSpPr>
        <p:spPr>
          <a:xfrm>
            <a:off x="723896" y="4386082"/>
            <a:ext cx="10986488" cy="163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Críochnaithe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luath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Dúshlán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: (1)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Déan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h-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oráistí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níos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luachmhaire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ná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húlla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—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tabhair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20 pointe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gach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uair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bhailítear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oráiste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(2)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Anois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dtugann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t-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oráiste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níos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mó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pointí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ná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t-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úll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, an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chinntiú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bhfuil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t-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oráiste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leis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fheiceáilníos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annaimhe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57300" marR="0" lvl="4" indent="-33528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5EAE"/>
              </a:buClr>
              <a:buSzPct val="133333"/>
              <a:buFont typeface="Calibri"/>
              <a:buAutoNum type="arabicParenR"/>
            </a:pP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Is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6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IE" sz="160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self.costume_number</a:t>
            </a:r>
            <a:r>
              <a:rPr lang="en-IE" sz="16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úsáid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uimhir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don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chulaithe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reatha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(current costume number) a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fháil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57300" marR="0" lvl="4" indent="-33528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33333"/>
              <a:buFont typeface="Arial"/>
              <a:buAutoNum type="arabicParenR"/>
            </a:pP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Is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6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60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random.randint</a:t>
            </a:r>
            <a:r>
              <a:rPr lang="en-IE" sz="16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() 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úsáid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, ach in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ionad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toradh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úsáid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díreach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mar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uimhir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culaithe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déan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cinneadh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bunaithe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luach</a:t>
            </a:r>
            <a:r>
              <a:rPr lang="en-IE" sz="16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Seans go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mbeidh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6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if/else statement (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ráiteas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if/else)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úsáideach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anseo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—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féach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air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seo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phainéal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cabhrach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6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Níl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sé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seo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2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éasca</a:t>
            </a:r>
            <a:r>
              <a:rPr lang="en-IE" sz="12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160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00000"/>
              <a:buFont typeface="Arial"/>
              <a:buNone/>
            </a:pPr>
            <a:endParaRPr sz="2000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7" name="Google Shape;267;p8" descr="Lights On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4764" y="5148795"/>
            <a:ext cx="540110" cy="5401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8" name="Google Shape;268;p8"/>
          <p:cNvGrpSpPr/>
          <p:nvPr/>
        </p:nvGrpSpPr>
        <p:grpSpPr>
          <a:xfrm>
            <a:off x="8199567" y="623250"/>
            <a:ext cx="3992708" cy="2396625"/>
            <a:chOff x="7472417" y="247658"/>
            <a:chExt cx="3992708" cy="2396625"/>
          </a:xfrm>
        </p:grpSpPr>
        <p:sp>
          <p:nvSpPr>
            <p:cNvPr id="269" name="Google Shape;269;p8"/>
            <p:cNvSpPr/>
            <p:nvPr/>
          </p:nvSpPr>
          <p:spPr>
            <a:xfrm>
              <a:off x="7494025" y="247658"/>
              <a:ext cx="3971100" cy="2157000"/>
            </a:xfrm>
            <a:prstGeom prst="foldedCorner">
              <a:avLst>
                <a:gd name="adj" fmla="val 16667"/>
              </a:avLst>
            </a:prstGeom>
            <a:gradFill>
              <a:gsLst>
                <a:gs pos="0">
                  <a:srgbClr val="A6B6DE"/>
                </a:gs>
                <a:gs pos="50000">
                  <a:srgbClr val="98AAD9"/>
                </a:gs>
                <a:gs pos="100000">
                  <a:srgbClr val="859CD7"/>
                </a:gs>
              </a:gsLst>
              <a:lin ang="5400000" scaled="0"/>
            </a:gradFill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Is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féidir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leat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an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cluiche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a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phearsanú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mar is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mian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leat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 is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féidir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rudaí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eile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a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chruthú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le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breith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orthu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nó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cuma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an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bhabhla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(bowl) a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athrú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trí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phictiúir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eile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a chur leis an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tionscadal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mar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chultacha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1700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nua</a:t>
              </a:r>
              <a:r>
                <a:rPr lang="en-IE" sz="17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(new costumes). </a:t>
              </a:r>
              <a:endParaRPr sz="17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0" name="Google Shape;270;p8"/>
            <p:cNvGrpSpPr/>
            <p:nvPr/>
          </p:nvGrpSpPr>
          <p:grpSpPr>
            <a:xfrm>
              <a:off x="7472417" y="1327662"/>
              <a:ext cx="3586605" cy="1316620"/>
              <a:chOff x="7480787" y="1071640"/>
              <a:chExt cx="3586605" cy="1316620"/>
            </a:xfrm>
          </p:grpSpPr>
          <p:pic>
            <p:nvPicPr>
              <p:cNvPr id="271" name="Google Shape;271;p8" descr="A blue and black rocke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 rot="-2519565">
                <a:off x="7672960" y="1263813"/>
                <a:ext cx="932275" cy="9322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2" name="Google Shape;272;p8" descr="A blue snowflake with black background&#10;&#10;Description automatically generated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10548499" y="1492981"/>
                <a:ext cx="518893" cy="5193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273" name="Google Shape;273;p8" descr="Lights On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0529" y="3019878"/>
            <a:ext cx="540110" cy="5401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4" name="Google Shape;274;p8"/>
          <p:cNvGrpSpPr/>
          <p:nvPr/>
        </p:nvGrpSpPr>
        <p:grpSpPr>
          <a:xfrm>
            <a:off x="10233498" y="0"/>
            <a:ext cx="1958651" cy="657901"/>
            <a:chOff x="10233498" y="0"/>
            <a:chExt cx="1958651" cy="657901"/>
          </a:xfrm>
        </p:grpSpPr>
        <p:sp>
          <p:nvSpPr>
            <p:cNvPr id="275" name="Google Shape;275;p8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76" name="Google Shape;276;p8" descr="A blue and white clock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7" name="Google Shape;277;p8"/>
            <p:cNvSpPr txBox="1"/>
            <p:nvPr/>
          </p:nvSpPr>
          <p:spPr>
            <a:xfrm>
              <a:off x="10880549" y="141700"/>
              <a:ext cx="13116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11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 err="1"/>
              <a:t>Achoimre</a:t>
            </a:r>
            <a:endParaRPr dirty="0"/>
          </a:p>
        </p:txBody>
      </p:sp>
      <p:sp>
        <p:nvSpPr>
          <p:cNvPr id="284" name="Google Shape;284;p9"/>
          <p:cNvSpPr txBox="1">
            <a:spLocks noGrp="1"/>
          </p:cNvSpPr>
          <p:nvPr>
            <p:ph type="body" idx="2"/>
          </p:nvPr>
        </p:nvSpPr>
        <p:spPr>
          <a:xfrm>
            <a:off x="880547" y="1556551"/>
            <a:ext cx="10829232" cy="1725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115000"/>
              </a:lnSpc>
              <a:spcBef>
                <a:spcPts val="1200"/>
              </a:spcBef>
              <a:buClr>
                <a:schemeClr val="dk1"/>
              </a:buClr>
              <a:buSzPct val="45833"/>
              <a:buNone/>
            </a:pPr>
            <a:r>
              <a:rPr lang="en-IE" sz="2000" dirty="0" err="1"/>
              <a:t>Inniu</a:t>
            </a:r>
            <a:r>
              <a:rPr lang="en-IE" sz="2000" dirty="0"/>
              <a:t> </a:t>
            </a:r>
            <a:r>
              <a:rPr lang="en-IE" sz="2000" dirty="0" err="1"/>
              <a:t>táimid</a:t>
            </a:r>
            <a:r>
              <a:rPr lang="en-IE" sz="2000" dirty="0"/>
              <a:t> tar </a:t>
            </a:r>
            <a:r>
              <a:rPr lang="en-IE" sz="2000" dirty="0" err="1"/>
              <a:t>éis</a:t>
            </a:r>
            <a:r>
              <a:rPr lang="en-IE" sz="2000" dirty="0"/>
              <a:t>:</a:t>
            </a:r>
          </a:p>
          <a:p>
            <a:pPr lvl="0" indent="-457200">
              <a:buSzPts val="2100"/>
              <a:buAutoNum type="arabicPeriod"/>
            </a:pPr>
            <a:r>
              <a:rPr lang="en-IE" sz="2100" dirty="0" err="1"/>
              <a:t>Foghlaim</a:t>
            </a:r>
            <a:r>
              <a:rPr lang="en-IE" sz="2100" dirty="0"/>
              <a:t> </a:t>
            </a:r>
            <a:r>
              <a:rPr lang="en-IE" sz="2100" dirty="0" err="1"/>
              <a:t>faoi</a:t>
            </a:r>
            <a:r>
              <a:rPr lang="en-IE" sz="2100" dirty="0"/>
              <a:t> </a:t>
            </a:r>
            <a:r>
              <a:rPr lang="en-IE" sz="2100" dirty="0" err="1"/>
              <a:t>neadú</a:t>
            </a:r>
            <a:r>
              <a:rPr lang="en-IE" sz="2100" dirty="0"/>
              <a:t> </a:t>
            </a:r>
            <a:r>
              <a:rPr lang="en-IE" sz="2100" dirty="0" err="1"/>
              <a:t>lúba</a:t>
            </a:r>
            <a:r>
              <a:rPr lang="en-IE" sz="2100" dirty="0"/>
              <a:t> “while” (nesting “while” loops) </a:t>
            </a:r>
            <a:r>
              <a:rPr lang="en-IE" sz="2100" dirty="0" err="1"/>
              <a:t>agus</a:t>
            </a:r>
            <a:r>
              <a:rPr lang="en-IE" sz="2100" dirty="0"/>
              <a:t> </a:t>
            </a:r>
            <a:r>
              <a:rPr lang="en-IE" sz="2100" dirty="0" err="1"/>
              <a:t>faoin</a:t>
            </a:r>
            <a:r>
              <a:rPr lang="en-IE" sz="2100" dirty="0"/>
              <a:t> </a:t>
            </a:r>
            <a:r>
              <a:rPr lang="en-IE" sz="2100" dirty="0" err="1"/>
              <a:t>ordú</a:t>
            </a:r>
            <a:r>
              <a:rPr lang="en-IE" sz="2100" dirty="0"/>
              <a:t> </a:t>
            </a:r>
            <a:r>
              <a:rPr lang="en-IE" sz="2100" dirty="0" err="1"/>
              <a:t>Pytch</a:t>
            </a:r>
            <a:r>
              <a:rPr lang="en-IE" sz="2100" dirty="0"/>
              <a:t> </a:t>
            </a:r>
            <a:r>
              <a:rPr lang="en-IE" sz="2100" dirty="0" err="1"/>
              <a:t>switch_costume</a:t>
            </a:r>
            <a:r>
              <a:rPr lang="en-IE" sz="2100" dirty="0"/>
              <a:t>().</a:t>
            </a:r>
          </a:p>
          <a:p>
            <a:pPr lvl="0" indent="-457200">
              <a:buSzPts val="2100"/>
              <a:buAutoNum type="arabicPeriod"/>
            </a:pPr>
            <a:r>
              <a:rPr lang="en-IE" sz="2100" dirty="0" err="1"/>
              <a:t>Foghlaim</a:t>
            </a:r>
            <a:r>
              <a:rPr lang="en-IE" sz="2100" dirty="0"/>
              <a:t> </a:t>
            </a:r>
            <a:r>
              <a:rPr lang="en-IE" sz="2100" dirty="0" err="1"/>
              <a:t>conas</a:t>
            </a:r>
            <a:r>
              <a:rPr lang="en-IE" sz="2100" dirty="0"/>
              <a:t> </a:t>
            </a:r>
            <a:r>
              <a:rPr lang="en-IE" sz="2100" dirty="0" err="1"/>
              <a:t>na</a:t>
            </a:r>
            <a:r>
              <a:rPr lang="en-IE" sz="2100" dirty="0"/>
              <a:t> </a:t>
            </a:r>
            <a:r>
              <a:rPr lang="en-IE" sz="2100" dirty="0" err="1"/>
              <a:t>smaointe</a:t>
            </a:r>
            <a:r>
              <a:rPr lang="en-IE" sz="2100" dirty="0"/>
              <a:t> </a:t>
            </a:r>
            <a:r>
              <a:rPr lang="en-IE" sz="2100" dirty="0" err="1"/>
              <a:t>seo</a:t>
            </a:r>
            <a:r>
              <a:rPr lang="en-IE" sz="2100" dirty="0"/>
              <a:t> a chur </a:t>
            </a:r>
            <a:r>
              <a:rPr lang="en-IE" sz="2100" dirty="0" err="1"/>
              <a:t>i</a:t>
            </a:r>
            <a:r>
              <a:rPr lang="en-IE" sz="2100" dirty="0"/>
              <a:t> </a:t>
            </a:r>
            <a:r>
              <a:rPr lang="en-IE" sz="2100" dirty="0" err="1"/>
              <a:t>bhfeidhm</a:t>
            </a:r>
            <a:r>
              <a:rPr lang="en-IE" sz="2100" dirty="0"/>
              <a:t> </a:t>
            </a:r>
            <a:r>
              <a:rPr lang="en-IE" sz="2100" dirty="0" err="1"/>
              <a:t>agus</a:t>
            </a:r>
            <a:r>
              <a:rPr lang="en-IE" sz="2100" dirty="0"/>
              <a:t> an </a:t>
            </a:r>
            <a:r>
              <a:rPr lang="en-IE" sz="2100" dirty="0" err="1"/>
              <a:t>cluiche</a:t>
            </a:r>
            <a:r>
              <a:rPr lang="en-IE" sz="2100" dirty="0"/>
              <a:t> </a:t>
            </a:r>
            <a:r>
              <a:rPr lang="en-IE" sz="2100" dirty="0" err="1"/>
              <a:t>gabhála</a:t>
            </a:r>
            <a:r>
              <a:rPr lang="en-IE" sz="2100" dirty="0"/>
              <a:t> </a:t>
            </a:r>
            <a:r>
              <a:rPr lang="en-IE" sz="2100" dirty="0" err="1"/>
              <a:t>torthaí</a:t>
            </a:r>
            <a:r>
              <a:rPr lang="en-IE" sz="2100" dirty="0"/>
              <a:t> á </a:t>
            </a:r>
            <a:r>
              <a:rPr lang="en-IE" sz="2100" dirty="0" err="1"/>
              <a:t>leathnú</a:t>
            </a:r>
            <a:r>
              <a:rPr lang="en-IE" sz="2100" dirty="0"/>
              <a:t>.</a:t>
            </a:r>
            <a:endParaRPr dirty="0"/>
          </a:p>
        </p:txBody>
      </p:sp>
      <p:sp>
        <p:nvSpPr>
          <p:cNvPr id="285" name="Google Shape;285;p9"/>
          <p:cNvSpPr txBox="1"/>
          <p:nvPr/>
        </p:nvSpPr>
        <p:spPr>
          <a:xfrm>
            <a:off x="859373" y="3570408"/>
            <a:ext cx="10473253" cy="1943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lvl="0">
              <a:lnSpc>
                <a:spcPct val="90000"/>
              </a:lnSpc>
              <a:buClr>
                <a:srgbClr val="005EAE"/>
              </a:buClr>
              <a:buSzPts val="2100"/>
            </a:pP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Níos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mó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ná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sin!</a:t>
            </a:r>
          </a:p>
          <a:p>
            <a:pPr lvl="0">
              <a:lnSpc>
                <a:spcPct val="90000"/>
              </a:lnSpc>
              <a:buClr>
                <a:srgbClr val="005EAE"/>
              </a:buClr>
              <a:buSzPts val="2100"/>
            </a:pPr>
            <a:endParaRPr lang="en-IE" sz="2100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90000"/>
              </a:lnSpc>
              <a:buClr>
                <a:srgbClr val="005EAE"/>
              </a:buClr>
              <a:buSzPts val="2100"/>
            </a:pP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D'fhoghlaimíomar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faoi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leor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coincheapa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smaointe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códaithe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—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orduithe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(commands),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scripteanna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(scripts),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lúba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(loops),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athróga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(variables).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Beagnach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gach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rud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theastaíonn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uait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thionscadail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féin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dhéanamh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ndáiríre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lvl="0">
              <a:lnSpc>
                <a:spcPct val="90000"/>
              </a:lnSpc>
              <a:buClr>
                <a:srgbClr val="005EAE"/>
              </a:buClr>
              <a:buSzPts val="2100"/>
            </a:pPr>
            <a:endParaRPr lang="en-IE" sz="2100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90000"/>
              </a:lnSpc>
              <a:buClr>
                <a:srgbClr val="005EAE"/>
              </a:buClr>
              <a:buSzPts val="2100"/>
            </a:pP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Tá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súil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againn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gur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bhain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sibh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taitneamh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as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sibh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á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dhéanamh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2133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067B9E6A74DF449C3B061A05CC32B2" ma:contentTypeVersion="17" ma:contentTypeDescription="Create a new document." ma:contentTypeScope="" ma:versionID="5ff88d9bbdcaf93512dd18fd937815ab">
  <xsd:schema xmlns:xsd="http://www.w3.org/2001/XMLSchema" xmlns:xs="http://www.w3.org/2001/XMLSchema" xmlns:p="http://schemas.microsoft.com/office/2006/metadata/properties" xmlns:ns2="efcb0734-e8c9-4514-b3c2-081ae4e043c7" xmlns:ns3="5b9f464e-49fe-4c36-aa9b-ff899366bd41" targetNamespace="http://schemas.microsoft.com/office/2006/metadata/properties" ma:root="true" ma:fieldsID="9e5f3f306ea7c69f89720814953eab60" ns2:_="" ns3:_="">
    <xsd:import namespace="efcb0734-e8c9-4514-b3c2-081ae4e043c7"/>
    <xsd:import namespace="5b9f464e-49fe-4c36-aa9b-ff899366bd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cb0734-e8c9-4514-b3c2-081ae4e043c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d9b36d8-e8b0-4d46-88aa-db730269c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9f464e-49fe-4c36-aa9b-ff899366bd41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cf27b87a-077d-437c-8c5e-3eae08d8810f}" ma:internalName="TaxCatchAll" ma:showField="CatchAllData" ma:web="5b9f464e-49fe-4c36-aa9b-ff899366bd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fcb0734-e8c9-4514-b3c2-081ae4e043c7">
      <Terms xmlns="http://schemas.microsoft.com/office/infopath/2007/PartnerControls"/>
    </lcf76f155ced4ddcb4097134ff3c332f>
    <TaxCatchAll xmlns="5b9f464e-49fe-4c36-aa9b-ff899366bd4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0F4E96-B8D9-4AF0-92F9-F89633DD48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cb0734-e8c9-4514-b3c2-081ae4e043c7"/>
    <ds:schemaRef ds:uri="5b9f464e-49fe-4c36-aa9b-ff899366bd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7D6AE4-7B7C-4519-B518-E4859F60CF36}">
  <ds:schemaRefs>
    <ds:schemaRef ds:uri="http://schemas.microsoft.com/office/2006/metadata/properties"/>
    <ds:schemaRef ds:uri="http://schemas.microsoft.com/office/infopath/2007/PartnerControls"/>
    <ds:schemaRef ds:uri="efcb0734-e8c9-4514-b3c2-081ae4e043c7"/>
    <ds:schemaRef ds:uri="5b9f464e-49fe-4c36-aa9b-ff899366bd41"/>
  </ds:schemaRefs>
</ds:datastoreItem>
</file>

<file path=customXml/itemProps3.xml><?xml version="1.0" encoding="utf-8"?>
<ds:datastoreItem xmlns:ds="http://schemas.openxmlformats.org/officeDocument/2006/customXml" ds:itemID="{08DFB161-7DA0-4E9A-B185-62AF5F8731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2215</Words>
  <Application>Microsoft Office PowerPoint</Application>
  <PresentationFormat>Widescreen</PresentationFormat>
  <Paragraphs>135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Courier</vt:lpstr>
      <vt:lpstr>EB Garamond</vt:lpstr>
      <vt:lpstr>Minion Pro</vt:lpstr>
      <vt:lpstr>Office Theme</vt:lpstr>
      <vt:lpstr>1_Office Theme</vt:lpstr>
      <vt:lpstr>Ceacht 7</vt:lpstr>
      <vt:lpstr>While loops (lúba while) i bPython</vt:lpstr>
      <vt:lpstr>Nested while loops (lúba while neadaithe) i bPython</vt:lpstr>
      <vt:lpstr>Modh athraithe cultacha i Pytch (switch costume)</vt:lpstr>
      <vt:lpstr>Bileog Oibre 1</vt:lpstr>
      <vt:lpstr>Bain triail as</vt:lpstr>
      <vt:lpstr>Ceisteanna le déanamh i mbeirteanna – Bileog Oibre 2</vt:lpstr>
      <vt:lpstr>Tascanna – Leathanach Oibre 3</vt:lpstr>
      <vt:lpstr>Achoimre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Glenn Strong</dc:creator>
  <cp:lastModifiedBy>Louise Crowe</cp:lastModifiedBy>
  <cp:revision>4</cp:revision>
  <dcterms:created xsi:type="dcterms:W3CDTF">2023-06-19T09:20:43Z</dcterms:created>
  <dcterms:modified xsi:type="dcterms:W3CDTF">2026-03-04T10:44:26Z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0x010100E9067B9E6A74DF449C3B061A05CC32B2</vt:lpwstr>
  </property>
</Properties>
</file>