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3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5" roundtripDataSignature="AMtx7mie/yx9QhNIaoy5ICECPr8xv+10A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60291" autoAdjust="0"/>
  </p:normalViewPr>
  <p:slideViewPr>
    <p:cSldViewPr snapToGrid="0">
      <p:cViewPr varScale="1">
        <p:scale>
          <a:sx n="45" d="100"/>
          <a:sy n="45" d="100"/>
        </p:scale>
        <p:origin x="1461" y="15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customXml" Target="../customXml/item2.xml"/><Relationship Id="rId7" Type="http://schemas.openxmlformats.org/officeDocument/2006/relationships/slide" Target="slides/slide6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customschemas.google.com/relationships/presentationmetadata" Target="metadata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2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IE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4" name="Google Shape;144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lang="en-IE"/>
              <a:t>Dia daoibh, agus fáilte go dtí an chéad cheacht den chúrsa seo, áit a bhfoghlaimeoidh tú Python ag baint úsáide as Pytch.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5" name="Google Shape;145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IE"/>
              <a:t>1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7" name="Google Shape;15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 sz="1100">
                <a:latin typeface="Arial"/>
                <a:ea typeface="Arial"/>
                <a:cs typeface="Arial"/>
                <a:sym typeface="Arial"/>
              </a:rPr>
              <a:t>Is teanga ríomhchlárúcháin chumhachtach í Python a úsáidtear i ngach cúinne de thionscal na mbogearraí, ó Google go Instagram agus Amazon.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 sz="1100" b="1">
                <a:latin typeface="Arial"/>
                <a:ea typeface="Arial"/>
                <a:cs typeface="Arial"/>
                <a:sym typeface="Arial"/>
              </a:rPr>
              <a:t>[advance transition]</a:t>
            </a:r>
            <a:endParaRPr sz="1100"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 sz="1100">
                <a:latin typeface="Arial"/>
                <a:ea typeface="Arial"/>
                <a:cs typeface="Arial"/>
                <a:sym typeface="Arial"/>
              </a:rPr>
              <a:t>Tá sí ar cheann de na teangacha ríomhchlárúcháin a úsáidtear i Ríomheolaíocht na hArdteistiméireachta freisin. Is féidir leat aon chineál cláir a scríobh i Python, ó thascanna ar do ríomhaire a uathoibriú go cluichí a dhéanamh nó feidhmchláir chasta Measínfhoghlama nó Anailíse Sonraí a chruthú.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 sz="1100">
                <a:latin typeface="Arial"/>
                <a:ea typeface="Arial"/>
                <a:cs typeface="Arial"/>
                <a:sym typeface="Arial"/>
              </a:rPr>
              <a:t> 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 sz="1100" b="1">
                <a:latin typeface="Arial"/>
                <a:ea typeface="Arial"/>
                <a:cs typeface="Arial"/>
                <a:sym typeface="Arial"/>
              </a:rPr>
              <a:t>[advance transition]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 sz="1100">
                <a:latin typeface="Arial"/>
                <a:ea typeface="Arial"/>
                <a:cs typeface="Arial"/>
                <a:sym typeface="Arial"/>
              </a:rPr>
              <a:t>Ceann de na bealaí ar féidir leat tionscadail a dhéanamh ag úsáid grafaicí, fuaimeanna agus beochana ná Pytch a úsáid, agus is é sin a úsáidfimid sa chúrsa seo. Má d’úsáid tú Scratch riamh, aithneoidh tú cuid de na rudaí a n-oibrímid leo i Pytch, cosúil le Sprideanna (Sprites) agus scripteanna, ach ná bí buartha mura bhfuil, mar míneoimid gach rud.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</a:pPr>
            <a:endParaRPr sz="1800"/>
          </a:p>
        </p:txBody>
      </p:sp>
      <p:sp>
        <p:nvSpPr>
          <p:cNvPr id="158" name="Google Shape;158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IE"/>
              <a:t>2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6" name="Google Shape;166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None/>
            </a:pPr>
            <a:r>
              <a:rPr lang="en-IE" dirty="0"/>
              <a:t>Nuair a </a:t>
            </a:r>
            <a:r>
              <a:rPr lang="en-IE" dirty="0" err="1"/>
              <a:t>oibríonn</a:t>
            </a:r>
            <a:r>
              <a:rPr lang="en-IE" dirty="0"/>
              <a:t> </a:t>
            </a:r>
            <a:r>
              <a:rPr lang="en-IE" dirty="0" err="1"/>
              <a:t>tú</a:t>
            </a:r>
            <a:r>
              <a:rPr lang="en-IE" dirty="0"/>
              <a:t> le </a:t>
            </a:r>
            <a:r>
              <a:rPr lang="en-IE" dirty="0" err="1"/>
              <a:t>Pytch</a:t>
            </a:r>
            <a:r>
              <a:rPr lang="en-IE" dirty="0"/>
              <a:t>, </a:t>
            </a:r>
            <a:r>
              <a:rPr lang="en-IE" dirty="0" err="1"/>
              <a:t>scríobhann</a:t>
            </a:r>
            <a:r>
              <a:rPr lang="en-IE" dirty="0"/>
              <a:t> </a:t>
            </a:r>
            <a:r>
              <a:rPr lang="en-IE" dirty="0" err="1"/>
              <a:t>tú</a:t>
            </a:r>
            <a:r>
              <a:rPr lang="en-IE" dirty="0"/>
              <a:t> </a:t>
            </a:r>
            <a:r>
              <a:rPr lang="en-IE" dirty="0" err="1"/>
              <a:t>clár</a:t>
            </a:r>
            <a:r>
              <a:rPr lang="en-IE" dirty="0"/>
              <a:t> Python a </a:t>
            </a:r>
            <a:r>
              <a:rPr lang="en-IE" dirty="0" err="1"/>
              <a:t>chruthaíonn</a:t>
            </a:r>
            <a:r>
              <a:rPr lang="en-IE" dirty="0"/>
              <a:t> </a:t>
            </a:r>
            <a:r>
              <a:rPr lang="en-IE" dirty="0" err="1"/>
              <a:t>tionscadal</a:t>
            </a:r>
            <a:r>
              <a:rPr lang="en-IE" dirty="0"/>
              <a:t> </a:t>
            </a:r>
            <a:r>
              <a:rPr lang="en-IE" dirty="0" err="1"/>
              <a:t>Pytch</a:t>
            </a:r>
            <a:r>
              <a:rPr lang="en-IE" dirty="0"/>
              <a:t>.</a:t>
            </a:r>
            <a:endParaRPr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 dirty="0"/>
              <a:t>I </a:t>
            </a:r>
            <a:r>
              <a:rPr lang="en-IE" dirty="0" err="1"/>
              <a:t>bPytch</a:t>
            </a:r>
            <a:r>
              <a:rPr lang="en-IE" dirty="0"/>
              <a:t> (mar </a:t>
            </a:r>
            <a:r>
              <a:rPr lang="en-IE" dirty="0" err="1"/>
              <a:t>atá</a:t>
            </a:r>
            <a:r>
              <a:rPr lang="en-IE" dirty="0"/>
              <a:t> </a:t>
            </a:r>
            <a:r>
              <a:rPr lang="en-IE" dirty="0" err="1"/>
              <a:t>i</a:t>
            </a:r>
            <a:r>
              <a:rPr lang="en-IE" dirty="0"/>
              <a:t> Scratch, </a:t>
            </a:r>
            <a:r>
              <a:rPr lang="en-IE" dirty="0" err="1"/>
              <a:t>má</a:t>
            </a:r>
            <a:r>
              <a:rPr lang="en-IE" dirty="0"/>
              <a:t> </a:t>
            </a:r>
            <a:r>
              <a:rPr lang="en-IE" dirty="0" err="1"/>
              <a:t>chonaic</a:t>
            </a:r>
            <a:r>
              <a:rPr lang="en-IE" dirty="0"/>
              <a:t> </a:t>
            </a:r>
            <a:r>
              <a:rPr lang="en-IE" dirty="0" err="1"/>
              <a:t>tú</a:t>
            </a:r>
            <a:r>
              <a:rPr lang="en-IE" dirty="0"/>
              <a:t> é), </a:t>
            </a:r>
            <a:r>
              <a:rPr lang="en-IE" dirty="0" err="1"/>
              <a:t>bíonn</a:t>
            </a:r>
            <a:r>
              <a:rPr lang="en-IE" dirty="0"/>
              <a:t> </a:t>
            </a:r>
            <a:r>
              <a:rPr lang="en-IE" dirty="0" err="1"/>
              <a:t>sprid</a:t>
            </a:r>
            <a:r>
              <a:rPr lang="en-IE" dirty="0"/>
              <a:t> (sprite) </a:t>
            </a:r>
            <a:r>
              <a:rPr lang="en-IE" dirty="0" err="1"/>
              <a:t>amháin</a:t>
            </a:r>
            <a:r>
              <a:rPr lang="en-IE" dirty="0"/>
              <a:t> </a:t>
            </a:r>
            <a:r>
              <a:rPr lang="en-IE" dirty="0" err="1"/>
              <a:t>nó</a:t>
            </a:r>
            <a:r>
              <a:rPr lang="en-IE" dirty="0"/>
              <a:t> </a:t>
            </a:r>
            <a:r>
              <a:rPr lang="en-IE" dirty="0" err="1"/>
              <a:t>níos</a:t>
            </a:r>
            <a:r>
              <a:rPr lang="en-IE" dirty="0"/>
              <a:t> </a:t>
            </a:r>
            <a:r>
              <a:rPr lang="en-IE" dirty="0" err="1"/>
              <a:t>mó</a:t>
            </a:r>
            <a:r>
              <a:rPr lang="en-IE" dirty="0"/>
              <a:t> ann. Is </a:t>
            </a:r>
            <a:r>
              <a:rPr lang="en-IE" dirty="0" err="1"/>
              <a:t>rudaí</a:t>
            </a:r>
            <a:r>
              <a:rPr lang="en-IE" dirty="0"/>
              <a:t> </a:t>
            </a:r>
            <a:r>
              <a:rPr lang="en-IE" dirty="0" err="1"/>
              <a:t>iad</a:t>
            </a:r>
            <a:r>
              <a:rPr lang="en-IE" dirty="0"/>
              <a:t> </a:t>
            </a:r>
            <a:r>
              <a:rPr lang="en-IE" dirty="0" err="1"/>
              <a:t>na</a:t>
            </a:r>
            <a:r>
              <a:rPr lang="en-IE" dirty="0"/>
              <a:t> </a:t>
            </a:r>
            <a:r>
              <a:rPr lang="en-IE" dirty="0" err="1"/>
              <a:t>sprideanna</a:t>
            </a:r>
            <a:r>
              <a:rPr lang="en-IE" dirty="0"/>
              <a:t> (sprites) </a:t>
            </a:r>
            <a:r>
              <a:rPr lang="en-IE" dirty="0" err="1"/>
              <a:t>seo</a:t>
            </a:r>
            <a:r>
              <a:rPr lang="en-IE" dirty="0"/>
              <a:t> </a:t>
            </a:r>
            <a:r>
              <a:rPr lang="en-IE" dirty="0" err="1"/>
              <a:t>ar</a:t>
            </a:r>
            <a:r>
              <a:rPr lang="en-IE" dirty="0"/>
              <a:t> </a:t>
            </a:r>
            <a:r>
              <a:rPr lang="en-IE" dirty="0" err="1"/>
              <a:t>féidir</a:t>
            </a:r>
            <a:r>
              <a:rPr lang="en-IE" dirty="0"/>
              <a:t> </a:t>
            </a:r>
            <a:r>
              <a:rPr lang="en-IE" dirty="0" err="1"/>
              <a:t>leo</a:t>
            </a:r>
            <a:r>
              <a:rPr lang="en-IE" dirty="0"/>
              <a:t> a </a:t>
            </a:r>
            <a:r>
              <a:rPr lang="en-IE" dirty="0" err="1"/>
              <a:t>bheith</a:t>
            </a:r>
            <a:r>
              <a:rPr lang="en-IE" dirty="0"/>
              <a:t> le </a:t>
            </a:r>
            <a:r>
              <a:rPr lang="en-IE" dirty="0" err="1"/>
              <a:t>feiceáil</a:t>
            </a:r>
            <a:r>
              <a:rPr lang="en-IE" dirty="0"/>
              <a:t> </a:t>
            </a:r>
            <a:r>
              <a:rPr lang="en-IE" dirty="0" err="1"/>
              <a:t>ar</a:t>
            </a:r>
            <a:r>
              <a:rPr lang="en-IE" dirty="0"/>
              <a:t> </a:t>
            </a:r>
            <a:r>
              <a:rPr lang="en-IE" dirty="0" err="1"/>
              <a:t>stáitse</a:t>
            </a:r>
            <a:r>
              <a:rPr lang="en-IE" dirty="0"/>
              <a:t> </a:t>
            </a:r>
            <a:r>
              <a:rPr lang="en-IE" dirty="0" err="1"/>
              <a:t>chun</a:t>
            </a:r>
            <a:r>
              <a:rPr lang="en-IE" dirty="0"/>
              <a:t> </a:t>
            </a:r>
            <a:r>
              <a:rPr lang="en-IE" dirty="0" err="1"/>
              <a:t>gníomhú</a:t>
            </a:r>
            <a:r>
              <a:rPr lang="en-IE" dirty="0"/>
              <a:t> </a:t>
            </a:r>
            <a:r>
              <a:rPr lang="en-IE" dirty="0" err="1"/>
              <a:t>amach</a:t>
            </a:r>
            <a:r>
              <a:rPr lang="en-IE" dirty="0"/>
              <a:t> </a:t>
            </a:r>
            <a:r>
              <a:rPr lang="en-IE" dirty="0" err="1"/>
              <a:t>cibé</a:t>
            </a:r>
            <a:r>
              <a:rPr lang="en-IE" dirty="0"/>
              <a:t> </a:t>
            </a:r>
            <a:r>
              <a:rPr lang="en-IE" dirty="0" err="1"/>
              <a:t>rud</a:t>
            </a:r>
            <a:r>
              <a:rPr lang="en-IE" dirty="0"/>
              <a:t> is </a:t>
            </a:r>
            <a:r>
              <a:rPr lang="en-IE" dirty="0" err="1"/>
              <a:t>mian</a:t>
            </a:r>
            <a:r>
              <a:rPr lang="en-IE" dirty="0"/>
              <a:t> linn a </a:t>
            </a:r>
            <a:r>
              <a:rPr lang="en-IE" dirty="0" err="1"/>
              <a:t>dhéanamh</a:t>
            </a:r>
            <a:r>
              <a:rPr lang="en-IE" dirty="0"/>
              <a:t>, </a:t>
            </a:r>
            <a:r>
              <a:rPr lang="en-IE" dirty="0" err="1"/>
              <a:t>agus</a:t>
            </a:r>
            <a:r>
              <a:rPr lang="en-IE" dirty="0"/>
              <a:t> </a:t>
            </a:r>
            <a:r>
              <a:rPr lang="en-IE" dirty="0" err="1"/>
              <a:t>chun</a:t>
            </a:r>
            <a:r>
              <a:rPr lang="en-IE" dirty="0"/>
              <a:t> </a:t>
            </a:r>
            <a:r>
              <a:rPr lang="en-IE" dirty="0" err="1"/>
              <a:t>freagairt</a:t>
            </a:r>
            <a:r>
              <a:rPr lang="en-IE" dirty="0"/>
              <a:t> do </a:t>
            </a:r>
            <a:r>
              <a:rPr lang="en-IE" dirty="0" err="1"/>
              <a:t>rudaí</a:t>
            </a:r>
            <a:r>
              <a:rPr lang="en-IE" dirty="0"/>
              <a:t> a </a:t>
            </a:r>
            <a:r>
              <a:rPr lang="en-IE" dirty="0" err="1"/>
              <a:t>dhéanann</a:t>
            </a:r>
            <a:r>
              <a:rPr lang="en-IE" dirty="0"/>
              <a:t> an t-</a:t>
            </a:r>
            <a:r>
              <a:rPr lang="en-IE" dirty="0" err="1"/>
              <a:t>úsáideoir</a:t>
            </a:r>
            <a:r>
              <a:rPr lang="en-IE" dirty="0"/>
              <a:t> (mar </a:t>
            </a:r>
            <a:r>
              <a:rPr lang="en-IE" dirty="0" err="1"/>
              <a:t>shampla</a:t>
            </a:r>
            <a:r>
              <a:rPr lang="en-IE" dirty="0"/>
              <a:t> </a:t>
            </a:r>
            <a:r>
              <a:rPr lang="en-IE" dirty="0" err="1"/>
              <a:t>cliceáil</a:t>
            </a:r>
            <a:r>
              <a:rPr lang="en-IE" dirty="0"/>
              <a:t> leis an </a:t>
            </a:r>
            <a:r>
              <a:rPr lang="en-IE" dirty="0" err="1"/>
              <a:t>luchóg</a:t>
            </a:r>
            <a:r>
              <a:rPr lang="en-IE" dirty="0"/>
              <a:t> </a:t>
            </a:r>
            <a:r>
              <a:rPr lang="en-IE" dirty="0" err="1"/>
              <a:t>nó</a:t>
            </a:r>
            <a:r>
              <a:rPr lang="en-IE" dirty="0"/>
              <a:t> </a:t>
            </a:r>
            <a:r>
              <a:rPr lang="en-IE" dirty="0" err="1"/>
              <a:t>cnaipí</a:t>
            </a:r>
            <a:r>
              <a:rPr lang="en-IE" dirty="0"/>
              <a:t> a </a:t>
            </a:r>
            <a:r>
              <a:rPr lang="en-IE" dirty="0" err="1"/>
              <a:t>bhrú</a:t>
            </a:r>
            <a:r>
              <a:rPr lang="en-IE" dirty="0"/>
              <a:t> </a:t>
            </a:r>
            <a:r>
              <a:rPr lang="en-IE" dirty="0" err="1"/>
              <a:t>ar</a:t>
            </a:r>
            <a:r>
              <a:rPr lang="en-IE" dirty="0"/>
              <a:t> an </a:t>
            </a:r>
            <a:r>
              <a:rPr lang="en-IE" dirty="0" err="1"/>
              <a:t>méarchlár</a:t>
            </a:r>
            <a:r>
              <a:rPr lang="en-IE" dirty="0"/>
              <a:t>, </a:t>
            </a:r>
            <a:r>
              <a:rPr lang="en-IE" dirty="0" err="1"/>
              <a:t>agus</a:t>
            </a:r>
            <a:r>
              <a:rPr lang="en-IE" dirty="0"/>
              <a:t> mar sin de). </a:t>
            </a:r>
            <a:r>
              <a:rPr lang="en-IE" dirty="0" err="1"/>
              <a:t>D’fhéadfadh</a:t>
            </a:r>
            <a:r>
              <a:rPr lang="en-IE" dirty="0"/>
              <a:t> an </a:t>
            </a:r>
            <a:r>
              <a:rPr lang="en-IE" dirty="0" err="1"/>
              <a:t>tionscadal</a:t>
            </a:r>
            <a:r>
              <a:rPr lang="en-IE" dirty="0"/>
              <a:t> a </a:t>
            </a:r>
            <a:r>
              <a:rPr lang="en-IE" dirty="0" err="1"/>
              <a:t>chruthaíonn</a:t>
            </a:r>
            <a:r>
              <a:rPr lang="en-IE" dirty="0"/>
              <a:t> </a:t>
            </a:r>
            <a:r>
              <a:rPr lang="en-IE" dirty="0" err="1"/>
              <a:t>tú</a:t>
            </a:r>
            <a:r>
              <a:rPr lang="en-IE" dirty="0"/>
              <a:t> a </a:t>
            </a:r>
            <a:r>
              <a:rPr lang="en-IE" dirty="0" err="1"/>
              <a:t>bheith</a:t>
            </a:r>
            <a:r>
              <a:rPr lang="en-IE" dirty="0"/>
              <a:t> </a:t>
            </a:r>
            <a:r>
              <a:rPr lang="en-IE" dirty="0" err="1"/>
              <a:t>ina</a:t>
            </a:r>
            <a:r>
              <a:rPr lang="en-IE" dirty="0"/>
              <a:t> </a:t>
            </a:r>
            <a:r>
              <a:rPr lang="en-IE" dirty="0" err="1"/>
              <a:t>bheochan</a:t>
            </a:r>
            <a:r>
              <a:rPr lang="en-IE" dirty="0"/>
              <a:t>, </a:t>
            </a:r>
            <a:r>
              <a:rPr lang="en-IE" dirty="0" err="1"/>
              <a:t>ina</a:t>
            </a:r>
            <a:r>
              <a:rPr lang="en-IE" dirty="0"/>
              <a:t> </a:t>
            </a:r>
            <a:r>
              <a:rPr lang="en-IE" dirty="0" err="1"/>
              <a:t>chluiche</a:t>
            </a:r>
            <a:r>
              <a:rPr lang="en-IE" dirty="0"/>
              <a:t>, </a:t>
            </a:r>
            <a:r>
              <a:rPr lang="en-IE" dirty="0" err="1"/>
              <a:t>nó</a:t>
            </a:r>
            <a:r>
              <a:rPr lang="en-IE" dirty="0"/>
              <a:t> </a:t>
            </a:r>
            <a:r>
              <a:rPr lang="en-IE" dirty="0" err="1"/>
              <a:t>aon</a:t>
            </a:r>
            <a:r>
              <a:rPr lang="en-IE" dirty="0"/>
              <a:t> </a:t>
            </a:r>
            <a:r>
              <a:rPr lang="en-IE" dirty="0" err="1"/>
              <a:t>rud</a:t>
            </a:r>
            <a:r>
              <a:rPr lang="en-IE" dirty="0"/>
              <a:t> </a:t>
            </a:r>
            <a:r>
              <a:rPr lang="en-IE" dirty="0" err="1"/>
              <a:t>eile</a:t>
            </a:r>
            <a:r>
              <a:rPr lang="en-IE" dirty="0"/>
              <a:t> is </a:t>
            </a:r>
            <a:r>
              <a:rPr lang="en-IE" dirty="0" err="1"/>
              <a:t>féidir</a:t>
            </a:r>
            <a:r>
              <a:rPr lang="en-IE" dirty="0"/>
              <a:t> linn a </a:t>
            </a:r>
            <a:r>
              <a:rPr lang="en-IE" dirty="0" err="1"/>
              <a:t>shamhlú</a:t>
            </a:r>
            <a:r>
              <a:rPr lang="en-IE" dirty="0"/>
              <a:t>.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</a:pPr>
            <a:r>
              <a:rPr lang="en-IE" dirty="0">
                <a:latin typeface="Calibri"/>
                <a:ea typeface="Calibri"/>
                <a:cs typeface="Calibri"/>
                <a:sym typeface="Calibri"/>
              </a:rPr>
              <a:t> </a:t>
            </a:r>
            <a:endParaRPr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None/>
            </a:pPr>
            <a:r>
              <a:rPr lang="en-IE" dirty="0"/>
              <a:t>An </a:t>
            </a:r>
            <a:r>
              <a:rPr lang="en-IE" dirty="0" err="1"/>
              <a:t>rud</a:t>
            </a:r>
            <a:r>
              <a:rPr lang="en-IE" dirty="0"/>
              <a:t> </a:t>
            </a:r>
            <a:r>
              <a:rPr lang="en-IE" dirty="0" err="1"/>
              <a:t>atá</a:t>
            </a:r>
            <a:r>
              <a:rPr lang="en-IE" dirty="0"/>
              <a:t> </a:t>
            </a:r>
            <a:r>
              <a:rPr lang="en-IE" dirty="0" err="1"/>
              <a:t>i</a:t>
            </a:r>
            <a:r>
              <a:rPr lang="en-IE" dirty="0"/>
              <a:t> </a:t>
            </a:r>
            <a:r>
              <a:rPr lang="en-IE" dirty="0" err="1"/>
              <a:t>gceist</a:t>
            </a:r>
            <a:r>
              <a:rPr lang="en-IE" dirty="0"/>
              <a:t> leis an </a:t>
            </a:r>
            <a:r>
              <a:rPr lang="en-IE" dirty="0" err="1"/>
              <a:t>gclár</a:t>
            </a:r>
            <a:r>
              <a:rPr lang="en-IE" dirty="0"/>
              <a:t> Python is </a:t>
            </a:r>
            <a:r>
              <a:rPr lang="en-IE" dirty="0" err="1"/>
              <a:t>ea</a:t>
            </a:r>
            <a:r>
              <a:rPr lang="en-IE" dirty="0"/>
              <a:t> </a:t>
            </a:r>
            <a:r>
              <a:rPr lang="en-IE" dirty="0" err="1"/>
              <a:t>scripteanna</a:t>
            </a:r>
            <a:r>
              <a:rPr lang="en-IE" dirty="0"/>
              <a:t> </a:t>
            </a:r>
            <a:r>
              <a:rPr lang="en-IE" dirty="0" err="1"/>
              <a:t>beaga</a:t>
            </a:r>
            <a:r>
              <a:rPr lang="en-IE" dirty="0"/>
              <a:t> a </a:t>
            </a:r>
            <a:r>
              <a:rPr lang="en-IE" dirty="0" err="1"/>
              <a:t>insíonn</a:t>
            </a:r>
            <a:r>
              <a:rPr lang="en-IE" dirty="0"/>
              <a:t> don </a:t>
            </a:r>
            <a:r>
              <a:rPr lang="en-IE" dirty="0" err="1"/>
              <a:t>sprid</a:t>
            </a:r>
            <a:r>
              <a:rPr lang="en-IE" dirty="0"/>
              <a:t> (sprite) cad </a:t>
            </a:r>
            <a:r>
              <a:rPr lang="en-IE" dirty="0" err="1"/>
              <a:t>atá</a:t>
            </a:r>
            <a:r>
              <a:rPr lang="en-IE" dirty="0"/>
              <a:t> le </a:t>
            </a:r>
            <a:r>
              <a:rPr lang="en-IE" dirty="0" err="1"/>
              <a:t>déanamh</a:t>
            </a:r>
            <a:r>
              <a:rPr lang="en-IE" dirty="0"/>
              <a:t> (in </a:t>
            </a:r>
            <a:r>
              <a:rPr lang="en-IE" dirty="0" err="1"/>
              <a:t>amanna</a:t>
            </a:r>
            <a:r>
              <a:rPr lang="en-IE" dirty="0"/>
              <a:t> </a:t>
            </a:r>
            <a:r>
              <a:rPr lang="en-IE" dirty="0" err="1"/>
              <a:t>glaoimid</a:t>
            </a:r>
            <a:r>
              <a:rPr lang="en-IE" dirty="0"/>
              <a:t> “</a:t>
            </a:r>
            <a:r>
              <a:rPr lang="en-IE" dirty="0" err="1"/>
              <a:t>feidhmeanna</a:t>
            </a:r>
            <a:r>
              <a:rPr lang="en-IE" dirty="0"/>
              <a:t>” </a:t>
            </a:r>
            <a:r>
              <a:rPr lang="en-IE" dirty="0" err="1"/>
              <a:t>orthu</a:t>
            </a:r>
            <a:r>
              <a:rPr lang="en-IE" dirty="0"/>
              <a:t> </a:t>
            </a:r>
            <a:r>
              <a:rPr lang="en-IE" dirty="0" err="1"/>
              <a:t>seo</a:t>
            </a:r>
            <a:r>
              <a:rPr lang="en-IE" dirty="0"/>
              <a:t>, ach </a:t>
            </a:r>
            <a:r>
              <a:rPr lang="en-IE" dirty="0" err="1"/>
              <a:t>níl</a:t>
            </a:r>
            <a:r>
              <a:rPr lang="en-IE" dirty="0"/>
              <a:t> </a:t>
            </a:r>
            <a:r>
              <a:rPr lang="en-IE" dirty="0" err="1"/>
              <a:t>iontu</a:t>
            </a:r>
            <a:r>
              <a:rPr lang="en-IE" dirty="0"/>
              <a:t> </a:t>
            </a:r>
            <a:r>
              <a:rPr lang="en-IE" dirty="0" err="1"/>
              <a:t>i</a:t>
            </a:r>
            <a:r>
              <a:rPr lang="en-IE" dirty="0"/>
              <a:t> </a:t>
            </a:r>
            <a:r>
              <a:rPr lang="en-IE" dirty="0" err="1"/>
              <a:t>ndáiríre</a:t>
            </a:r>
            <a:r>
              <a:rPr lang="en-IE" dirty="0"/>
              <a:t> ach </a:t>
            </a:r>
            <a:r>
              <a:rPr lang="en-IE" dirty="0" err="1"/>
              <a:t>ainm</a:t>
            </a:r>
            <a:r>
              <a:rPr lang="en-IE" dirty="0"/>
              <a:t> </a:t>
            </a:r>
            <a:r>
              <a:rPr lang="en-IE" dirty="0" err="1"/>
              <a:t>eile</a:t>
            </a:r>
            <a:r>
              <a:rPr lang="en-IE" dirty="0"/>
              <a:t> </a:t>
            </a:r>
            <a:r>
              <a:rPr lang="en-IE" dirty="0" err="1"/>
              <a:t>ar</a:t>
            </a:r>
            <a:r>
              <a:rPr lang="en-IE" dirty="0"/>
              <a:t> </a:t>
            </a:r>
            <a:r>
              <a:rPr lang="en-IE" dirty="0" err="1"/>
              <a:t>scripteanna</a:t>
            </a:r>
            <a:r>
              <a:rPr lang="en-IE" dirty="0"/>
              <a:t>).</a:t>
            </a:r>
            <a:endParaRPr dirty="0"/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None/>
            </a:pPr>
            <a:r>
              <a:rPr lang="en-IE" dirty="0"/>
              <a:t>Seo an </a:t>
            </a:r>
            <a:r>
              <a:rPr lang="en-IE" dirty="0" err="1"/>
              <a:t>chuma</a:t>
            </a:r>
            <a:r>
              <a:rPr lang="en-IE" dirty="0"/>
              <a:t> </a:t>
            </a:r>
            <a:r>
              <a:rPr lang="en-IE" dirty="0" err="1"/>
              <a:t>atá</a:t>
            </a:r>
            <a:r>
              <a:rPr lang="en-IE" dirty="0"/>
              <a:t> </a:t>
            </a:r>
            <a:r>
              <a:rPr lang="en-IE" dirty="0" err="1"/>
              <a:t>ar</a:t>
            </a:r>
            <a:r>
              <a:rPr lang="en-IE" dirty="0"/>
              <a:t> </a:t>
            </a:r>
            <a:r>
              <a:rPr lang="en-IE" dirty="0" err="1"/>
              <a:t>Pytch</a:t>
            </a:r>
            <a:r>
              <a:rPr lang="en-IE" dirty="0"/>
              <a:t> </a:t>
            </a:r>
            <a:r>
              <a:rPr lang="en-IE" dirty="0" err="1"/>
              <a:t>nuair</a:t>
            </a:r>
            <a:r>
              <a:rPr lang="en-IE" dirty="0"/>
              <a:t> </a:t>
            </a:r>
            <a:r>
              <a:rPr lang="en-IE" dirty="0" err="1"/>
              <a:t>atá</a:t>
            </a:r>
            <a:r>
              <a:rPr lang="en-IE" dirty="0"/>
              <a:t> </a:t>
            </a:r>
            <a:r>
              <a:rPr lang="en-IE" dirty="0" err="1"/>
              <a:t>tú</a:t>
            </a:r>
            <a:r>
              <a:rPr lang="en-IE" dirty="0"/>
              <a:t> á </a:t>
            </a:r>
            <a:r>
              <a:rPr lang="en-IE" dirty="0" err="1"/>
              <a:t>úsáid</a:t>
            </a:r>
            <a:r>
              <a:rPr lang="en-IE" dirty="0"/>
              <a:t>. Ba </a:t>
            </a:r>
            <a:r>
              <a:rPr lang="en-IE" dirty="0" err="1"/>
              <a:t>mhaith</a:t>
            </a:r>
            <a:r>
              <a:rPr lang="en-IE" dirty="0"/>
              <a:t> </a:t>
            </a:r>
            <a:r>
              <a:rPr lang="en-IE" dirty="0" err="1"/>
              <a:t>liom</a:t>
            </a:r>
            <a:r>
              <a:rPr lang="en-IE" dirty="0"/>
              <a:t> </a:t>
            </a:r>
            <a:r>
              <a:rPr lang="en-IE" dirty="0" err="1"/>
              <a:t>turas</a:t>
            </a:r>
            <a:r>
              <a:rPr lang="en-IE" dirty="0"/>
              <a:t> </a:t>
            </a:r>
            <a:r>
              <a:rPr lang="en-IE" dirty="0" err="1"/>
              <a:t>gairid</a:t>
            </a:r>
            <a:r>
              <a:rPr lang="en-IE" dirty="0"/>
              <a:t> a </a:t>
            </a:r>
            <a:r>
              <a:rPr lang="en-IE" dirty="0" err="1"/>
              <a:t>thabhairt</a:t>
            </a:r>
            <a:r>
              <a:rPr lang="en-IE" dirty="0"/>
              <a:t> </a:t>
            </a:r>
            <a:r>
              <a:rPr lang="en-IE" dirty="0" err="1"/>
              <a:t>duit</a:t>
            </a:r>
            <a:r>
              <a:rPr lang="en-IE" dirty="0"/>
              <a:t> air, </a:t>
            </a:r>
            <a:r>
              <a:rPr lang="en-IE" dirty="0" err="1"/>
              <a:t>ionas</a:t>
            </a:r>
            <a:r>
              <a:rPr lang="en-IE" dirty="0"/>
              <a:t> go </a:t>
            </a:r>
            <a:r>
              <a:rPr lang="en-IE" dirty="0" err="1"/>
              <a:t>mbeidh</a:t>
            </a:r>
            <a:r>
              <a:rPr lang="en-IE" dirty="0"/>
              <a:t> a </a:t>
            </a:r>
            <a:r>
              <a:rPr lang="en-IE" dirty="0" err="1"/>
              <a:t>fhios</a:t>
            </a:r>
            <a:r>
              <a:rPr lang="en-IE" dirty="0"/>
              <a:t> </a:t>
            </a:r>
            <a:r>
              <a:rPr lang="en-IE" dirty="0" err="1"/>
              <a:t>agat</a:t>
            </a:r>
            <a:r>
              <a:rPr lang="en-IE" dirty="0"/>
              <a:t> </a:t>
            </a:r>
            <a:r>
              <a:rPr lang="en-IE" dirty="0" err="1"/>
              <a:t>conas</a:t>
            </a:r>
            <a:r>
              <a:rPr lang="en-IE" dirty="0"/>
              <a:t> </a:t>
            </a:r>
            <a:r>
              <a:rPr lang="en-IE" dirty="0" err="1"/>
              <a:t>gach</a:t>
            </a:r>
            <a:r>
              <a:rPr lang="en-IE" dirty="0"/>
              <a:t> </a:t>
            </a:r>
            <a:r>
              <a:rPr lang="en-IE" dirty="0" err="1"/>
              <a:t>rud</a:t>
            </a:r>
            <a:r>
              <a:rPr lang="en-IE" dirty="0"/>
              <a:t> a </a:t>
            </a:r>
            <a:r>
              <a:rPr lang="en-IE" dirty="0" err="1"/>
              <a:t>úsáid</a:t>
            </a:r>
            <a:r>
              <a:rPr lang="en-IE" dirty="0"/>
              <a:t>.</a:t>
            </a:r>
            <a:endParaRPr dirty="0"/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None/>
            </a:pPr>
            <a:r>
              <a:rPr lang="en-IE" b="1" dirty="0"/>
              <a:t>[</a:t>
            </a:r>
            <a:r>
              <a:rPr lang="en-IE" b="1" dirty="0" err="1"/>
              <a:t>aistriú</a:t>
            </a:r>
            <a:r>
              <a:rPr lang="en-IE" b="1" dirty="0"/>
              <a:t> </a:t>
            </a:r>
            <a:r>
              <a:rPr lang="en-IE" b="1" dirty="0" err="1"/>
              <a:t>beochana</a:t>
            </a:r>
            <a:r>
              <a:rPr lang="en-IE" b="1" dirty="0"/>
              <a:t> go </a:t>
            </a:r>
            <a:r>
              <a:rPr lang="en-IE" b="1" dirty="0" err="1"/>
              <a:t>céim</a:t>
            </a:r>
            <a:r>
              <a:rPr lang="en-IE" b="1" dirty="0"/>
              <a:t> 1] / [advance animation to stage 1]</a:t>
            </a:r>
            <a:endParaRPr b="1" dirty="0"/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None/>
            </a:pPr>
            <a:endParaRPr b="1" dirty="0"/>
          </a:p>
          <a:p>
            <a:pPr marL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</a:pPr>
            <a:endParaRPr b="0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IE" dirty="0"/>
              <a:t>Ag </a:t>
            </a:r>
            <a:r>
              <a:rPr lang="en-IE" dirty="0" err="1"/>
              <a:t>barr</a:t>
            </a:r>
            <a:r>
              <a:rPr lang="en-IE" dirty="0"/>
              <a:t> </a:t>
            </a:r>
            <a:r>
              <a:rPr lang="en-IE" dirty="0" err="1"/>
              <a:t>ar</a:t>
            </a:r>
            <a:r>
              <a:rPr lang="en-IE" dirty="0"/>
              <a:t> </a:t>
            </a:r>
            <a:r>
              <a:rPr lang="en-IE" dirty="0" err="1"/>
              <a:t>chlé</a:t>
            </a:r>
            <a:r>
              <a:rPr lang="en-IE" dirty="0"/>
              <a:t> </a:t>
            </a:r>
            <a:r>
              <a:rPr lang="en-IE" dirty="0" err="1"/>
              <a:t>tá</a:t>
            </a:r>
            <a:r>
              <a:rPr lang="en-IE" dirty="0"/>
              <a:t> </a:t>
            </a:r>
            <a:r>
              <a:rPr lang="en-IE" dirty="0" err="1"/>
              <a:t>fuinneog</a:t>
            </a:r>
            <a:r>
              <a:rPr lang="en-IE" dirty="0"/>
              <a:t> </a:t>
            </a:r>
            <a:r>
              <a:rPr lang="en-IE" dirty="0" err="1"/>
              <a:t>ina</a:t>
            </a:r>
            <a:r>
              <a:rPr lang="en-IE" dirty="0"/>
              <a:t> </a:t>
            </a:r>
            <a:r>
              <a:rPr lang="en-IE" dirty="0" err="1"/>
              <a:t>gclóscríobhann</a:t>
            </a:r>
            <a:r>
              <a:rPr lang="en-IE" dirty="0"/>
              <a:t> </a:t>
            </a:r>
            <a:r>
              <a:rPr lang="en-IE" dirty="0" err="1"/>
              <a:t>tú</a:t>
            </a:r>
            <a:r>
              <a:rPr lang="en-IE" dirty="0"/>
              <a:t> an </a:t>
            </a:r>
            <a:r>
              <a:rPr lang="en-IE" dirty="0" err="1"/>
              <a:t>cód</a:t>
            </a:r>
            <a:r>
              <a:rPr lang="en-IE" dirty="0"/>
              <a:t> Python. Is é </a:t>
            </a:r>
            <a:r>
              <a:rPr lang="en-IE" dirty="0" err="1"/>
              <a:t>seo</a:t>
            </a:r>
            <a:r>
              <a:rPr lang="en-IE" dirty="0"/>
              <a:t> an </a:t>
            </a:r>
            <a:r>
              <a:rPr lang="en-IE" dirty="0" err="1"/>
              <a:t>príomháit</a:t>
            </a:r>
            <a:r>
              <a:rPr lang="en-IE" dirty="0"/>
              <a:t> </a:t>
            </a:r>
            <a:r>
              <a:rPr lang="en-IE" dirty="0" err="1"/>
              <a:t>i</a:t>
            </a:r>
            <a:r>
              <a:rPr lang="en-IE" dirty="0"/>
              <a:t> </a:t>
            </a:r>
            <a:r>
              <a:rPr lang="en-IE" dirty="0" err="1"/>
              <a:t>bPytch</a:t>
            </a:r>
            <a:r>
              <a:rPr lang="en-IE" dirty="0"/>
              <a:t> </a:t>
            </a:r>
            <a:r>
              <a:rPr lang="en-IE" dirty="0" err="1"/>
              <a:t>ina</a:t>
            </a:r>
            <a:r>
              <a:rPr lang="en-IE" dirty="0"/>
              <a:t> n-</a:t>
            </a:r>
            <a:r>
              <a:rPr lang="en-IE" dirty="0" err="1"/>
              <a:t>oibríonn</a:t>
            </a:r>
            <a:r>
              <a:rPr lang="en-IE" dirty="0"/>
              <a:t> </a:t>
            </a:r>
            <a:r>
              <a:rPr lang="en-IE" dirty="0" err="1"/>
              <a:t>tú</a:t>
            </a:r>
            <a:r>
              <a:rPr lang="en-IE" dirty="0"/>
              <a:t> </a:t>
            </a:r>
            <a:r>
              <a:rPr lang="en-IE" dirty="0" err="1"/>
              <a:t>nuair</a:t>
            </a:r>
            <a:r>
              <a:rPr lang="en-IE" dirty="0"/>
              <a:t> </a:t>
            </a:r>
            <a:r>
              <a:rPr lang="en-IE" dirty="0" err="1"/>
              <a:t>atá</a:t>
            </a:r>
            <a:r>
              <a:rPr lang="en-IE" dirty="0"/>
              <a:t> </a:t>
            </a:r>
            <a:r>
              <a:rPr lang="en-IE" dirty="0" err="1"/>
              <a:t>tú</a:t>
            </a:r>
            <a:r>
              <a:rPr lang="en-IE" dirty="0"/>
              <a:t> ag </a:t>
            </a:r>
            <a:r>
              <a:rPr lang="en-IE" dirty="0" err="1"/>
              <a:t>déanamh</a:t>
            </a:r>
            <a:r>
              <a:rPr lang="en-IE" dirty="0"/>
              <a:t> </a:t>
            </a:r>
            <a:r>
              <a:rPr lang="en-IE" dirty="0" err="1"/>
              <a:t>cláir</a:t>
            </a:r>
            <a:r>
              <a:rPr lang="en-IE" dirty="0"/>
              <a:t>.</a:t>
            </a:r>
            <a:endParaRPr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 b="1" dirty="0"/>
              <a:t>[</a:t>
            </a:r>
            <a:r>
              <a:rPr lang="en-IE" b="1" dirty="0" err="1"/>
              <a:t>aistriú</a:t>
            </a:r>
            <a:r>
              <a:rPr lang="en-IE" b="1" dirty="0"/>
              <a:t> </a:t>
            </a:r>
            <a:r>
              <a:rPr lang="en-IE" b="1" dirty="0" err="1"/>
              <a:t>beochana</a:t>
            </a:r>
            <a:r>
              <a:rPr lang="en-IE" b="1" dirty="0"/>
              <a:t> go </a:t>
            </a:r>
            <a:r>
              <a:rPr lang="en-IE" b="1" dirty="0" err="1"/>
              <a:t>céim</a:t>
            </a:r>
            <a:r>
              <a:rPr lang="en-IE" b="1" dirty="0"/>
              <a:t> 2] / [advance animation to stage 2]</a:t>
            </a:r>
            <a:endParaRPr b="1" dirty="0"/>
          </a:p>
          <a:p>
            <a:pPr marL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</a:pPr>
            <a:endParaRPr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None/>
            </a:pPr>
            <a:r>
              <a:rPr lang="en-IE" dirty="0"/>
              <a:t>Nuair is </a:t>
            </a:r>
            <a:r>
              <a:rPr lang="en-IE" dirty="0" err="1"/>
              <a:t>mian</a:t>
            </a:r>
            <a:r>
              <a:rPr lang="en-IE" dirty="0"/>
              <a:t> </a:t>
            </a:r>
            <a:r>
              <a:rPr lang="en-IE" dirty="0" err="1"/>
              <a:t>leat</a:t>
            </a:r>
            <a:r>
              <a:rPr lang="en-IE" dirty="0"/>
              <a:t> do </a:t>
            </a:r>
            <a:r>
              <a:rPr lang="en-IE" dirty="0" err="1"/>
              <a:t>chlár</a:t>
            </a:r>
            <a:r>
              <a:rPr lang="en-IE" dirty="0"/>
              <a:t> a </a:t>
            </a:r>
            <a:r>
              <a:rPr lang="en-IE" dirty="0" err="1"/>
              <a:t>thriail</a:t>
            </a:r>
            <a:r>
              <a:rPr lang="en-IE" dirty="0"/>
              <a:t> — </a:t>
            </a:r>
            <a:r>
              <a:rPr lang="en-IE" dirty="0" err="1"/>
              <a:t>b’fhéidir</a:t>
            </a:r>
            <a:r>
              <a:rPr lang="en-IE" dirty="0"/>
              <a:t> </a:t>
            </a:r>
            <a:r>
              <a:rPr lang="en-IE" dirty="0" err="1"/>
              <a:t>sula</a:t>
            </a:r>
            <a:r>
              <a:rPr lang="en-IE" dirty="0"/>
              <a:t> </a:t>
            </a:r>
            <a:r>
              <a:rPr lang="en-IE" dirty="0" err="1"/>
              <a:t>mbeidh</a:t>
            </a:r>
            <a:r>
              <a:rPr lang="en-IE" dirty="0"/>
              <a:t> </a:t>
            </a:r>
            <a:r>
              <a:rPr lang="en-IE" dirty="0" err="1"/>
              <a:t>sé</a:t>
            </a:r>
            <a:r>
              <a:rPr lang="en-IE" dirty="0"/>
              <a:t> </a:t>
            </a:r>
            <a:r>
              <a:rPr lang="en-IE" dirty="0" err="1"/>
              <a:t>críochnaithe</a:t>
            </a:r>
            <a:r>
              <a:rPr lang="en-IE" dirty="0"/>
              <a:t> </a:t>
            </a:r>
            <a:r>
              <a:rPr lang="en-IE" dirty="0" err="1"/>
              <a:t>fiú</a:t>
            </a:r>
            <a:r>
              <a:rPr lang="en-IE" dirty="0"/>
              <a:t>, </a:t>
            </a:r>
            <a:r>
              <a:rPr lang="en-IE" dirty="0" err="1"/>
              <a:t>nó</a:t>
            </a:r>
            <a:r>
              <a:rPr lang="en-IE" dirty="0"/>
              <a:t> </a:t>
            </a:r>
            <a:r>
              <a:rPr lang="en-IE" dirty="0" err="1"/>
              <a:t>má</a:t>
            </a:r>
            <a:r>
              <a:rPr lang="en-IE" dirty="0"/>
              <a:t> </a:t>
            </a:r>
            <a:r>
              <a:rPr lang="en-IE" dirty="0" err="1"/>
              <a:t>tá</a:t>
            </a:r>
            <a:r>
              <a:rPr lang="en-IE" dirty="0"/>
              <a:t> </a:t>
            </a:r>
            <a:r>
              <a:rPr lang="en-IE" dirty="0" err="1"/>
              <a:t>tú</a:t>
            </a:r>
            <a:r>
              <a:rPr lang="en-IE" dirty="0"/>
              <a:t> ag </a:t>
            </a:r>
            <a:r>
              <a:rPr lang="en-IE" dirty="0" err="1"/>
              <a:t>iarraidh</a:t>
            </a:r>
            <a:r>
              <a:rPr lang="en-IE" dirty="0"/>
              <a:t> a </a:t>
            </a:r>
            <a:r>
              <a:rPr lang="en-IE" dirty="0" err="1"/>
              <a:t>chinntiú</a:t>
            </a:r>
            <a:r>
              <a:rPr lang="en-IE" dirty="0"/>
              <a:t> go </a:t>
            </a:r>
            <a:r>
              <a:rPr lang="en-IE" dirty="0" err="1"/>
              <a:t>bhfuil</a:t>
            </a:r>
            <a:r>
              <a:rPr lang="en-IE" dirty="0"/>
              <a:t> an </a:t>
            </a:r>
            <a:r>
              <a:rPr lang="en-IE" dirty="0" err="1"/>
              <a:t>chuid</a:t>
            </a:r>
            <a:r>
              <a:rPr lang="en-IE" dirty="0"/>
              <a:t> </a:t>
            </a:r>
            <a:r>
              <a:rPr lang="en-IE" dirty="0" err="1"/>
              <a:t>atá</a:t>
            </a:r>
            <a:r>
              <a:rPr lang="en-IE" dirty="0"/>
              <a:t> </a:t>
            </a:r>
            <a:r>
              <a:rPr lang="en-IE" dirty="0" err="1"/>
              <a:t>scríofa</a:t>
            </a:r>
            <a:r>
              <a:rPr lang="en-IE" dirty="0"/>
              <a:t> </a:t>
            </a:r>
            <a:r>
              <a:rPr lang="en-IE" dirty="0" err="1"/>
              <a:t>agat</a:t>
            </a:r>
            <a:r>
              <a:rPr lang="en-IE" dirty="0"/>
              <a:t> ag </a:t>
            </a:r>
            <a:r>
              <a:rPr lang="en-IE" dirty="0" err="1"/>
              <a:t>obair</a:t>
            </a:r>
            <a:r>
              <a:rPr lang="en-IE" dirty="0"/>
              <a:t> </a:t>
            </a:r>
            <a:r>
              <a:rPr lang="en-IE" dirty="0" err="1"/>
              <a:t>i</a:t>
            </a:r>
            <a:r>
              <a:rPr lang="en-IE" dirty="0"/>
              <a:t> </a:t>
            </a:r>
            <a:r>
              <a:rPr lang="en-IE" dirty="0" err="1"/>
              <a:t>gceart</a:t>
            </a:r>
            <a:r>
              <a:rPr lang="en-IE" dirty="0"/>
              <a:t> — </a:t>
            </a:r>
            <a:r>
              <a:rPr lang="en-IE" dirty="0" err="1"/>
              <a:t>brúann</a:t>
            </a:r>
            <a:r>
              <a:rPr lang="en-IE" dirty="0"/>
              <a:t> </a:t>
            </a:r>
            <a:r>
              <a:rPr lang="en-IE" dirty="0" err="1"/>
              <a:t>tú</a:t>
            </a:r>
            <a:r>
              <a:rPr lang="en-IE" dirty="0"/>
              <a:t>  </a:t>
            </a:r>
            <a:r>
              <a:rPr lang="en-IE" dirty="0" err="1"/>
              <a:t>ar</a:t>
            </a:r>
            <a:r>
              <a:rPr lang="en-IE" dirty="0"/>
              <a:t> an </a:t>
            </a:r>
            <a:r>
              <a:rPr lang="en-IE" dirty="0" err="1"/>
              <a:t>gcnaipe</a:t>
            </a:r>
            <a:r>
              <a:rPr lang="en-IE" dirty="0"/>
              <a:t> </a:t>
            </a:r>
            <a:r>
              <a:rPr lang="en-IE" dirty="0" err="1"/>
              <a:t>glas</a:t>
            </a:r>
            <a:r>
              <a:rPr lang="en-IE" dirty="0"/>
              <a:t> “go” (</a:t>
            </a:r>
            <a:r>
              <a:rPr lang="en-IE" dirty="0" err="1"/>
              <a:t>téigh</a:t>
            </a:r>
            <a:r>
              <a:rPr lang="en-IE" dirty="0"/>
              <a:t>) </a:t>
            </a:r>
            <a:r>
              <a:rPr lang="en-IE" dirty="0" err="1"/>
              <a:t>nó</a:t>
            </a:r>
            <a:r>
              <a:rPr lang="en-IE" dirty="0"/>
              <a:t> “play” (</a:t>
            </a:r>
            <a:r>
              <a:rPr lang="en-IE" dirty="0" err="1"/>
              <a:t>imir</a:t>
            </a:r>
            <a:r>
              <a:rPr lang="en-IE" dirty="0"/>
              <a:t>). An </a:t>
            </a:r>
            <a:r>
              <a:rPr lang="en-IE" dirty="0" err="1"/>
              <a:t>ceann</a:t>
            </a:r>
            <a:r>
              <a:rPr lang="en-IE" dirty="0"/>
              <a:t> leis an </a:t>
            </a:r>
            <a:r>
              <a:rPr lang="en-IE" dirty="0" err="1"/>
              <a:t>tsaighead</a:t>
            </a:r>
            <a:r>
              <a:rPr lang="en-IE" dirty="0"/>
              <a:t> ag </a:t>
            </a:r>
            <a:r>
              <a:rPr lang="en-IE" dirty="0" err="1"/>
              <a:t>díriú</a:t>
            </a:r>
            <a:r>
              <a:rPr lang="en-IE" dirty="0"/>
              <a:t> </a:t>
            </a:r>
            <a:r>
              <a:rPr lang="en-IE" dirty="0" err="1"/>
              <a:t>ar</a:t>
            </a:r>
            <a:r>
              <a:rPr lang="en-IE" dirty="0"/>
              <a:t> </a:t>
            </a:r>
            <a:r>
              <a:rPr lang="en-IE" dirty="0" err="1"/>
              <a:t>dheis</a:t>
            </a:r>
            <a:r>
              <a:rPr lang="en-IE" dirty="0"/>
              <a:t>. Sa </a:t>
            </a:r>
            <a:r>
              <a:rPr lang="en-IE" dirty="0" err="1"/>
              <a:t>chód</a:t>
            </a:r>
            <a:r>
              <a:rPr lang="en-IE" dirty="0"/>
              <a:t> </a:t>
            </a:r>
            <a:r>
              <a:rPr lang="en-IE" dirty="0" err="1"/>
              <a:t>Pytch</a:t>
            </a:r>
            <a:r>
              <a:rPr lang="en-IE" dirty="0"/>
              <a:t> </a:t>
            </a:r>
            <a:r>
              <a:rPr lang="en-IE" dirty="0" err="1"/>
              <a:t>tugaimid</a:t>
            </a:r>
            <a:r>
              <a:rPr lang="en-IE" dirty="0"/>
              <a:t> an “green flag” (an </a:t>
            </a:r>
            <a:r>
              <a:rPr lang="en-IE" dirty="0" err="1"/>
              <a:t>bhratach</a:t>
            </a:r>
            <a:r>
              <a:rPr lang="en-IE" dirty="0"/>
              <a:t> </a:t>
            </a:r>
            <a:r>
              <a:rPr lang="en-IE" dirty="0" err="1"/>
              <a:t>ghlas</a:t>
            </a:r>
            <a:r>
              <a:rPr lang="en-IE" dirty="0"/>
              <a:t>) air </a:t>
            </a:r>
            <a:r>
              <a:rPr lang="en-IE" dirty="0" err="1"/>
              <a:t>uaireanta</a:t>
            </a:r>
            <a:r>
              <a:rPr lang="en-IE" dirty="0"/>
              <a:t>, ag </a:t>
            </a:r>
            <a:r>
              <a:rPr lang="en-IE" dirty="0" err="1"/>
              <a:t>leanúint</a:t>
            </a:r>
            <a:r>
              <a:rPr lang="en-IE" dirty="0"/>
              <a:t> leis an </a:t>
            </a:r>
            <a:r>
              <a:rPr lang="en-IE" dirty="0" err="1"/>
              <a:t>ainm</a:t>
            </a:r>
            <a:r>
              <a:rPr lang="en-IE" dirty="0"/>
              <a:t> </a:t>
            </a:r>
            <a:r>
              <a:rPr lang="en-IE" dirty="0" err="1"/>
              <a:t>céanna</a:t>
            </a:r>
            <a:r>
              <a:rPr lang="en-IE" dirty="0"/>
              <a:t> </a:t>
            </a:r>
            <a:r>
              <a:rPr lang="en-IE" dirty="0" err="1"/>
              <a:t>i</a:t>
            </a:r>
            <a:r>
              <a:rPr lang="en-IE" dirty="0"/>
              <a:t> Scratch. Is é </a:t>
            </a:r>
            <a:r>
              <a:rPr lang="en-IE" dirty="0" err="1"/>
              <a:t>brú</a:t>
            </a:r>
            <a:r>
              <a:rPr lang="en-IE" dirty="0"/>
              <a:t> an </a:t>
            </a:r>
            <a:r>
              <a:rPr lang="en-IE" dirty="0" err="1"/>
              <a:t>chnaipe</a:t>
            </a:r>
            <a:r>
              <a:rPr lang="en-IE" dirty="0"/>
              <a:t> </a:t>
            </a:r>
            <a:r>
              <a:rPr lang="en-IE" dirty="0" err="1"/>
              <a:t>seo</a:t>
            </a:r>
            <a:r>
              <a:rPr lang="en-IE" dirty="0"/>
              <a:t> a </a:t>
            </a:r>
            <a:r>
              <a:rPr lang="en-IE" dirty="0" err="1"/>
              <a:t>chuireann</a:t>
            </a:r>
            <a:r>
              <a:rPr lang="en-IE" dirty="0"/>
              <a:t> </a:t>
            </a:r>
            <a:r>
              <a:rPr lang="en-IE" dirty="0" err="1"/>
              <a:t>ar</a:t>
            </a:r>
            <a:r>
              <a:rPr lang="en-IE" dirty="0"/>
              <a:t> </a:t>
            </a:r>
            <a:r>
              <a:rPr lang="en-IE" dirty="0" err="1"/>
              <a:t>chumas</a:t>
            </a:r>
            <a:r>
              <a:rPr lang="en-IE" dirty="0"/>
              <a:t> </a:t>
            </a:r>
            <a:r>
              <a:rPr lang="en-IE" dirty="0" err="1"/>
              <a:t>Pytch</a:t>
            </a:r>
            <a:r>
              <a:rPr lang="en-IE" dirty="0"/>
              <a:t> </a:t>
            </a:r>
            <a:r>
              <a:rPr lang="en-IE" dirty="0" err="1"/>
              <a:t>na</a:t>
            </a:r>
            <a:r>
              <a:rPr lang="en-IE" dirty="0"/>
              <a:t> </a:t>
            </a:r>
            <a:r>
              <a:rPr lang="en-IE" dirty="0" err="1"/>
              <a:t>treoracha</a:t>
            </a:r>
            <a:r>
              <a:rPr lang="en-IE" dirty="0"/>
              <a:t> go </a:t>
            </a:r>
            <a:r>
              <a:rPr lang="en-IE" dirty="0" err="1"/>
              <a:t>léir</a:t>
            </a:r>
            <a:r>
              <a:rPr lang="en-IE" dirty="0"/>
              <a:t> </a:t>
            </a:r>
            <a:r>
              <a:rPr lang="en-IE" dirty="0" err="1"/>
              <a:t>atá</a:t>
            </a:r>
            <a:r>
              <a:rPr lang="en-IE" dirty="0"/>
              <a:t> </a:t>
            </a:r>
            <a:r>
              <a:rPr lang="en-IE" dirty="0" err="1"/>
              <a:t>scríofa</a:t>
            </a:r>
            <a:r>
              <a:rPr lang="en-IE" dirty="0"/>
              <a:t> </a:t>
            </a:r>
            <a:r>
              <a:rPr lang="en-IE" dirty="0" err="1"/>
              <a:t>agat</a:t>
            </a:r>
            <a:r>
              <a:rPr lang="en-IE" dirty="0"/>
              <a:t> </a:t>
            </a:r>
            <a:r>
              <a:rPr lang="en-IE" dirty="0" err="1"/>
              <a:t>sa</a:t>
            </a:r>
            <a:r>
              <a:rPr lang="en-IE" dirty="0"/>
              <a:t> </a:t>
            </a:r>
            <a:r>
              <a:rPr lang="en-IE" dirty="0" err="1"/>
              <a:t>bhfuinneog</a:t>
            </a:r>
            <a:r>
              <a:rPr lang="en-IE" dirty="0"/>
              <a:t> </a:t>
            </a:r>
            <a:r>
              <a:rPr lang="en-IE" dirty="0" err="1"/>
              <a:t>cód</a:t>
            </a:r>
            <a:r>
              <a:rPr lang="en-IE" dirty="0"/>
              <a:t> a </a:t>
            </a:r>
            <a:r>
              <a:rPr lang="en-IE" dirty="0" err="1"/>
              <a:t>ghlacadh</a:t>
            </a:r>
            <a:r>
              <a:rPr lang="en-IE" dirty="0"/>
              <a:t> </a:t>
            </a:r>
            <a:r>
              <a:rPr lang="en-IE" dirty="0" err="1"/>
              <a:t>agus</a:t>
            </a:r>
            <a:r>
              <a:rPr lang="en-IE" dirty="0"/>
              <a:t> </a:t>
            </a:r>
            <a:r>
              <a:rPr lang="en-IE" dirty="0" err="1"/>
              <a:t>iarracht</a:t>
            </a:r>
            <a:r>
              <a:rPr lang="en-IE" dirty="0"/>
              <a:t> a </a:t>
            </a:r>
            <a:r>
              <a:rPr lang="en-IE" dirty="0" err="1"/>
              <a:t>dhéanamh</a:t>
            </a:r>
            <a:r>
              <a:rPr lang="en-IE" dirty="0"/>
              <a:t> </a:t>
            </a:r>
            <a:r>
              <a:rPr lang="en-IE" dirty="0" err="1"/>
              <a:t>iad</a:t>
            </a:r>
            <a:r>
              <a:rPr lang="en-IE" dirty="0"/>
              <a:t> a </a:t>
            </a:r>
            <a:r>
              <a:rPr lang="en-IE" dirty="0" err="1"/>
              <a:t>rith</a:t>
            </a:r>
            <a:r>
              <a:rPr lang="en-IE" dirty="0"/>
              <a:t>.</a:t>
            </a:r>
            <a:endParaRPr dirty="0"/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 b="1" dirty="0"/>
              <a:t>[</a:t>
            </a:r>
            <a:r>
              <a:rPr lang="en-IE" b="1" dirty="0" err="1"/>
              <a:t>aistriú</a:t>
            </a:r>
            <a:r>
              <a:rPr lang="en-IE" b="1" dirty="0"/>
              <a:t> </a:t>
            </a:r>
            <a:r>
              <a:rPr lang="en-IE" b="1" dirty="0" err="1"/>
              <a:t>beochana</a:t>
            </a:r>
            <a:r>
              <a:rPr lang="en-IE" b="1" dirty="0"/>
              <a:t> go </a:t>
            </a:r>
            <a:r>
              <a:rPr lang="en-IE" b="1" dirty="0" err="1"/>
              <a:t>céim</a:t>
            </a:r>
            <a:r>
              <a:rPr lang="en-IE" b="1" dirty="0"/>
              <a:t> 3] / [advance animation to stage 3]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</a:pPr>
            <a:endParaRPr b="0" dirty="0"/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 dirty="0"/>
              <a:t>Ag </a:t>
            </a:r>
            <a:r>
              <a:rPr lang="en-IE" dirty="0" err="1"/>
              <a:t>barr</a:t>
            </a:r>
            <a:r>
              <a:rPr lang="en-IE" dirty="0"/>
              <a:t> </a:t>
            </a:r>
            <a:r>
              <a:rPr lang="en-IE" dirty="0" err="1"/>
              <a:t>ar</a:t>
            </a:r>
            <a:r>
              <a:rPr lang="en-IE" dirty="0"/>
              <a:t> </a:t>
            </a:r>
            <a:r>
              <a:rPr lang="en-IE" dirty="0" err="1"/>
              <a:t>dheis</a:t>
            </a:r>
            <a:r>
              <a:rPr lang="en-IE" dirty="0"/>
              <a:t>, </a:t>
            </a:r>
            <a:r>
              <a:rPr lang="en-IE" dirty="0" err="1"/>
              <a:t>tá</a:t>
            </a:r>
            <a:r>
              <a:rPr lang="en-IE" dirty="0"/>
              <a:t> an stage (</a:t>
            </a:r>
            <a:r>
              <a:rPr lang="en-IE" dirty="0" err="1"/>
              <a:t>stáitse</a:t>
            </a:r>
            <a:r>
              <a:rPr lang="en-IE" dirty="0"/>
              <a:t>). Nuair </a:t>
            </a:r>
            <a:r>
              <a:rPr lang="en-IE" dirty="0" err="1"/>
              <a:t>atá</a:t>
            </a:r>
            <a:r>
              <a:rPr lang="en-IE" dirty="0"/>
              <a:t> an </a:t>
            </a:r>
            <a:r>
              <a:rPr lang="en-IE" dirty="0" err="1"/>
              <a:t>tionscadal</a:t>
            </a:r>
            <a:r>
              <a:rPr lang="en-IE" dirty="0"/>
              <a:t> ag </a:t>
            </a:r>
            <a:r>
              <a:rPr lang="en-IE" dirty="0" err="1"/>
              <a:t>rith</a:t>
            </a:r>
            <a:r>
              <a:rPr lang="en-IE" dirty="0"/>
              <a:t>, is </a:t>
            </a:r>
            <a:r>
              <a:rPr lang="en-IE" dirty="0" err="1"/>
              <a:t>anseo</a:t>
            </a:r>
            <a:r>
              <a:rPr lang="en-IE" dirty="0"/>
              <a:t> a </a:t>
            </a:r>
            <a:r>
              <a:rPr lang="en-IE" dirty="0" err="1"/>
              <a:t>fheictear</a:t>
            </a:r>
            <a:r>
              <a:rPr lang="en-IE" dirty="0"/>
              <a:t> </a:t>
            </a:r>
            <a:r>
              <a:rPr lang="en-IE" dirty="0" err="1"/>
              <a:t>na</a:t>
            </a:r>
            <a:r>
              <a:rPr lang="en-IE" dirty="0"/>
              <a:t> </a:t>
            </a:r>
            <a:r>
              <a:rPr lang="en-IE" dirty="0" err="1"/>
              <a:t>sprideanna</a:t>
            </a:r>
            <a:r>
              <a:rPr lang="en-IE" dirty="0"/>
              <a:t> (sprites) </a:t>
            </a:r>
            <a:r>
              <a:rPr lang="en-IE" dirty="0" err="1"/>
              <a:t>agus</a:t>
            </a:r>
            <a:r>
              <a:rPr lang="en-IE" dirty="0"/>
              <a:t> is </a:t>
            </a:r>
            <a:r>
              <a:rPr lang="en-IE" dirty="0" err="1"/>
              <a:t>anseo</a:t>
            </a:r>
            <a:r>
              <a:rPr lang="en-IE" dirty="0"/>
              <a:t> is </a:t>
            </a:r>
            <a:r>
              <a:rPr lang="en-IE" dirty="0" err="1"/>
              <a:t>féidir</a:t>
            </a:r>
            <a:r>
              <a:rPr lang="en-IE" dirty="0"/>
              <a:t> </a:t>
            </a:r>
            <a:r>
              <a:rPr lang="en-IE" dirty="0" err="1"/>
              <a:t>leat</a:t>
            </a:r>
            <a:r>
              <a:rPr lang="en-IE" dirty="0"/>
              <a:t> </a:t>
            </a:r>
            <a:r>
              <a:rPr lang="en-IE" dirty="0" err="1"/>
              <a:t>idirghníomhú</a:t>
            </a:r>
            <a:r>
              <a:rPr lang="en-IE" dirty="0"/>
              <a:t> </a:t>
            </a:r>
            <a:r>
              <a:rPr lang="en-IE" dirty="0" err="1"/>
              <a:t>leo</a:t>
            </a:r>
            <a:r>
              <a:rPr lang="en-IE" dirty="0"/>
              <a:t>. Is </a:t>
            </a:r>
            <a:r>
              <a:rPr lang="en-IE" dirty="0" err="1"/>
              <a:t>féidir</a:t>
            </a:r>
            <a:r>
              <a:rPr lang="en-IE" dirty="0"/>
              <a:t> </a:t>
            </a:r>
            <a:r>
              <a:rPr lang="en-IE" dirty="0" err="1"/>
              <a:t>leat</a:t>
            </a:r>
            <a:r>
              <a:rPr lang="en-IE" dirty="0"/>
              <a:t> an stage (</a:t>
            </a:r>
            <a:r>
              <a:rPr lang="en-IE" dirty="0" err="1"/>
              <a:t>stáitse</a:t>
            </a:r>
            <a:r>
              <a:rPr lang="en-IE" dirty="0"/>
              <a:t>) </a:t>
            </a:r>
            <a:r>
              <a:rPr lang="en-IE" dirty="0" err="1"/>
              <a:t>seo</a:t>
            </a:r>
            <a:r>
              <a:rPr lang="en-IE" dirty="0"/>
              <a:t> a </a:t>
            </a:r>
            <a:r>
              <a:rPr lang="en-IE" dirty="0" err="1"/>
              <a:t>athmhéadú</a:t>
            </a:r>
            <a:r>
              <a:rPr lang="en-IE" dirty="0"/>
              <a:t> </a:t>
            </a:r>
            <a:r>
              <a:rPr lang="en-IE" dirty="0" err="1"/>
              <a:t>chun</a:t>
            </a:r>
            <a:r>
              <a:rPr lang="en-IE" dirty="0"/>
              <a:t> é a </a:t>
            </a:r>
            <a:r>
              <a:rPr lang="en-IE" dirty="0" err="1"/>
              <a:t>dhéanamh</a:t>
            </a:r>
            <a:r>
              <a:rPr lang="en-IE" dirty="0"/>
              <a:t> </a:t>
            </a:r>
            <a:r>
              <a:rPr lang="en-IE" dirty="0" err="1"/>
              <a:t>níos</a:t>
            </a:r>
            <a:r>
              <a:rPr lang="en-IE" dirty="0"/>
              <a:t> </a:t>
            </a:r>
            <a:r>
              <a:rPr lang="en-IE" dirty="0" err="1"/>
              <a:t>mó</a:t>
            </a:r>
            <a:r>
              <a:rPr lang="en-IE" dirty="0"/>
              <a:t>, </a:t>
            </a:r>
            <a:r>
              <a:rPr lang="en-IE" dirty="0" err="1"/>
              <a:t>dála</a:t>
            </a:r>
            <a:r>
              <a:rPr lang="en-IE" dirty="0"/>
              <a:t> an </a:t>
            </a:r>
            <a:r>
              <a:rPr lang="en-IE" dirty="0" err="1"/>
              <a:t>scéil</a:t>
            </a:r>
            <a:r>
              <a:rPr lang="en-IE" dirty="0"/>
              <a:t> — </a:t>
            </a:r>
            <a:r>
              <a:rPr lang="en-IE" dirty="0" err="1"/>
              <a:t>sa</a:t>
            </a:r>
            <a:r>
              <a:rPr lang="en-IE" dirty="0"/>
              <a:t> </a:t>
            </a:r>
            <a:r>
              <a:rPr lang="en-IE" dirty="0" err="1"/>
              <a:t>gabháil</a:t>
            </a:r>
            <a:r>
              <a:rPr lang="en-IE" dirty="0"/>
              <a:t> </a:t>
            </a:r>
            <a:r>
              <a:rPr lang="en-IE" dirty="0" err="1"/>
              <a:t>scáileáin</a:t>
            </a:r>
            <a:r>
              <a:rPr lang="en-IE" dirty="0"/>
              <a:t> </a:t>
            </a:r>
            <a:r>
              <a:rPr lang="en-IE" dirty="0" err="1"/>
              <a:t>seo</a:t>
            </a:r>
            <a:r>
              <a:rPr lang="en-IE" dirty="0"/>
              <a:t>, </a:t>
            </a:r>
            <a:r>
              <a:rPr lang="en-IE" dirty="0" err="1"/>
              <a:t>ba</a:t>
            </a:r>
            <a:r>
              <a:rPr lang="en-IE" dirty="0"/>
              <a:t> </a:t>
            </a:r>
            <a:r>
              <a:rPr lang="en-IE" dirty="0" err="1"/>
              <a:t>mhaith</a:t>
            </a:r>
            <a:r>
              <a:rPr lang="en-IE" dirty="0"/>
              <a:t> </a:t>
            </a:r>
            <a:r>
              <a:rPr lang="en-IE" dirty="0" err="1"/>
              <a:t>liom</a:t>
            </a:r>
            <a:r>
              <a:rPr lang="en-IE" dirty="0"/>
              <a:t> </a:t>
            </a:r>
            <a:r>
              <a:rPr lang="en-IE" dirty="0" err="1"/>
              <a:t>béim</a:t>
            </a:r>
            <a:r>
              <a:rPr lang="en-IE" dirty="0"/>
              <a:t> a chur </a:t>
            </a:r>
            <a:r>
              <a:rPr lang="en-IE" dirty="0" err="1"/>
              <a:t>ar</a:t>
            </a:r>
            <a:r>
              <a:rPr lang="en-IE" dirty="0"/>
              <a:t> </a:t>
            </a:r>
            <a:r>
              <a:rPr lang="en-IE" dirty="0" err="1"/>
              <a:t>na</a:t>
            </a:r>
            <a:r>
              <a:rPr lang="en-IE" dirty="0"/>
              <a:t> </a:t>
            </a:r>
            <a:r>
              <a:rPr lang="en-IE" dirty="0" err="1"/>
              <a:t>limistéir</a:t>
            </a:r>
            <a:r>
              <a:rPr lang="en-IE" dirty="0"/>
              <a:t> </a:t>
            </a:r>
            <a:r>
              <a:rPr lang="en-IE" dirty="0" err="1"/>
              <a:t>eile</a:t>
            </a:r>
            <a:endParaRPr b="1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 b="1" dirty="0"/>
              <a:t>[</a:t>
            </a:r>
            <a:r>
              <a:rPr lang="en-IE" b="1" dirty="0" err="1"/>
              <a:t>aistriú</a:t>
            </a:r>
            <a:r>
              <a:rPr lang="en-IE" b="1" dirty="0"/>
              <a:t> </a:t>
            </a:r>
            <a:r>
              <a:rPr lang="en-IE" b="1" dirty="0" err="1"/>
              <a:t>beochana</a:t>
            </a:r>
            <a:r>
              <a:rPr lang="en-IE" b="1" dirty="0"/>
              <a:t> go </a:t>
            </a:r>
            <a:r>
              <a:rPr lang="en-IE" b="1" dirty="0" err="1"/>
              <a:t>céim</a:t>
            </a:r>
            <a:r>
              <a:rPr lang="en-IE" b="1" dirty="0"/>
              <a:t> 4] / [advance animation to stage 4]</a:t>
            </a:r>
            <a:endParaRPr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 dirty="0"/>
              <a:t> </a:t>
            </a:r>
            <a:endParaRPr dirty="0"/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None/>
            </a:pPr>
            <a:r>
              <a:rPr lang="en-IE" dirty="0"/>
              <a:t>Nuair a </a:t>
            </a:r>
            <a:r>
              <a:rPr lang="en-IE" dirty="0" err="1"/>
              <a:t>ritheann</a:t>
            </a:r>
            <a:r>
              <a:rPr lang="en-IE" dirty="0"/>
              <a:t> </a:t>
            </a:r>
            <a:r>
              <a:rPr lang="en-IE" dirty="0" err="1"/>
              <a:t>tú</a:t>
            </a:r>
            <a:r>
              <a:rPr lang="en-IE" dirty="0"/>
              <a:t> an </a:t>
            </a:r>
            <a:r>
              <a:rPr lang="en-IE" dirty="0" err="1"/>
              <a:t>clár</a:t>
            </a:r>
            <a:r>
              <a:rPr lang="en-IE" dirty="0"/>
              <a:t>, </a:t>
            </a:r>
            <a:r>
              <a:rPr lang="en-IE" dirty="0" err="1"/>
              <a:t>uaireanta</a:t>
            </a:r>
            <a:r>
              <a:rPr lang="en-IE" dirty="0"/>
              <a:t> </a:t>
            </a:r>
            <a:r>
              <a:rPr lang="en-IE" dirty="0" err="1"/>
              <a:t>beidh</a:t>
            </a:r>
            <a:r>
              <a:rPr lang="en-IE" dirty="0"/>
              <a:t> </a:t>
            </a:r>
            <a:r>
              <a:rPr lang="en-IE" dirty="0" err="1"/>
              <a:t>botún</a:t>
            </a:r>
            <a:r>
              <a:rPr lang="en-IE" dirty="0"/>
              <a:t> </a:t>
            </a:r>
            <a:r>
              <a:rPr lang="en-IE" dirty="0" err="1"/>
              <a:t>déanta</a:t>
            </a:r>
            <a:r>
              <a:rPr lang="en-IE" dirty="0"/>
              <a:t> </a:t>
            </a:r>
            <a:r>
              <a:rPr lang="en-IE" dirty="0" err="1"/>
              <a:t>agat</a:t>
            </a:r>
            <a:r>
              <a:rPr lang="en-IE" dirty="0"/>
              <a:t> — </a:t>
            </a:r>
            <a:r>
              <a:rPr lang="en-IE" dirty="0" err="1"/>
              <a:t>b’fhéidir</a:t>
            </a:r>
            <a:r>
              <a:rPr lang="en-IE" dirty="0"/>
              <a:t> focal </a:t>
            </a:r>
            <a:r>
              <a:rPr lang="en-IE" dirty="0" err="1"/>
              <a:t>mílitrithe</a:t>
            </a:r>
            <a:r>
              <a:rPr lang="en-IE" dirty="0"/>
              <a:t>, </a:t>
            </a:r>
            <a:r>
              <a:rPr lang="en-IE" dirty="0" err="1"/>
              <a:t>nó</a:t>
            </a:r>
            <a:r>
              <a:rPr lang="en-IE" dirty="0"/>
              <a:t> </a:t>
            </a:r>
            <a:r>
              <a:rPr lang="en-IE" dirty="0" err="1"/>
              <a:t>poncaíocht</a:t>
            </a:r>
            <a:r>
              <a:rPr lang="en-IE" dirty="0"/>
              <a:t> </a:t>
            </a:r>
            <a:r>
              <a:rPr lang="en-IE" dirty="0" err="1"/>
              <a:t>mhícheart</a:t>
            </a:r>
            <a:r>
              <a:rPr lang="en-IE" dirty="0"/>
              <a:t>. Is </a:t>
            </a:r>
            <a:r>
              <a:rPr lang="en-IE" dirty="0" err="1"/>
              <a:t>gnáthrud</a:t>
            </a:r>
            <a:r>
              <a:rPr lang="en-IE" dirty="0"/>
              <a:t> é sin; </a:t>
            </a:r>
            <a:r>
              <a:rPr lang="en-IE" dirty="0" err="1"/>
              <a:t>tarlaíonn</a:t>
            </a:r>
            <a:r>
              <a:rPr lang="en-IE" dirty="0"/>
              <a:t> </a:t>
            </a:r>
            <a:r>
              <a:rPr lang="en-IE" dirty="0" err="1"/>
              <a:t>sé</a:t>
            </a:r>
            <a:r>
              <a:rPr lang="en-IE" dirty="0"/>
              <a:t> an t-am </a:t>
            </a:r>
            <a:r>
              <a:rPr lang="en-IE" dirty="0" err="1"/>
              <a:t>ar</a:t>
            </a:r>
            <a:r>
              <a:rPr lang="en-IE" dirty="0"/>
              <a:t> fad. Ach </a:t>
            </a:r>
            <a:r>
              <a:rPr lang="en-IE" dirty="0" err="1"/>
              <a:t>má</a:t>
            </a:r>
            <a:r>
              <a:rPr lang="en-IE" dirty="0"/>
              <a:t> </a:t>
            </a:r>
            <a:r>
              <a:rPr lang="en-IE" dirty="0" err="1"/>
              <a:t>chiallaíonn</a:t>
            </a:r>
            <a:r>
              <a:rPr lang="en-IE" dirty="0"/>
              <a:t> </a:t>
            </a:r>
            <a:r>
              <a:rPr lang="en-IE" dirty="0" err="1"/>
              <a:t>sé</a:t>
            </a:r>
            <a:r>
              <a:rPr lang="en-IE" dirty="0"/>
              <a:t> sin </a:t>
            </a:r>
            <a:r>
              <a:rPr lang="en-IE" dirty="0" err="1"/>
              <a:t>nach</a:t>
            </a:r>
            <a:r>
              <a:rPr lang="en-IE" dirty="0"/>
              <a:t> </a:t>
            </a:r>
            <a:r>
              <a:rPr lang="en-IE" dirty="0" err="1"/>
              <a:t>bhfuil</a:t>
            </a:r>
            <a:r>
              <a:rPr lang="en-IE" dirty="0"/>
              <a:t> </a:t>
            </a:r>
            <a:r>
              <a:rPr lang="en-IE" dirty="0" err="1"/>
              <a:t>Pytch</a:t>
            </a:r>
            <a:r>
              <a:rPr lang="en-IE" dirty="0"/>
              <a:t> </a:t>
            </a:r>
            <a:r>
              <a:rPr lang="en-IE" dirty="0" err="1"/>
              <a:t>cinnte</a:t>
            </a:r>
            <a:r>
              <a:rPr lang="en-IE" dirty="0"/>
              <a:t> cad is </a:t>
            </a:r>
            <a:r>
              <a:rPr lang="en-IE" dirty="0" err="1"/>
              <a:t>brí</a:t>
            </a:r>
            <a:r>
              <a:rPr lang="en-IE" dirty="0"/>
              <a:t> leis an </a:t>
            </a:r>
            <a:r>
              <a:rPr lang="en-IE" dirty="0" err="1"/>
              <a:t>gclár</a:t>
            </a:r>
            <a:r>
              <a:rPr lang="en-IE" dirty="0"/>
              <a:t>, </a:t>
            </a:r>
            <a:r>
              <a:rPr lang="en-IE" dirty="0" err="1"/>
              <a:t>stadfaidh</a:t>
            </a:r>
            <a:r>
              <a:rPr lang="en-IE" dirty="0"/>
              <a:t> </a:t>
            </a:r>
            <a:r>
              <a:rPr lang="en-IE" dirty="0" err="1"/>
              <a:t>sé</a:t>
            </a:r>
            <a:r>
              <a:rPr lang="en-IE" dirty="0"/>
              <a:t> </a:t>
            </a:r>
            <a:r>
              <a:rPr lang="en-IE" dirty="0" err="1"/>
              <a:t>agus</a:t>
            </a:r>
            <a:r>
              <a:rPr lang="en-IE" dirty="0"/>
              <a:t> </a:t>
            </a:r>
            <a:r>
              <a:rPr lang="en-IE" dirty="0" err="1"/>
              <a:t>inseoidh</a:t>
            </a:r>
            <a:r>
              <a:rPr lang="en-IE" dirty="0"/>
              <a:t> </a:t>
            </a:r>
            <a:r>
              <a:rPr lang="en-IE" dirty="0" err="1"/>
              <a:t>sé</a:t>
            </a:r>
            <a:r>
              <a:rPr lang="en-IE" dirty="0"/>
              <a:t> </a:t>
            </a:r>
            <a:r>
              <a:rPr lang="en-IE" dirty="0" err="1"/>
              <a:t>duit</a:t>
            </a:r>
            <a:r>
              <a:rPr lang="en-IE" dirty="0"/>
              <a:t> go </a:t>
            </a:r>
            <a:r>
              <a:rPr lang="en-IE" dirty="0" err="1"/>
              <a:t>bhfuil</a:t>
            </a:r>
            <a:r>
              <a:rPr lang="en-IE" dirty="0"/>
              <a:t> </a:t>
            </a:r>
            <a:r>
              <a:rPr lang="en-IE" dirty="0" err="1"/>
              <a:t>rud</a:t>
            </a:r>
            <a:r>
              <a:rPr lang="en-IE" dirty="0"/>
              <a:t> </a:t>
            </a:r>
            <a:r>
              <a:rPr lang="en-IE" dirty="0" err="1"/>
              <a:t>éigin</a:t>
            </a:r>
            <a:r>
              <a:rPr lang="en-IE" dirty="0"/>
              <a:t> le </a:t>
            </a:r>
            <a:r>
              <a:rPr lang="en-IE" dirty="0" err="1"/>
              <a:t>ceartú</a:t>
            </a:r>
            <a:r>
              <a:rPr lang="en-IE" dirty="0"/>
              <a:t>. </a:t>
            </a:r>
            <a:r>
              <a:rPr lang="en-IE" dirty="0" err="1"/>
              <a:t>Beidh</a:t>
            </a:r>
            <a:r>
              <a:rPr lang="en-IE" dirty="0"/>
              <a:t> </a:t>
            </a:r>
            <a:r>
              <a:rPr lang="en-IE" dirty="0" err="1"/>
              <a:t>na</a:t>
            </a:r>
            <a:r>
              <a:rPr lang="en-IE" dirty="0"/>
              <a:t> </a:t>
            </a:r>
            <a:r>
              <a:rPr lang="en-IE" dirty="0" err="1"/>
              <a:t>teachtaireachtaí</a:t>
            </a:r>
            <a:r>
              <a:rPr lang="en-IE" dirty="0"/>
              <a:t> sin le </a:t>
            </a:r>
            <a:r>
              <a:rPr lang="en-IE" dirty="0" err="1"/>
              <a:t>feiceáil</a:t>
            </a:r>
            <a:r>
              <a:rPr lang="en-IE" dirty="0"/>
              <a:t> </a:t>
            </a:r>
            <a:r>
              <a:rPr lang="en-IE" dirty="0" err="1"/>
              <a:t>thíos</a:t>
            </a:r>
            <a:r>
              <a:rPr lang="en-IE" dirty="0"/>
              <a:t> </a:t>
            </a:r>
            <a:r>
              <a:rPr lang="en-IE" dirty="0" err="1"/>
              <a:t>anseo</a:t>
            </a:r>
            <a:r>
              <a:rPr lang="en-IE" dirty="0"/>
              <a:t>. </a:t>
            </a:r>
            <a:r>
              <a:rPr lang="en-IE" dirty="0" err="1"/>
              <a:t>Déanfaimid</a:t>
            </a:r>
            <a:r>
              <a:rPr lang="en-IE" dirty="0"/>
              <a:t> </a:t>
            </a:r>
            <a:r>
              <a:rPr lang="en-IE" dirty="0" err="1"/>
              <a:t>iniúchadh</a:t>
            </a:r>
            <a:r>
              <a:rPr lang="en-IE" dirty="0"/>
              <a:t> </a:t>
            </a:r>
            <a:r>
              <a:rPr lang="en-IE" dirty="0" err="1"/>
              <a:t>orthu</a:t>
            </a:r>
            <a:r>
              <a:rPr lang="en-IE" dirty="0"/>
              <a:t> </a:t>
            </a:r>
            <a:r>
              <a:rPr lang="en-IE" dirty="0" err="1"/>
              <a:t>seo</a:t>
            </a:r>
            <a:r>
              <a:rPr lang="en-IE" dirty="0"/>
              <a:t> go </a:t>
            </a:r>
            <a:r>
              <a:rPr lang="en-IE" dirty="0" err="1"/>
              <a:t>luath</a:t>
            </a:r>
            <a:r>
              <a:rPr lang="en-IE" dirty="0"/>
              <a:t>. </a:t>
            </a:r>
            <a:r>
              <a:rPr lang="en-IE" dirty="0" err="1"/>
              <a:t>Uaireanta</a:t>
            </a:r>
            <a:r>
              <a:rPr lang="en-IE" dirty="0"/>
              <a:t> </a:t>
            </a:r>
            <a:r>
              <a:rPr lang="en-IE" dirty="0" err="1"/>
              <a:t>eile</a:t>
            </a:r>
            <a:r>
              <a:rPr lang="en-IE" dirty="0"/>
              <a:t> </a:t>
            </a:r>
            <a:r>
              <a:rPr lang="en-IE" dirty="0" err="1"/>
              <a:t>taispeánfaidh</a:t>
            </a:r>
            <a:r>
              <a:rPr lang="en-IE" dirty="0"/>
              <a:t> an </a:t>
            </a:r>
            <a:r>
              <a:rPr lang="en-IE" dirty="0" err="1"/>
              <a:t>limistéar</a:t>
            </a:r>
            <a:r>
              <a:rPr lang="en-IE" dirty="0"/>
              <a:t> </a:t>
            </a:r>
            <a:r>
              <a:rPr lang="en-IE" dirty="0" err="1"/>
              <a:t>seo</a:t>
            </a:r>
            <a:r>
              <a:rPr lang="en-IE" dirty="0"/>
              <a:t> </a:t>
            </a:r>
            <a:r>
              <a:rPr lang="en-IE" dirty="0" err="1"/>
              <a:t>teachtaireachtaí</a:t>
            </a:r>
            <a:r>
              <a:rPr lang="en-IE" dirty="0"/>
              <a:t> ó do </a:t>
            </a:r>
            <a:r>
              <a:rPr lang="en-IE" sz="1800" dirty="0" err="1"/>
              <a:t>thionscadal</a:t>
            </a:r>
            <a:r>
              <a:rPr lang="en-IE" sz="1800" dirty="0"/>
              <a:t> </a:t>
            </a:r>
            <a:r>
              <a:rPr lang="en-IE" sz="1800" dirty="0" err="1"/>
              <a:t>atá</a:t>
            </a:r>
            <a:r>
              <a:rPr lang="en-IE" sz="1800" dirty="0"/>
              <a:t> ag </a:t>
            </a:r>
            <a:r>
              <a:rPr lang="en-IE" sz="1800" dirty="0" err="1"/>
              <a:t>rith</a:t>
            </a:r>
            <a:r>
              <a:rPr lang="en-IE" sz="1800" dirty="0"/>
              <a:t>, </a:t>
            </a:r>
            <a:r>
              <a:rPr lang="en-IE" sz="1800" dirty="0" err="1"/>
              <a:t>nó</a:t>
            </a:r>
            <a:r>
              <a:rPr lang="en-IE" sz="1800" dirty="0"/>
              <a:t> (mar </a:t>
            </a:r>
            <a:r>
              <a:rPr lang="en-IE" sz="1800" dirty="0" err="1"/>
              <a:t>atá</a:t>
            </a:r>
            <a:r>
              <a:rPr lang="en-IE" sz="1800" dirty="0"/>
              <a:t> </a:t>
            </a:r>
            <a:r>
              <a:rPr lang="en-IE" sz="1800" dirty="0" err="1"/>
              <a:t>anois</a:t>
            </a:r>
            <a:r>
              <a:rPr lang="en-IE" sz="1800" dirty="0"/>
              <a:t>) </a:t>
            </a:r>
            <a:r>
              <a:rPr lang="en-IE" sz="1800" dirty="0" err="1"/>
              <a:t>taispeánfaidh</a:t>
            </a:r>
            <a:r>
              <a:rPr lang="en-IE" sz="1800" dirty="0"/>
              <a:t> </a:t>
            </a:r>
            <a:r>
              <a:rPr lang="en-IE" sz="1800" dirty="0" err="1"/>
              <a:t>sé</a:t>
            </a:r>
            <a:r>
              <a:rPr lang="en-IE" sz="1800" dirty="0"/>
              <a:t> </a:t>
            </a:r>
            <a:r>
              <a:rPr lang="en-IE" sz="1800" dirty="0" err="1"/>
              <a:t>na</a:t>
            </a:r>
            <a:r>
              <a:rPr lang="en-IE" sz="1800" dirty="0"/>
              <a:t> </a:t>
            </a:r>
            <a:r>
              <a:rPr lang="en-IE" sz="1800" dirty="0" err="1"/>
              <a:t>grafaicí</a:t>
            </a:r>
            <a:r>
              <a:rPr lang="en-IE" sz="1800" dirty="0"/>
              <a:t> </a:t>
            </a:r>
            <a:r>
              <a:rPr lang="en-IE" sz="1800" dirty="0" err="1"/>
              <a:t>agus</a:t>
            </a:r>
            <a:r>
              <a:rPr lang="en-IE" sz="1800" dirty="0"/>
              <a:t> </a:t>
            </a:r>
            <a:r>
              <a:rPr lang="en-IE" sz="1800" dirty="0" err="1"/>
              <a:t>na</a:t>
            </a:r>
            <a:r>
              <a:rPr lang="en-IE" sz="1800" dirty="0"/>
              <a:t> </a:t>
            </a:r>
            <a:r>
              <a:rPr lang="en-IE" sz="1800" dirty="0" err="1"/>
              <a:t>fuaimeanna</a:t>
            </a:r>
            <a:r>
              <a:rPr lang="en-IE" sz="1800" dirty="0"/>
              <a:t> </a:t>
            </a:r>
            <a:r>
              <a:rPr lang="en-IE" sz="1800" dirty="0" err="1"/>
              <a:t>atá</a:t>
            </a:r>
            <a:r>
              <a:rPr lang="en-IE" sz="1800" dirty="0"/>
              <a:t> </a:t>
            </a:r>
            <a:r>
              <a:rPr lang="en-IE" sz="1800" dirty="0" err="1"/>
              <a:t>ar</a:t>
            </a:r>
            <a:r>
              <a:rPr lang="en-IE" sz="1800" dirty="0"/>
              <a:t> </a:t>
            </a:r>
            <a:r>
              <a:rPr lang="en-IE" sz="1800" dirty="0" err="1"/>
              <a:t>fáil</a:t>
            </a:r>
            <a:r>
              <a:rPr lang="en-IE" sz="1800" dirty="0"/>
              <a:t> don </a:t>
            </a:r>
            <a:r>
              <a:rPr lang="en-IE" sz="1800" dirty="0" err="1"/>
              <a:t>tionscadal</a:t>
            </a:r>
            <a:r>
              <a:rPr lang="en-IE" sz="1800" dirty="0"/>
              <a:t>. Is </a:t>
            </a:r>
            <a:r>
              <a:rPr lang="en-IE" sz="1800" dirty="0" err="1"/>
              <a:t>féidir</a:t>
            </a:r>
            <a:r>
              <a:rPr lang="en-IE" sz="1800" dirty="0"/>
              <a:t> </a:t>
            </a:r>
            <a:r>
              <a:rPr lang="en-IE" sz="1800" dirty="0" err="1"/>
              <a:t>leat</a:t>
            </a:r>
            <a:r>
              <a:rPr lang="en-IE" sz="1800" dirty="0"/>
              <a:t> a </a:t>
            </a:r>
            <a:r>
              <a:rPr lang="en-IE" sz="1800" dirty="0" err="1"/>
              <a:t>fheiceáil</a:t>
            </a:r>
            <a:r>
              <a:rPr lang="en-IE" sz="1800" dirty="0"/>
              <a:t> go </a:t>
            </a:r>
            <a:r>
              <a:rPr lang="en-IE" sz="1800" dirty="0" err="1"/>
              <a:t>bhfuil</a:t>
            </a:r>
            <a:r>
              <a:rPr lang="en-IE" sz="1800" dirty="0"/>
              <a:t> </a:t>
            </a:r>
            <a:r>
              <a:rPr lang="en-IE" sz="1800" dirty="0" err="1"/>
              <a:t>íomhá</a:t>
            </a:r>
            <a:r>
              <a:rPr lang="en-IE" sz="1800" dirty="0"/>
              <a:t> </a:t>
            </a:r>
            <a:r>
              <a:rPr lang="en-IE" sz="1800" dirty="0" err="1"/>
              <a:t>amháin</a:t>
            </a:r>
            <a:r>
              <a:rPr lang="en-IE" sz="1800" dirty="0"/>
              <a:t> </a:t>
            </a:r>
            <a:r>
              <a:rPr lang="en-IE" sz="1800" dirty="0" err="1"/>
              <a:t>ar</a:t>
            </a:r>
            <a:r>
              <a:rPr lang="en-IE" sz="1800" dirty="0"/>
              <a:t> </a:t>
            </a:r>
            <a:r>
              <a:rPr lang="en-IE" sz="1800" dirty="0" err="1"/>
              <a:t>fáil</a:t>
            </a:r>
            <a:r>
              <a:rPr lang="en-IE" sz="1800" dirty="0"/>
              <a:t> </a:t>
            </a:r>
            <a:r>
              <a:rPr lang="en-IE" sz="1800" dirty="0" err="1"/>
              <a:t>sa</a:t>
            </a:r>
            <a:r>
              <a:rPr lang="en-IE" sz="1800" dirty="0"/>
              <a:t> </a:t>
            </a:r>
            <a:r>
              <a:rPr lang="en-IE" sz="1800" dirty="0" err="1"/>
              <a:t>tionscadal</a:t>
            </a:r>
            <a:r>
              <a:rPr lang="en-IE" sz="1800" dirty="0"/>
              <a:t> </a:t>
            </a:r>
            <a:r>
              <a:rPr lang="en-IE" sz="1800" dirty="0" err="1"/>
              <a:t>seo</a:t>
            </a:r>
            <a:r>
              <a:rPr lang="en-IE" sz="1800" dirty="0"/>
              <a:t>. </a:t>
            </a:r>
            <a:r>
              <a:rPr lang="en-IE" sz="1800" dirty="0" err="1"/>
              <a:t>Tá</a:t>
            </a:r>
            <a:r>
              <a:rPr lang="en-IE" sz="1800" dirty="0"/>
              <a:t> </a:t>
            </a:r>
            <a:r>
              <a:rPr lang="en-IE" sz="1800" dirty="0" err="1"/>
              <a:t>sí</a:t>
            </a:r>
            <a:r>
              <a:rPr lang="en-IE" sz="1800" dirty="0"/>
              <a:t> </a:t>
            </a:r>
            <a:r>
              <a:rPr lang="en-IE" sz="1800" dirty="0" err="1"/>
              <a:t>gearrtha</a:t>
            </a:r>
            <a:r>
              <a:rPr lang="en-IE" sz="1800" dirty="0"/>
              <a:t> </a:t>
            </a:r>
            <a:r>
              <a:rPr lang="en-IE" sz="1800" dirty="0" err="1"/>
              <a:t>amach</a:t>
            </a:r>
            <a:r>
              <a:rPr lang="en-IE" sz="1800" dirty="0"/>
              <a:t> </a:t>
            </a:r>
            <a:r>
              <a:rPr lang="en-IE" sz="1800" dirty="0" err="1"/>
              <a:t>beagán</a:t>
            </a:r>
            <a:r>
              <a:rPr lang="en-IE" sz="1800" dirty="0"/>
              <a:t> ag an </a:t>
            </a:r>
            <a:r>
              <a:rPr lang="en-IE" sz="1800" dirty="0" err="1"/>
              <a:t>mbun</a:t>
            </a:r>
            <a:r>
              <a:rPr lang="en-IE" sz="1800" dirty="0"/>
              <a:t> </a:t>
            </a:r>
            <a:r>
              <a:rPr lang="en-IE" sz="1800" dirty="0" err="1"/>
              <a:t>sa</a:t>
            </a:r>
            <a:r>
              <a:rPr lang="en-IE" sz="1800" dirty="0"/>
              <a:t> </a:t>
            </a:r>
            <a:r>
              <a:rPr lang="en-IE" sz="1800" dirty="0" err="1"/>
              <a:t>sleamhnán</a:t>
            </a:r>
            <a:r>
              <a:rPr lang="en-IE" sz="1800" dirty="0"/>
              <a:t> </a:t>
            </a:r>
            <a:r>
              <a:rPr lang="en-IE" sz="1800" dirty="0" err="1"/>
              <a:t>seo</a:t>
            </a:r>
            <a:r>
              <a:rPr lang="en-IE" sz="1800" dirty="0"/>
              <a:t>, ach </a:t>
            </a:r>
            <a:r>
              <a:rPr lang="en-IE" sz="1800" dirty="0" err="1"/>
              <a:t>nuair</a:t>
            </a:r>
            <a:r>
              <a:rPr lang="en-IE" sz="1800" dirty="0"/>
              <a:t> </a:t>
            </a:r>
            <a:r>
              <a:rPr lang="en-IE" sz="1800" dirty="0" err="1"/>
              <a:t>atá</a:t>
            </a:r>
            <a:r>
              <a:rPr lang="en-IE" sz="1800" dirty="0"/>
              <a:t> </a:t>
            </a:r>
            <a:r>
              <a:rPr lang="en-IE" sz="1800" dirty="0" err="1"/>
              <a:t>tú</a:t>
            </a:r>
            <a:r>
              <a:rPr lang="en-IE" sz="1800" dirty="0"/>
              <a:t> á </a:t>
            </a:r>
            <a:r>
              <a:rPr lang="en-IE" sz="1800" dirty="0" err="1"/>
              <a:t>úsáid</a:t>
            </a:r>
            <a:r>
              <a:rPr lang="en-IE" sz="1800" dirty="0"/>
              <a:t> </a:t>
            </a:r>
            <a:r>
              <a:rPr lang="en-IE" sz="1800" dirty="0" err="1"/>
              <a:t>i</a:t>
            </a:r>
            <a:r>
              <a:rPr lang="en-IE" sz="1800" dirty="0"/>
              <a:t> </a:t>
            </a:r>
            <a:r>
              <a:rPr lang="en-IE" sz="1800" dirty="0" err="1"/>
              <a:t>gceart</a:t>
            </a:r>
            <a:r>
              <a:rPr lang="en-IE" sz="1800" dirty="0"/>
              <a:t> </a:t>
            </a:r>
            <a:r>
              <a:rPr lang="en-IE" sz="1800" dirty="0" err="1"/>
              <a:t>feicfidh</a:t>
            </a:r>
            <a:r>
              <a:rPr lang="en-IE" sz="1800" dirty="0"/>
              <a:t> </a:t>
            </a:r>
            <a:r>
              <a:rPr lang="en-IE" sz="1800" dirty="0" err="1"/>
              <a:t>tú</a:t>
            </a:r>
            <a:r>
              <a:rPr lang="en-IE" sz="1800" dirty="0"/>
              <a:t> </a:t>
            </a:r>
            <a:r>
              <a:rPr lang="en-IE" sz="1800" dirty="0" err="1"/>
              <a:t>cnaipe</a:t>
            </a:r>
            <a:r>
              <a:rPr lang="en-IE" sz="1800" dirty="0"/>
              <a:t> ag an </a:t>
            </a:r>
            <a:r>
              <a:rPr lang="en-IE" sz="1800" dirty="0" err="1"/>
              <a:t>mbun</a:t>
            </a:r>
            <a:r>
              <a:rPr lang="en-IE" sz="1800" dirty="0"/>
              <a:t> </a:t>
            </a:r>
            <a:r>
              <a:rPr lang="en-IE" sz="1800" dirty="0" err="1"/>
              <a:t>chun</a:t>
            </a:r>
            <a:r>
              <a:rPr lang="en-IE" sz="1800" dirty="0"/>
              <a:t> </a:t>
            </a:r>
            <a:r>
              <a:rPr lang="en-IE" sz="1800" dirty="0" err="1"/>
              <a:t>pictiúir</a:t>
            </a:r>
            <a:r>
              <a:rPr lang="en-IE" sz="1800" dirty="0"/>
              <a:t> </a:t>
            </a:r>
            <a:r>
              <a:rPr lang="en-IE" sz="1800" dirty="0" err="1"/>
              <a:t>nua</a:t>
            </a:r>
            <a:r>
              <a:rPr lang="en-IE" sz="1800" dirty="0"/>
              <a:t> a chur leis </a:t>
            </a:r>
            <a:r>
              <a:rPr lang="en-IE" sz="1800" dirty="0" err="1"/>
              <a:t>freisin</a:t>
            </a:r>
            <a:r>
              <a:rPr lang="en-IE" sz="1800" dirty="0"/>
              <a:t>.</a:t>
            </a:r>
            <a:endParaRPr sz="1800" dirty="0"/>
          </a:p>
          <a:p>
            <a:pPr marL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</a:pPr>
            <a:endParaRPr sz="1800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" name="Google Shape;167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IE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1" name="Google Shape;191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/>
              <a:t>Ós rud é go bhfuil Sprideanna (Sprites) chomh tábhachtach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 b="1"/>
              <a:t>[aistriú go dtí an chéad aistriú eile] / [advance to next transition]</a:t>
            </a:r>
            <a:endParaRPr b="1"/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/>
              <a:t>Tá roinnt íomhánna i ngach tionscadal (agus ar ndóigh is féidir leat do chuid féin a chur leis). Nuair a bheidh siad curtha leis, is féidir leis na sprideanna (sprites) iad a úsáid nuair a bhíonn siad ar an stage (stáitse).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 b="1"/>
              <a:t>[aistriú go dtí an chéad aistriú eile] / [advance to next transition]</a:t>
            </a:r>
            <a:endParaRPr b="1"/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/>
              <a:t>Chun sprid (sprite) a chruthú, scríobhann tú roinnt ordaithe i Python, cosúil leis seo. Deir siad: “in this program there will be a sprite named car, and this is the image that it wears as a costume when it’s on the stage”.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/>
              <a:t>Déanfaidh mé seo a thriail i gceann cúpla nóiméad.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 b="1"/>
              <a:t>[aistriú go dtí an chéad aistriú eile] / [advance to next transition]</a:t>
            </a:r>
            <a:endParaRPr b="1"/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/>
              <a:t>Nuair atá tú tar éis na treoracha do do sprid (sprite) a scríobh, rith an clár trí chliceáil ar an gcnaipe glas “go” (téigh) agus leanfaidh Pytch do threoracha.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92" name="Google Shape;192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IE"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1" name="Google Shape;21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None/>
            </a:pPr>
            <a:r>
              <a:rPr lang="en-IE" dirty="0"/>
              <a:t>Mar a </a:t>
            </a:r>
            <a:r>
              <a:rPr lang="en-IE" dirty="0" err="1"/>
              <a:t>dúirt</a:t>
            </a:r>
            <a:r>
              <a:rPr lang="en-IE" dirty="0"/>
              <a:t> </a:t>
            </a:r>
            <a:r>
              <a:rPr lang="en-IE" dirty="0" err="1"/>
              <a:t>mé</a:t>
            </a:r>
            <a:r>
              <a:rPr lang="en-IE" dirty="0"/>
              <a:t>, </a:t>
            </a:r>
            <a:r>
              <a:rPr lang="en-IE" dirty="0" err="1"/>
              <a:t>táimid</a:t>
            </a:r>
            <a:r>
              <a:rPr lang="en-IE" dirty="0"/>
              <a:t> </a:t>
            </a:r>
            <a:r>
              <a:rPr lang="en-IE" dirty="0" err="1"/>
              <a:t>chun</a:t>
            </a:r>
            <a:r>
              <a:rPr lang="en-IE" dirty="0"/>
              <a:t> </a:t>
            </a:r>
            <a:r>
              <a:rPr lang="en-IE" dirty="0" err="1"/>
              <a:t>clár</a:t>
            </a:r>
            <a:r>
              <a:rPr lang="en-IE" dirty="0"/>
              <a:t> Python a </a:t>
            </a:r>
            <a:r>
              <a:rPr lang="en-IE" dirty="0" err="1"/>
              <a:t>scríobh</a:t>
            </a:r>
            <a:r>
              <a:rPr lang="en-IE" dirty="0"/>
              <a:t> a </a:t>
            </a:r>
            <a:r>
              <a:rPr lang="en-IE" dirty="0" err="1"/>
              <a:t>chruthóidh</a:t>
            </a:r>
            <a:r>
              <a:rPr lang="en-IE" dirty="0"/>
              <a:t> </a:t>
            </a:r>
            <a:r>
              <a:rPr lang="en-IE" dirty="0" err="1"/>
              <a:t>tionscadal</a:t>
            </a:r>
            <a:r>
              <a:rPr lang="en-IE" dirty="0"/>
              <a:t> </a:t>
            </a:r>
            <a:r>
              <a:rPr lang="en-IE" dirty="0" err="1"/>
              <a:t>Pytch</a:t>
            </a:r>
            <a:r>
              <a:rPr lang="en-IE" dirty="0"/>
              <a:t>.</a:t>
            </a:r>
            <a:endParaRPr b="0" dirty="0"/>
          </a:p>
          <a:p>
            <a:pPr marL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</a:pPr>
            <a:r>
              <a:rPr lang="en-IE" dirty="0"/>
              <a:t>Seo é </a:t>
            </a:r>
            <a:r>
              <a:rPr lang="en-IE" dirty="0" err="1"/>
              <a:t>sprid</a:t>
            </a:r>
            <a:r>
              <a:rPr lang="en-IE" dirty="0"/>
              <a:t> (sprite) </a:t>
            </a:r>
            <a:r>
              <a:rPr lang="en-IE" dirty="0" err="1"/>
              <a:t>atá</a:t>
            </a:r>
            <a:r>
              <a:rPr lang="en-IE" dirty="0"/>
              <a:t> ag </a:t>
            </a:r>
            <a:r>
              <a:rPr lang="en-IE" dirty="0" err="1"/>
              <a:t>obair</a:t>
            </a:r>
            <a:r>
              <a:rPr lang="en-IE" dirty="0"/>
              <a:t> ó </a:t>
            </a:r>
            <a:r>
              <a:rPr lang="en-IE" dirty="0" err="1"/>
              <a:t>thionscadal</a:t>
            </a:r>
            <a:r>
              <a:rPr lang="en-IE" dirty="0"/>
              <a:t> </a:t>
            </a:r>
            <a:r>
              <a:rPr lang="en-IE" dirty="0" err="1"/>
              <a:t>Pytch</a:t>
            </a:r>
            <a:r>
              <a:rPr lang="en-IE" dirty="0"/>
              <a:t>. </a:t>
            </a:r>
            <a:r>
              <a:rPr lang="en-IE" dirty="0" err="1"/>
              <a:t>Níl</a:t>
            </a:r>
            <a:r>
              <a:rPr lang="en-IE" dirty="0"/>
              <a:t> </a:t>
            </a:r>
            <a:r>
              <a:rPr lang="en-IE" dirty="0" err="1"/>
              <a:t>sé</a:t>
            </a:r>
            <a:r>
              <a:rPr lang="en-IE" dirty="0"/>
              <a:t> ag </a:t>
            </a:r>
            <a:r>
              <a:rPr lang="en-IE" dirty="0" err="1"/>
              <a:t>déanamh</a:t>
            </a:r>
            <a:r>
              <a:rPr lang="en-IE" dirty="0"/>
              <a:t> </a:t>
            </a:r>
            <a:r>
              <a:rPr lang="en-IE" dirty="0" err="1"/>
              <a:t>mórán</a:t>
            </a:r>
            <a:r>
              <a:rPr lang="en-IE" dirty="0"/>
              <a:t> </a:t>
            </a:r>
            <a:r>
              <a:rPr lang="en-IE" dirty="0" err="1"/>
              <a:t>fós</a:t>
            </a:r>
            <a:r>
              <a:rPr lang="en-IE" dirty="0"/>
              <a:t>, ach </a:t>
            </a:r>
            <a:r>
              <a:rPr lang="en-IE" dirty="0" err="1"/>
              <a:t>tá</a:t>
            </a:r>
            <a:r>
              <a:rPr lang="en-IE" dirty="0"/>
              <a:t> </a:t>
            </a:r>
            <a:r>
              <a:rPr lang="en-IE" dirty="0" err="1"/>
              <a:t>roinnt</a:t>
            </a:r>
            <a:r>
              <a:rPr lang="en-IE" dirty="0"/>
              <a:t> </a:t>
            </a:r>
            <a:r>
              <a:rPr lang="en-IE" dirty="0" err="1"/>
              <a:t>rudaí</a:t>
            </a:r>
            <a:r>
              <a:rPr lang="en-IE" dirty="0"/>
              <a:t> á </a:t>
            </a:r>
            <a:r>
              <a:rPr lang="en-IE" dirty="0" err="1"/>
              <a:t>dhéanamh</a:t>
            </a:r>
            <a:r>
              <a:rPr lang="en-IE" dirty="0"/>
              <a:t> </a:t>
            </a:r>
            <a:r>
              <a:rPr lang="en-IE" dirty="0" err="1"/>
              <a:t>aige</a:t>
            </a:r>
            <a:r>
              <a:rPr lang="en-IE" dirty="0"/>
              <a:t> </a:t>
            </a:r>
            <a:r>
              <a:rPr lang="en-IE" dirty="0" err="1"/>
              <a:t>cheana</a:t>
            </a:r>
            <a:r>
              <a:rPr lang="en-IE" dirty="0"/>
              <a:t> </a:t>
            </a:r>
            <a:r>
              <a:rPr lang="en-IE" dirty="0" err="1"/>
              <a:t>féin</a:t>
            </a:r>
            <a:r>
              <a:rPr lang="en-IE" dirty="0"/>
              <a:t>.</a:t>
            </a:r>
            <a:endParaRPr b="0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b="0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IE" dirty="0" err="1"/>
              <a:t>Ciallaíonn</a:t>
            </a:r>
            <a:r>
              <a:rPr lang="en-IE" dirty="0"/>
              <a:t> </a:t>
            </a:r>
            <a:r>
              <a:rPr lang="en-IE" dirty="0" err="1"/>
              <a:t>gach</a:t>
            </a:r>
            <a:r>
              <a:rPr lang="en-IE" dirty="0"/>
              <a:t> </a:t>
            </a:r>
            <a:r>
              <a:rPr lang="en-IE" dirty="0" err="1"/>
              <a:t>líne</a:t>
            </a:r>
            <a:r>
              <a:rPr lang="en-IE" dirty="0"/>
              <a:t> </a:t>
            </a:r>
            <a:r>
              <a:rPr lang="en-IE" dirty="0" err="1"/>
              <a:t>i</a:t>
            </a:r>
            <a:r>
              <a:rPr lang="en-IE" dirty="0"/>
              <a:t> </a:t>
            </a:r>
            <a:r>
              <a:rPr lang="en-IE" dirty="0" err="1"/>
              <a:t>gclár</a:t>
            </a:r>
            <a:r>
              <a:rPr lang="en-IE" dirty="0"/>
              <a:t> Python </a:t>
            </a:r>
            <a:r>
              <a:rPr lang="en-IE" dirty="0" err="1"/>
              <a:t>rud</a:t>
            </a:r>
            <a:r>
              <a:rPr lang="en-IE" dirty="0"/>
              <a:t> </a:t>
            </a:r>
            <a:r>
              <a:rPr lang="en-IE" dirty="0" err="1"/>
              <a:t>éigin</a:t>
            </a:r>
            <a:r>
              <a:rPr lang="en-IE" dirty="0"/>
              <a:t>; </a:t>
            </a:r>
            <a:r>
              <a:rPr lang="en-IE" dirty="0" err="1"/>
              <a:t>ná</a:t>
            </a:r>
            <a:r>
              <a:rPr lang="en-IE" dirty="0"/>
              <a:t> </a:t>
            </a:r>
            <a:r>
              <a:rPr lang="en-IE" dirty="0" err="1"/>
              <a:t>bí</a:t>
            </a:r>
            <a:r>
              <a:rPr lang="en-IE" dirty="0"/>
              <a:t> </a:t>
            </a:r>
            <a:r>
              <a:rPr lang="en-IE" dirty="0" err="1"/>
              <a:t>buartha</a:t>
            </a:r>
            <a:r>
              <a:rPr lang="en-IE" dirty="0"/>
              <a:t> </a:t>
            </a:r>
            <a:r>
              <a:rPr lang="en-IE" dirty="0" err="1"/>
              <a:t>faoi</a:t>
            </a:r>
            <a:r>
              <a:rPr lang="en-IE" dirty="0"/>
              <a:t> </a:t>
            </a:r>
            <a:r>
              <a:rPr lang="en-IE" dirty="0" err="1"/>
              <a:t>chiall</a:t>
            </a:r>
            <a:r>
              <a:rPr lang="en-IE" dirty="0"/>
              <a:t> </a:t>
            </a:r>
            <a:r>
              <a:rPr lang="en-IE" dirty="0" err="1"/>
              <a:t>beacht</a:t>
            </a:r>
            <a:r>
              <a:rPr lang="en-IE" dirty="0"/>
              <a:t> </a:t>
            </a:r>
            <a:r>
              <a:rPr lang="en-IE" dirty="0" err="1"/>
              <a:t>gach</a:t>
            </a:r>
            <a:r>
              <a:rPr lang="en-IE" dirty="0"/>
              <a:t> </a:t>
            </a:r>
            <a:r>
              <a:rPr lang="en-IE" dirty="0" err="1"/>
              <a:t>líne</a:t>
            </a:r>
            <a:r>
              <a:rPr lang="en-IE" dirty="0"/>
              <a:t> </a:t>
            </a:r>
            <a:r>
              <a:rPr lang="en-IE" dirty="0" err="1"/>
              <a:t>faoi</a:t>
            </a:r>
            <a:r>
              <a:rPr lang="en-IE" dirty="0"/>
              <a:t> </a:t>
            </a:r>
            <a:r>
              <a:rPr lang="en-IE" dirty="0" err="1"/>
              <a:t>láthair</a:t>
            </a:r>
            <a:r>
              <a:rPr lang="en-IE" dirty="0"/>
              <a:t>, ach </a:t>
            </a:r>
            <a:r>
              <a:rPr lang="en-IE" dirty="0" err="1"/>
              <a:t>léigh</a:t>
            </a:r>
            <a:r>
              <a:rPr lang="en-IE" dirty="0"/>
              <a:t> </a:t>
            </a:r>
            <a:r>
              <a:rPr lang="en-IE" dirty="0" err="1"/>
              <a:t>gach</a:t>
            </a:r>
            <a:r>
              <a:rPr lang="en-IE" dirty="0"/>
              <a:t> </a:t>
            </a:r>
            <a:r>
              <a:rPr lang="en-IE" dirty="0" err="1"/>
              <a:t>ceann</a:t>
            </a:r>
            <a:r>
              <a:rPr lang="en-IE" dirty="0"/>
              <a:t> </a:t>
            </a:r>
            <a:r>
              <a:rPr lang="en-IE" dirty="0" err="1"/>
              <a:t>acu</a:t>
            </a:r>
            <a:r>
              <a:rPr lang="en-IE" dirty="0"/>
              <a:t> </a:t>
            </a:r>
            <a:r>
              <a:rPr lang="en-IE" dirty="0" err="1"/>
              <a:t>agus</a:t>
            </a:r>
            <a:r>
              <a:rPr lang="en-IE" dirty="0"/>
              <a:t> </a:t>
            </a:r>
            <a:r>
              <a:rPr lang="en-IE" dirty="0" err="1"/>
              <a:t>smaoinigh</a:t>
            </a:r>
            <a:r>
              <a:rPr lang="en-IE" dirty="0"/>
              <a:t> </a:t>
            </a:r>
            <a:r>
              <a:rPr lang="en-IE" dirty="0" err="1"/>
              <a:t>ar</a:t>
            </a:r>
            <a:r>
              <a:rPr lang="en-IE" dirty="0"/>
              <a:t> an </a:t>
            </a:r>
            <a:r>
              <a:rPr lang="en-IE" dirty="0" err="1"/>
              <a:t>tionchar</a:t>
            </a:r>
            <a:r>
              <a:rPr lang="en-IE" dirty="0"/>
              <a:t> a </a:t>
            </a:r>
            <a:r>
              <a:rPr lang="en-IE" dirty="0" err="1"/>
              <a:t>d’fhéadfadh</a:t>
            </a:r>
            <a:r>
              <a:rPr lang="en-IE" dirty="0"/>
              <a:t> a </a:t>
            </a:r>
            <a:r>
              <a:rPr lang="en-IE" dirty="0" err="1"/>
              <a:t>bheith</a:t>
            </a:r>
            <a:r>
              <a:rPr lang="en-IE" dirty="0"/>
              <a:t> </a:t>
            </a:r>
            <a:r>
              <a:rPr lang="en-IE" dirty="0" err="1"/>
              <a:t>aige</a:t>
            </a:r>
            <a:r>
              <a:rPr lang="en-IE" dirty="0"/>
              <a:t> </a:t>
            </a:r>
            <a:r>
              <a:rPr lang="en-IE" dirty="0" err="1"/>
              <a:t>sa</a:t>
            </a:r>
            <a:r>
              <a:rPr lang="en-IE" dirty="0"/>
              <a:t> </a:t>
            </a:r>
            <a:r>
              <a:rPr lang="en-IE" dirty="0" err="1"/>
              <a:t>tionscadal</a:t>
            </a:r>
            <a:r>
              <a:rPr lang="en-IE" dirty="0"/>
              <a:t>.</a:t>
            </a:r>
            <a:endParaRPr b="0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IE" b="1" dirty="0"/>
              <a:t>[</a:t>
            </a:r>
            <a:r>
              <a:rPr lang="en-IE" b="1" dirty="0" err="1"/>
              <a:t>aistriú</a:t>
            </a:r>
            <a:r>
              <a:rPr lang="en-IE" b="1" dirty="0"/>
              <a:t> go </a:t>
            </a:r>
            <a:r>
              <a:rPr lang="en-IE" b="1" dirty="0" err="1"/>
              <a:t>dtí</a:t>
            </a:r>
            <a:r>
              <a:rPr lang="en-IE" b="1" dirty="0"/>
              <a:t> an </a:t>
            </a:r>
            <a:r>
              <a:rPr lang="en-IE" b="1" dirty="0" err="1"/>
              <a:t>chéad</a:t>
            </a:r>
            <a:r>
              <a:rPr lang="en-IE" b="1" dirty="0"/>
              <a:t> </a:t>
            </a:r>
            <a:r>
              <a:rPr lang="en-IE" b="1" dirty="0" err="1"/>
              <a:t>aistriú</a:t>
            </a:r>
            <a:r>
              <a:rPr lang="en-IE" b="1" dirty="0"/>
              <a:t> </a:t>
            </a:r>
            <a:r>
              <a:rPr lang="en-IE" b="1" dirty="0" err="1"/>
              <a:t>eile</a:t>
            </a:r>
            <a:r>
              <a:rPr lang="en-IE" b="1" dirty="0"/>
              <a:t>]</a:t>
            </a:r>
            <a:endParaRPr b="1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b="0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IE" b="0" dirty="0"/>
              <a:t>Faigh </a:t>
            </a:r>
            <a:r>
              <a:rPr lang="en-IE" dirty="0" err="1"/>
              <a:t>píosa</a:t>
            </a:r>
            <a:r>
              <a:rPr lang="en-IE" dirty="0"/>
              <a:t> </a:t>
            </a:r>
            <a:r>
              <a:rPr lang="en-IE" b="0" dirty="0" err="1"/>
              <a:t>páipéir</a:t>
            </a:r>
            <a:r>
              <a:rPr lang="en-IE" b="0" dirty="0"/>
              <a:t>. </a:t>
            </a:r>
            <a:r>
              <a:rPr lang="en-IE" b="0" dirty="0" err="1"/>
              <a:t>Scríobh</a:t>
            </a:r>
            <a:r>
              <a:rPr lang="en-IE" b="0" dirty="0"/>
              <a:t> </a:t>
            </a:r>
            <a:r>
              <a:rPr lang="en-IE" b="0" dirty="0" err="1"/>
              <a:t>síos</a:t>
            </a:r>
            <a:r>
              <a:rPr lang="en-IE" b="0" dirty="0"/>
              <a:t> </a:t>
            </a:r>
            <a:r>
              <a:rPr lang="en-IE" b="0" dirty="0" err="1"/>
              <a:t>ar</a:t>
            </a:r>
            <a:r>
              <a:rPr lang="en-IE" b="0" dirty="0"/>
              <a:t> do </a:t>
            </a:r>
            <a:r>
              <a:rPr lang="en-IE" dirty="0" err="1"/>
              <a:t>leathanach</a:t>
            </a:r>
            <a:r>
              <a:rPr lang="en-IE" dirty="0"/>
              <a:t> </a:t>
            </a:r>
            <a:r>
              <a:rPr lang="en-IE" b="0" dirty="0"/>
              <a:t>cad </a:t>
            </a:r>
            <a:r>
              <a:rPr lang="en-IE" b="0" dirty="0" err="1"/>
              <a:t>atá</a:t>
            </a:r>
            <a:r>
              <a:rPr lang="en-IE" b="0" dirty="0"/>
              <a:t> </a:t>
            </a:r>
            <a:r>
              <a:rPr lang="en-IE" b="0" dirty="0" err="1"/>
              <a:t>tú</a:t>
            </a:r>
            <a:r>
              <a:rPr lang="en-IE" b="0" dirty="0"/>
              <a:t> ag </a:t>
            </a:r>
            <a:r>
              <a:rPr lang="en-IE" b="0" dirty="0" err="1"/>
              <a:t>súil</a:t>
            </a:r>
            <a:r>
              <a:rPr lang="en-IE" b="0" dirty="0"/>
              <a:t> go </a:t>
            </a:r>
            <a:r>
              <a:rPr lang="en-IE" b="0" dirty="0" err="1"/>
              <a:t>ndéanfaidh</a:t>
            </a:r>
            <a:r>
              <a:rPr lang="en-IE" b="0" dirty="0"/>
              <a:t> </a:t>
            </a:r>
            <a:r>
              <a:rPr lang="en-IE" b="0" dirty="0" err="1"/>
              <a:t>sé</a:t>
            </a:r>
            <a:r>
              <a:rPr lang="en-IE" b="0" dirty="0"/>
              <a:t> </a:t>
            </a:r>
            <a:r>
              <a:rPr lang="en-IE" b="0" dirty="0" err="1"/>
              <a:t>seo</a:t>
            </a:r>
            <a:r>
              <a:rPr lang="en-IE" b="0" dirty="0"/>
              <a:t>.</a:t>
            </a:r>
            <a:endParaRPr b="0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b="0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IE" b="0" dirty="0" err="1"/>
              <a:t>Tógfaimid</a:t>
            </a:r>
            <a:r>
              <a:rPr lang="en-IE" b="0" dirty="0"/>
              <a:t> </a:t>
            </a:r>
            <a:r>
              <a:rPr lang="en-IE" b="0" dirty="0" err="1"/>
              <a:t>cúpla</a:t>
            </a:r>
            <a:r>
              <a:rPr lang="en-IE" b="0" dirty="0"/>
              <a:t> </a:t>
            </a:r>
            <a:r>
              <a:rPr lang="en-IE" b="0" dirty="0" err="1"/>
              <a:t>nóiméad</a:t>
            </a:r>
            <a:r>
              <a:rPr lang="en-IE" b="0" dirty="0"/>
              <a:t>, </a:t>
            </a:r>
            <a:r>
              <a:rPr lang="en-IE" b="0" dirty="0" err="1"/>
              <a:t>pléfaimid</a:t>
            </a:r>
            <a:r>
              <a:rPr lang="en-IE" b="0" dirty="0"/>
              <a:t> é, </a:t>
            </a:r>
            <a:r>
              <a:rPr lang="en-IE" b="0" dirty="0" err="1"/>
              <a:t>agus</a:t>
            </a:r>
            <a:r>
              <a:rPr lang="en-IE" b="0" dirty="0"/>
              <a:t> </a:t>
            </a:r>
            <a:r>
              <a:rPr lang="en-IE" b="0" dirty="0" err="1"/>
              <a:t>scríobhaimid</a:t>
            </a:r>
            <a:r>
              <a:rPr lang="en-IE" b="0" dirty="0"/>
              <a:t> </a:t>
            </a:r>
            <a:r>
              <a:rPr lang="en-IE" b="0" dirty="0" err="1"/>
              <a:t>síos</a:t>
            </a:r>
            <a:r>
              <a:rPr lang="en-IE" b="0" dirty="0"/>
              <a:t> cad a </a:t>
            </a:r>
            <a:r>
              <a:rPr lang="en-IE" b="0" dirty="0" err="1"/>
              <a:t>cheapann</a:t>
            </a:r>
            <a:r>
              <a:rPr lang="en-IE" b="0" dirty="0"/>
              <a:t> </a:t>
            </a:r>
            <a:r>
              <a:rPr lang="en-IE" b="0" dirty="0" err="1"/>
              <a:t>tú</a:t>
            </a:r>
            <a:r>
              <a:rPr lang="en-IE" b="0" dirty="0"/>
              <a:t> a </a:t>
            </a:r>
            <a:r>
              <a:rPr lang="en-IE" b="0" dirty="0" err="1"/>
              <a:t>tharlóidh</a:t>
            </a:r>
            <a:r>
              <a:rPr lang="en-IE" b="0" dirty="0"/>
              <a:t>. </a:t>
            </a:r>
            <a:r>
              <a:rPr lang="en-IE" b="0" dirty="0" err="1"/>
              <a:t>Má</a:t>
            </a:r>
            <a:r>
              <a:rPr lang="en-IE" b="0" dirty="0"/>
              <a:t> </a:t>
            </a:r>
            <a:r>
              <a:rPr lang="en-IE" b="0" dirty="0" err="1"/>
              <a:t>tá</a:t>
            </a:r>
            <a:r>
              <a:rPr lang="en-IE" b="0" dirty="0"/>
              <a:t> </a:t>
            </a:r>
            <a:r>
              <a:rPr lang="en-IE" b="0" dirty="0" err="1"/>
              <a:t>rud</a:t>
            </a:r>
            <a:r>
              <a:rPr lang="en-IE" b="0" dirty="0"/>
              <a:t> </a:t>
            </a:r>
            <a:r>
              <a:rPr lang="en-IE" b="0" dirty="0" err="1"/>
              <a:t>éigin</a:t>
            </a:r>
            <a:r>
              <a:rPr lang="en-IE" b="0" dirty="0"/>
              <a:t> le </a:t>
            </a:r>
            <a:r>
              <a:rPr lang="en-IE" b="0" dirty="0" err="1"/>
              <a:t>déanamh</a:t>
            </a:r>
            <a:r>
              <a:rPr lang="en-IE" b="0" dirty="0"/>
              <a:t> ag an </a:t>
            </a:r>
            <a:r>
              <a:rPr lang="en-IE" b="0" dirty="0" err="1"/>
              <a:t>duine</a:t>
            </a:r>
            <a:r>
              <a:rPr lang="en-IE" b="0" dirty="0"/>
              <a:t> </a:t>
            </a:r>
            <a:r>
              <a:rPr lang="en-IE" b="0" dirty="0" err="1"/>
              <a:t>atá</a:t>
            </a:r>
            <a:r>
              <a:rPr lang="en-IE" b="0" dirty="0"/>
              <a:t> </a:t>
            </a:r>
            <a:r>
              <a:rPr lang="en-IE" dirty="0" err="1"/>
              <a:t>ar</a:t>
            </a:r>
            <a:r>
              <a:rPr lang="en-IE" b="0" dirty="0"/>
              <a:t> an </a:t>
            </a:r>
            <a:r>
              <a:rPr lang="en-IE" b="0" dirty="0" err="1"/>
              <a:t>ríomhaire</a:t>
            </a:r>
            <a:r>
              <a:rPr lang="en-IE" b="0" dirty="0"/>
              <a:t> </a:t>
            </a:r>
            <a:r>
              <a:rPr lang="en-IE" b="0" dirty="0" err="1"/>
              <a:t>chun</a:t>
            </a:r>
            <a:r>
              <a:rPr lang="en-IE" b="0" dirty="0"/>
              <a:t> </a:t>
            </a:r>
            <a:r>
              <a:rPr lang="en-IE" dirty="0"/>
              <a:t>a </a:t>
            </a:r>
            <a:r>
              <a:rPr lang="en-IE" dirty="0" err="1"/>
              <a:t>chinntiú</a:t>
            </a:r>
            <a:r>
              <a:rPr lang="en-IE" dirty="0"/>
              <a:t>  go </a:t>
            </a:r>
            <a:r>
              <a:rPr lang="en-IE" dirty="0" err="1"/>
              <a:t>dtarlóidh</a:t>
            </a:r>
            <a:r>
              <a:rPr lang="en-IE" dirty="0"/>
              <a:t> </a:t>
            </a:r>
            <a:r>
              <a:rPr lang="en-IE" dirty="0" err="1"/>
              <a:t>aon</a:t>
            </a:r>
            <a:r>
              <a:rPr lang="en-IE" dirty="0"/>
              <a:t> </a:t>
            </a:r>
            <a:r>
              <a:rPr lang="en-IE" dirty="0" err="1"/>
              <a:t>rud</a:t>
            </a:r>
            <a:r>
              <a:rPr lang="en-IE" b="0" dirty="0"/>
              <a:t>, </a:t>
            </a:r>
            <a:r>
              <a:rPr lang="en-IE" b="0" dirty="0" err="1"/>
              <a:t>scríobh</a:t>
            </a:r>
            <a:r>
              <a:rPr lang="en-IE" b="0" dirty="0"/>
              <a:t> sin </a:t>
            </a:r>
            <a:r>
              <a:rPr lang="en-IE" b="0" dirty="0" err="1"/>
              <a:t>síos</a:t>
            </a:r>
            <a:r>
              <a:rPr lang="en-IE" b="0" dirty="0"/>
              <a:t> </a:t>
            </a:r>
            <a:r>
              <a:rPr lang="en-IE" b="0" dirty="0" err="1"/>
              <a:t>freisin</a:t>
            </a:r>
            <a:r>
              <a:rPr lang="en-IE" b="0" dirty="0"/>
              <a:t>.</a:t>
            </a:r>
            <a:endParaRPr b="0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b="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 dirty="0"/>
              <a:t>Is </a:t>
            </a:r>
            <a:r>
              <a:rPr lang="en-IE" dirty="0" err="1"/>
              <a:t>féidir</a:t>
            </a:r>
            <a:r>
              <a:rPr lang="en-IE" dirty="0"/>
              <a:t> </a:t>
            </a:r>
            <a:r>
              <a:rPr lang="en-IE" dirty="0" err="1"/>
              <a:t>leat</a:t>
            </a:r>
            <a:r>
              <a:rPr lang="en-IE" dirty="0"/>
              <a:t> an </a:t>
            </a:r>
            <a:r>
              <a:rPr lang="en-IE" dirty="0" err="1"/>
              <a:t>físeán</a:t>
            </a:r>
            <a:r>
              <a:rPr lang="en-IE" dirty="0"/>
              <a:t> a chur </a:t>
            </a:r>
            <a:r>
              <a:rPr lang="en-IE" dirty="0" err="1"/>
              <a:t>ar</a:t>
            </a:r>
            <a:r>
              <a:rPr lang="en-IE" dirty="0"/>
              <a:t> </a:t>
            </a:r>
            <a:r>
              <a:rPr lang="en-IE" dirty="0" err="1"/>
              <a:t>sos</a:t>
            </a:r>
            <a:r>
              <a:rPr lang="en-IE" dirty="0"/>
              <a:t> </a:t>
            </a:r>
            <a:r>
              <a:rPr lang="en-IE" dirty="0" err="1"/>
              <a:t>anseo</a:t>
            </a:r>
            <a:r>
              <a:rPr lang="en-IE" dirty="0"/>
              <a:t> go </a:t>
            </a:r>
            <a:r>
              <a:rPr lang="en-IE" dirty="0" err="1"/>
              <a:t>dtí</a:t>
            </a:r>
            <a:r>
              <a:rPr lang="en-IE" dirty="0"/>
              <a:t> go </a:t>
            </a:r>
            <a:r>
              <a:rPr lang="en-IE" dirty="0" err="1"/>
              <a:t>mbeidh</a:t>
            </a:r>
            <a:r>
              <a:rPr lang="en-IE" dirty="0"/>
              <a:t> </a:t>
            </a:r>
            <a:r>
              <a:rPr lang="en-IE" dirty="0" err="1"/>
              <a:t>tú</a:t>
            </a:r>
            <a:r>
              <a:rPr lang="en-IE" dirty="0"/>
              <a:t> </a:t>
            </a:r>
            <a:r>
              <a:rPr lang="en-IE" dirty="0" err="1"/>
              <a:t>críochnaithe</a:t>
            </a:r>
            <a:r>
              <a:rPr lang="en-IE" dirty="0"/>
              <a:t>.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IE" b="1" dirty="0"/>
              <a:t>[</a:t>
            </a:r>
            <a:r>
              <a:rPr lang="en-IE" b="1" dirty="0" err="1"/>
              <a:t>tóg</a:t>
            </a:r>
            <a:r>
              <a:rPr lang="en-IE" b="1" dirty="0"/>
              <a:t> </a:t>
            </a:r>
            <a:r>
              <a:rPr lang="en-IE" b="1" dirty="0" err="1"/>
              <a:t>sos</a:t>
            </a:r>
            <a:r>
              <a:rPr lang="en-IE" b="1" dirty="0"/>
              <a:t> </a:t>
            </a:r>
            <a:r>
              <a:rPr lang="en-IE" b="1" dirty="0" err="1"/>
              <a:t>anseo</a:t>
            </a:r>
            <a:r>
              <a:rPr lang="en-IE" b="1" dirty="0"/>
              <a:t> </a:t>
            </a:r>
            <a:r>
              <a:rPr lang="en-IE" b="1" dirty="0" err="1"/>
              <a:t>ar</a:t>
            </a:r>
            <a:r>
              <a:rPr lang="en-IE" b="1" dirty="0"/>
              <a:t> </a:t>
            </a:r>
            <a:r>
              <a:rPr lang="en-IE" b="1" dirty="0" err="1"/>
              <a:t>feadh</a:t>
            </a:r>
            <a:r>
              <a:rPr lang="en-IE" b="1" dirty="0"/>
              <a:t> 10 </a:t>
            </a:r>
            <a:r>
              <a:rPr lang="en-IE" b="1" dirty="0" err="1"/>
              <a:t>soicind</a:t>
            </a:r>
            <a:r>
              <a:rPr lang="en-IE" b="1" dirty="0"/>
              <a:t> </a:t>
            </a:r>
            <a:r>
              <a:rPr lang="en-IE" b="1" dirty="0" err="1"/>
              <a:t>nó</a:t>
            </a:r>
            <a:r>
              <a:rPr lang="en-IE" b="1" dirty="0"/>
              <a:t> mar sin]</a:t>
            </a:r>
            <a:endParaRPr sz="1300" dirty="0"/>
          </a:p>
        </p:txBody>
      </p:sp>
      <p:sp>
        <p:nvSpPr>
          <p:cNvPr id="212" name="Google Shape;212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IE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8" name="Google Shape;228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IE"/>
              <a:t>Anois tá sé in am triail a bhaint as an gclár agus féachaint cad a dhéanann sé i ndáiríre. Má leanann tú an nasc ar an sleamhnán seo, luchtófar Pytch leis an tionscadal ceart. Athróimid an cód níos déanaí, ach faoi láthair bain úsáid as díreach mar atá sé. Nuair a bheidh sé luchtaithe, seiceáil go bhfuil sé mar an gcéanna leis an méid a chonaic tú ar an sleamhnán roimhe seo (ba chóir go bhfuil). Ansin, brúigh an cnaipe glas “run” (rith). An bhfeiceann tú go n-iompraíonn sé díreach mar a shíl tú? Smaoinigh ar aon difríocht a chonaic tú agus déan nóta díobh.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b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b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IE"/>
              <a:t>Is féidir leat an físeán a chur ar sos arís go dtí go mbeidh deis agat é a rith.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IE" b="1"/>
              <a:t>[tóg sos anseo ar feadh 10 soicind nó mar sin]</a:t>
            </a:r>
            <a:endParaRPr b="1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b="0"/>
          </a:p>
        </p:txBody>
      </p:sp>
      <p:sp>
        <p:nvSpPr>
          <p:cNvPr id="229" name="Google Shape;229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IE"/>
              <a:t>6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0" name="Google Shape;240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IE"/>
              <a:t>Anois tá sé in am smaoineamh go dáiríre ar conas a oibríonn ár gclár Python. Bain triail as na ceisteanna ar </a:t>
            </a:r>
            <a:r>
              <a:rPr lang="en-IE" b="1"/>
              <a:t>Bileog Oibre 2</a:t>
            </a:r>
            <a:r>
              <a:rPr lang="en-IE"/>
              <a:t> — chuir mé ar an sleamhnán anseo iad freisin. Oibrigh i bpéirí arís, agus labhair faoi gach ceist, smaoinigh ar cad atá tú ag súil go ndéanfaidh sé, agus déan turgnamh leis an gcód sa chlár.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IE">
                <a:latin typeface="Calibri"/>
                <a:ea typeface="Calibri"/>
                <a:cs typeface="Calibri"/>
                <a:sym typeface="Calibri"/>
              </a:rPr>
              <a:t> 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IE">
                <a:latin typeface="Calibri"/>
                <a:ea typeface="Calibri"/>
                <a:cs typeface="Calibri"/>
                <a:sym typeface="Calibri"/>
              </a:rPr>
              <a:t> Má théann rudaí </a:t>
            </a:r>
            <a:r>
              <a:rPr lang="en-IE"/>
              <a:t>ar strae </a:t>
            </a:r>
            <a:r>
              <a:rPr lang="en-IE">
                <a:latin typeface="Calibri"/>
                <a:ea typeface="Calibri"/>
                <a:cs typeface="Calibri"/>
                <a:sym typeface="Calibri"/>
              </a:rPr>
              <a:t>agus nach bhfuil a fhios agat conas dul ar ais, cuimhnigh gur féidir i gcónaí filleadh ar an tionscadal bunaidh tríd an nasc sin a úsáid arís agus cóip úr a fháil. Mar sin tá</a:t>
            </a:r>
            <a:r>
              <a:rPr lang="en-IE"/>
              <a:t> saoirse agat</a:t>
            </a:r>
            <a:r>
              <a:rPr lang="en-IE">
                <a:latin typeface="Calibri"/>
                <a:ea typeface="Calibri"/>
                <a:cs typeface="Calibri"/>
                <a:sym typeface="Calibri"/>
              </a:rPr>
              <a:t> chun turgnamh a dhéanamh!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IE">
                <a:latin typeface="Calibri"/>
                <a:ea typeface="Calibri"/>
                <a:cs typeface="Calibri"/>
                <a:sym typeface="Calibri"/>
              </a:rPr>
              <a:t> 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IE"/>
              <a:t>Ní féidir leat rud ar bith a bhriseadh trí seo a dhéanamh; tá Pytch socraithe ionas nach n-úsáideann do thionscadal aon rud ar an ríomhaire.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IE"/>
              <a:t>Arís, cuir an físeán ar sos anseo go dtí go mbeidh gach duine críochnaithe leis na ceisteanna.</a:t>
            </a:r>
            <a:endParaRPr b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IE" b="1"/>
              <a:t>[tóg sos anseo ar feadh 10 soicind nó mar sin]</a:t>
            </a:r>
            <a:endParaRPr b="1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41" name="Google Shape;241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IE"/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2" name="Google Shape;252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 sz="1100">
                <a:latin typeface="Arial"/>
                <a:ea typeface="Arial"/>
                <a:cs typeface="Arial"/>
                <a:sym typeface="Arial"/>
              </a:rPr>
              <a:t>Anois tá sé in am á gcuma féin a chur ar an tionscadal.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 sz="1100">
                <a:latin typeface="Arial"/>
                <a:ea typeface="Arial"/>
                <a:cs typeface="Arial"/>
                <a:sym typeface="Arial"/>
              </a:rPr>
              <a:t>Oibrígí i mbeirteanna fós, agus labhraígí faoi gach athrú atá á dhéanamh agaibh. Glacaigí sealanna mar an clóscríobhaí. Tá sé an-éasca botúin bheaga a dhéanamh nuair atá tú ag foghlaim códála, agus cabhraíonn dhá phéire súl le botúin bheaga a aimsiú. I gcláreagrú gairmiúil tugtar “pair programming” air seo, dála an scéil.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 sz="1100">
                <a:latin typeface="Arial"/>
                <a:ea typeface="Arial"/>
                <a:cs typeface="Arial"/>
                <a:sym typeface="Arial"/>
              </a:rPr>
              <a:t>Comhlánaígí Bileog Oibre 3 le bhur gcláir, agus má chríochnaíonn sibh go luath is féidir libh na gníomhaíochtaí breise a thriail.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 sz="1100">
                <a:latin typeface="Arial"/>
                <a:ea typeface="Arial"/>
                <a:cs typeface="Arial"/>
                <a:sym typeface="Arial"/>
              </a:rPr>
              <a:t>Dála an scéil, má tá sibh ag líonadh isteach na bileoige oibre ar ríomhaire, is féidir libh </a:t>
            </a:r>
            <a:r>
              <a:rPr lang="en-IE" sz="1100" b="1">
                <a:latin typeface="Arial"/>
                <a:ea typeface="Arial"/>
                <a:cs typeface="Arial"/>
                <a:sym typeface="Arial"/>
              </a:rPr>
              <a:t>cóipeáil agus greamú</a:t>
            </a:r>
            <a:r>
              <a:rPr lang="en-IE" sz="1100">
                <a:latin typeface="Arial"/>
                <a:ea typeface="Arial"/>
                <a:cs typeface="Arial"/>
                <a:sym typeface="Arial"/>
              </a:rPr>
              <a:t> a úsáid ón roghchlár deaschliceála chun bhur gcód a ghreamú. Más mian libh </a:t>
            </a:r>
            <a:r>
              <a:rPr lang="en-IE" sz="1100" b="1">
                <a:latin typeface="Arial"/>
                <a:ea typeface="Arial"/>
                <a:cs typeface="Arial"/>
                <a:sym typeface="Arial"/>
              </a:rPr>
              <a:t>gabháil scáileáin</a:t>
            </a:r>
            <a:r>
              <a:rPr lang="en-IE" sz="1100">
                <a:latin typeface="Arial"/>
                <a:ea typeface="Arial"/>
                <a:cs typeface="Arial"/>
                <a:sym typeface="Arial"/>
              </a:rPr>
              <a:t> den Stage (stáitse) a ghlacadh agus an clár ar siúl, cliceáil ar an roghchlár </a:t>
            </a:r>
            <a:r>
              <a:rPr lang="en-IE" sz="1100" b="1">
                <a:latin typeface="Arial"/>
                <a:ea typeface="Arial"/>
                <a:cs typeface="Arial"/>
                <a:sym typeface="Arial"/>
              </a:rPr>
              <a:t>trí phonc</a:t>
            </a:r>
            <a:r>
              <a:rPr lang="en-IE" sz="1100">
                <a:latin typeface="Arial"/>
                <a:ea typeface="Arial"/>
                <a:cs typeface="Arial"/>
                <a:sym typeface="Arial"/>
              </a:rPr>
              <a:t> atá ag barr ar dheis fhuinneog Pytch (os cionn chúinne uachtarach ar dheis den Stage (stáitse)) agus roghnaigh </a:t>
            </a:r>
            <a:r>
              <a:rPr lang="en-IE" sz="1100" b="1">
                <a:latin typeface="Arial"/>
                <a:ea typeface="Arial"/>
                <a:cs typeface="Arial"/>
                <a:sym typeface="Arial"/>
              </a:rPr>
              <a:t>“Screenshot”</a:t>
            </a:r>
            <a:r>
              <a:rPr lang="en-IE" sz="1100">
                <a:latin typeface="Arial"/>
                <a:ea typeface="Arial"/>
                <a:cs typeface="Arial"/>
                <a:sym typeface="Arial"/>
              </a:rPr>
              <a:t>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 sz="1100">
                <a:latin typeface="Arial"/>
                <a:ea typeface="Arial"/>
                <a:cs typeface="Arial"/>
                <a:sym typeface="Arial"/>
              </a:rPr>
              <a:t>Mar is gnách, ba chóir daoibh </a:t>
            </a:r>
            <a:r>
              <a:rPr lang="en-IE" sz="1100" b="1">
                <a:latin typeface="Arial"/>
                <a:ea typeface="Arial"/>
                <a:cs typeface="Arial"/>
                <a:sym typeface="Arial"/>
              </a:rPr>
              <a:t>an físeán a chur ar sos anseo</a:t>
            </a:r>
            <a:r>
              <a:rPr lang="en-IE" sz="1100">
                <a:latin typeface="Arial"/>
                <a:ea typeface="Arial"/>
                <a:cs typeface="Arial"/>
                <a:sym typeface="Arial"/>
              </a:rPr>
              <a:t> go dtí go mbeidh gach duine réidh leis na tascanna. </a:t>
            </a:r>
            <a:br>
              <a:rPr lang="en-IE" sz="1100">
                <a:latin typeface="Arial"/>
                <a:ea typeface="Arial"/>
                <a:cs typeface="Arial"/>
                <a:sym typeface="Arial"/>
              </a:rPr>
            </a:br>
            <a:r>
              <a:rPr lang="en-IE" b="1"/>
              <a:t>[tóg sos anseo ar feadh 10 soicind nó mar sin]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</a:pPr>
            <a:endParaRPr b="1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b="0"/>
          </a:p>
        </p:txBody>
      </p:sp>
      <p:sp>
        <p:nvSpPr>
          <p:cNvPr id="253" name="Google Shape;253;p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IE"/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9" name="Google Shape;269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 sz="1100" dirty="0">
                <a:latin typeface="Arial"/>
                <a:ea typeface="Arial"/>
                <a:cs typeface="Arial"/>
                <a:sym typeface="Arial"/>
              </a:rPr>
              <a:t>Mar sin, </a:t>
            </a:r>
            <a:r>
              <a:rPr lang="en-IE" sz="1100" dirty="0" err="1">
                <a:latin typeface="Arial"/>
                <a:ea typeface="Arial"/>
                <a:cs typeface="Arial"/>
                <a:sym typeface="Arial"/>
              </a:rPr>
              <a:t>déanaimis</a:t>
            </a:r>
            <a:r>
              <a:rPr lang="en-IE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1100" dirty="0" err="1">
                <a:latin typeface="Arial"/>
                <a:ea typeface="Arial"/>
                <a:cs typeface="Arial"/>
                <a:sym typeface="Arial"/>
              </a:rPr>
              <a:t>athbhreithniú</a:t>
            </a:r>
            <a:r>
              <a:rPr lang="en-IE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1100" dirty="0" err="1">
                <a:latin typeface="Arial"/>
                <a:ea typeface="Arial"/>
                <a:cs typeface="Arial"/>
                <a:sym typeface="Arial"/>
              </a:rPr>
              <a:t>ar</a:t>
            </a:r>
            <a:r>
              <a:rPr lang="en-IE" sz="1100" dirty="0">
                <a:latin typeface="Arial"/>
                <a:ea typeface="Arial"/>
                <a:cs typeface="Arial"/>
                <a:sym typeface="Arial"/>
              </a:rPr>
              <a:t> a </a:t>
            </a:r>
            <a:r>
              <a:rPr lang="en-IE" sz="1100" dirty="0" err="1">
                <a:latin typeface="Arial"/>
                <a:ea typeface="Arial"/>
                <a:cs typeface="Arial"/>
                <a:sym typeface="Arial"/>
              </a:rPr>
              <a:t>bhfuil</a:t>
            </a:r>
            <a:r>
              <a:rPr lang="en-IE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1100" dirty="0" err="1">
                <a:latin typeface="Arial"/>
                <a:ea typeface="Arial"/>
                <a:cs typeface="Arial"/>
                <a:sym typeface="Arial"/>
              </a:rPr>
              <a:t>foghlamtha</a:t>
            </a:r>
            <a:r>
              <a:rPr lang="en-IE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1100" dirty="0" err="1">
                <a:latin typeface="Arial"/>
                <a:ea typeface="Arial"/>
                <a:cs typeface="Arial"/>
                <a:sym typeface="Arial"/>
              </a:rPr>
              <a:t>againn</a:t>
            </a:r>
            <a:r>
              <a:rPr lang="en-IE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IE" sz="1100" dirty="0" err="1">
                <a:latin typeface="Arial"/>
                <a:ea typeface="Arial"/>
                <a:cs typeface="Arial"/>
                <a:sym typeface="Arial"/>
              </a:rPr>
              <a:t>Inniu</a:t>
            </a:r>
            <a:r>
              <a:rPr lang="en-IE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1100" dirty="0" err="1">
                <a:latin typeface="Arial"/>
                <a:ea typeface="Arial"/>
                <a:cs typeface="Arial"/>
                <a:sym typeface="Arial"/>
              </a:rPr>
              <a:t>chonaiceamar</a:t>
            </a:r>
            <a:r>
              <a:rPr lang="en-IE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1100" dirty="0" err="1">
                <a:latin typeface="Arial"/>
                <a:ea typeface="Arial"/>
                <a:cs typeface="Arial"/>
                <a:sym typeface="Arial"/>
              </a:rPr>
              <a:t>conas</a:t>
            </a:r>
            <a:r>
              <a:rPr lang="en-IE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1100" dirty="0" err="1">
                <a:latin typeface="Arial"/>
                <a:ea typeface="Arial"/>
                <a:cs typeface="Arial"/>
                <a:sym typeface="Arial"/>
              </a:rPr>
              <a:t>clár</a:t>
            </a:r>
            <a:r>
              <a:rPr lang="en-IE" sz="1100" dirty="0">
                <a:latin typeface="Arial"/>
                <a:ea typeface="Arial"/>
                <a:cs typeface="Arial"/>
                <a:sym typeface="Arial"/>
              </a:rPr>
              <a:t> Python a </a:t>
            </a:r>
            <a:r>
              <a:rPr lang="en-IE" sz="1100" dirty="0" err="1">
                <a:latin typeface="Arial"/>
                <a:ea typeface="Arial"/>
                <a:cs typeface="Arial"/>
                <a:sym typeface="Arial"/>
              </a:rPr>
              <a:t>úsáid</a:t>
            </a:r>
            <a:r>
              <a:rPr lang="en-IE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1100" dirty="0" err="1">
                <a:latin typeface="Arial"/>
                <a:ea typeface="Arial"/>
                <a:cs typeface="Arial"/>
                <a:sym typeface="Arial"/>
              </a:rPr>
              <a:t>chun</a:t>
            </a:r>
            <a:r>
              <a:rPr lang="en-IE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1100" dirty="0" err="1">
                <a:latin typeface="Arial"/>
                <a:ea typeface="Arial"/>
                <a:cs typeface="Arial"/>
                <a:sym typeface="Arial"/>
              </a:rPr>
              <a:t>rialú</a:t>
            </a:r>
            <a:r>
              <a:rPr lang="en-IE" sz="1100" dirty="0">
                <a:latin typeface="Arial"/>
                <a:ea typeface="Arial"/>
                <a:cs typeface="Arial"/>
                <a:sym typeface="Arial"/>
              </a:rPr>
              <a:t> a </a:t>
            </a:r>
            <a:r>
              <a:rPr lang="en-IE" sz="1100" dirty="0" err="1">
                <a:latin typeface="Arial"/>
                <a:ea typeface="Arial"/>
                <a:cs typeface="Arial"/>
                <a:sym typeface="Arial"/>
              </a:rPr>
              <a:t>dhéanamh</a:t>
            </a:r>
            <a:r>
              <a:rPr lang="en-IE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1100" dirty="0" err="1">
                <a:latin typeface="Arial"/>
                <a:ea typeface="Arial"/>
                <a:cs typeface="Arial"/>
                <a:sym typeface="Arial"/>
              </a:rPr>
              <a:t>ar</a:t>
            </a:r>
            <a:r>
              <a:rPr lang="en-IE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1100" dirty="0" err="1">
                <a:latin typeface="Arial"/>
                <a:ea typeface="Arial"/>
                <a:cs typeface="Arial"/>
                <a:sym typeface="Arial"/>
              </a:rPr>
              <a:t>thionscadal</a:t>
            </a:r>
            <a:r>
              <a:rPr lang="en-IE" sz="1100" dirty="0">
                <a:latin typeface="Arial"/>
                <a:ea typeface="Arial"/>
                <a:cs typeface="Arial"/>
                <a:sym typeface="Arial"/>
              </a:rPr>
              <a:t> a </a:t>
            </a:r>
            <a:r>
              <a:rPr lang="en-IE" sz="1100" dirty="0" err="1">
                <a:latin typeface="Arial"/>
                <a:ea typeface="Arial"/>
                <a:cs typeface="Arial"/>
                <a:sym typeface="Arial"/>
              </a:rPr>
              <a:t>thaispeáin</a:t>
            </a:r>
            <a:r>
              <a:rPr lang="en-IE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1100" dirty="0" err="1">
                <a:latin typeface="Arial"/>
                <a:ea typeface="Arial"/>
                <a:cs typeface="Arial"/>
                <a:sym typeface="Arial"/>
              </a:rPr>
              <a:t>teachtaireachtaí</a:t>
            </a:r>
            <a:r>
              <a:rPr lang="en-IE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1100" dirty="0" err="1">
                <a:latin typeface="Arial"/>
                <a:ea typeface="Arial"/>
                <a:cs typeface="Arial"/>
                <a:sym typeface="Arial"/>
              </a:rPr>
              <a:t>ar</a:t>
            </a:r>
            <a:r>
              <a:rPr lang="en-IE" sz="1100" dirty="0">
                <a:latin typeface="Arial"/>
                <a:ea typeface="Arial"/>
                <a:cs typeface="Arial"/>
                <a:sym typeface="Arial"/>
              </a:rPr>
              <a:t> an </a:t>
            </a:r>
            <a:r>
              <a:rPr lang="en-IE" sz="1100" dirty="0" err="1">
                <a:latin typeface="Arial"/>
                <a:ea typeface="Arial"/>
                <a:cs typeface="Arial"/>
                <a:sym typeface="Arial"/>
              </a:rPr>
              <a:t>scáileán</a:t>
            </a:r>
            <a:r>
              <a:rPr lang="en-IE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IE" sz="1100" dirty="0" err="1">
                <a:latin typeface="Arial"/>
                <a:ea typeface="Arial"/>
                <a:cs typeface="Arial"/>
                <a:sym typeface="Arial"/>
              </a:rPr>
              <a:t>agus</a:t>
            </a:r>
            <a:r>
              <a:rPr lang="en-IE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1100" dirty="0" err="1">
                <a:latin typeface="Arial"/>
                <a:ea typeface="Arial"/>
                <a:cs typeface="Arial"/>
                <a:sym typeface="Arial"/>
              </a:rPr>
              <a:t>rinneamar</a:t>
            </a:r>
            <a:r>
              <a:rPr lang="en-IE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1100" dirty="0" err="1">
                <a:latin typeface="Arial"/>
                <a:ea typeface="Arial"/>
                <a:cs typeface="Arial"/>
                <a:sym typeface="Arial"/>
              </a:rPr>
              <a:t>iniúchadh</a:t>
            </a:r>
            <a:r>
              <a:rPr lang="en-IE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1100" dirty="0" err="1">
                <a:latin typeface="Arial"/>
                <a:ea typeface="Arial"/>
                <a:cs typeface="Arial"/>
                <a:sym typeface="Arial"/>
              </a:rPr>
              <a:t>ar</a:t>
            </a:r>
            <a:r>
              <a:rPr lang="en-IE" sz="1100" dirty="0">
                <a:latin typeface="Arial"/>
                <a:ea typeface="Arial"/>
                <a:cs typeface="Arial"/>
                <a:sym typeface="Arial"/>
              </a:rPr>
              <a:t> an </a:t>
            </a:r>
            <a:r>
              <a:rPr lang="en-IE" sz="1100" dirty="0" err="1">
                <a:latin typeface="Arial"/>
                <a:ea typeface="Arial"/>
                <a:cs typeface="Arial"/>
                <a:sym typeface="Arial"/>
              </a:rPr>
              <a:t>gcaoi</a:t>
            </a:r>
            <a:r>
              <a:rPr lang="en-IE" sz="1100" dirty="0">
                <a:latin typeface="Arial"/>
                <a:ea typeface="Arial"/>
                <a:cs typeface="Arial"/>
                <a:sym typeface="Arial"/>
              </a:rPr>
              <a:t> a n-</a:t>
            </a:r>
            <a:r>
              <a:rPr lang="en-IE" sz="1100" dirty="0" err="1">
                <a:latin typeface="Arial"/>
                <a:ea typeface="Arial"/>
                <a:cs typeface="Arial"/>
                <a:sym typeface="Arial"/>
              </a:rPr>
              <a:t>oibríonn</a:t>
            </a:r>
            <a:r>
              <a:rPr lang="en-IE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1100" dirty="0" err="1">
                <a:latin typeface="Arial"/>
                <a:ea typeface="Arial"/>
                <a:cs typeface="Arial"/>
                <a:sym typeface="Arial"/>
              </a:rPr>
              <a:t>na</a:t>
            </a:r>
            <a:r>
              <a:rPr lang="en-IE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1100" dirty="0" err="1">
                <a:latin typeface="Arial"/>
                <a:ea typeface="Arial"/>
                <a:cs typeface="Arial"/>
                <a:sym typeface="Arial"/>
              </a:rPr>
              <a:t>codanna</a:t>
            </a:r>
            <a:r>
              <a:rPr lang="en-IE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1100" dirty="0" err="1">
                <a:latin typeface="Arial"/>
                <a:ea typeface="Arial"/>
                <a:cs typeface="Arial"/>
                <a:sym typeface="Arial"/>
              </a:rPr>
              <a:t>éagsúla</a:t>
            </a:r>
            <a:r>
              <a:rPr lang="en-IE" sz="1100" dirty="0"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IE" sz="1100" dirty="0" err="1">
                <a:latin typeface="Arial"/>
                <a:ea typeface="Arial"/>
                <a:cs typeface="Arial"/>
                <a:sym typeface="Arial"/>
              </a:rPr>
              <a:t>na</a:t>
            </a:r>
            <a:r>
              <a:rPr lang="en-IE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1100" dirty="0" err="1">
                <a:latin typeface="Arial"/>
                <a:ea typeface="Arial"/>
                <a:cs typeface="Arial"/>
                <a:sym typeface="Arial"/>
              </a:rPr>
              <a:t>línte</a:t>
            </a:r>
            <a:r>
              <a:rPr lang="en-IE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1100" dirty="0" err="1">
                <a:latin typeface="Arial"/>
                <a:ea typeface="Arial"/>
                <a:cs typeface="Arial"/>
                <a:sym typeface="Arial"/>
              </a:rPr>
              <a:t>cód</a:t>
            </a:r>
            <a:r>
              <a:rPr lang="en-IE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1100" dirty="0" err="1">
                <a:latin typeface="Arial"/>
                <a:ea typeface="Arial"/>
                <a:cs typeface="Arial"/>
                <a:sym typeface="Arial"/>
              </a:rPr>
              <a:t>ina</a:t>
            </a:r>
            <a:r>
              <a:rPr lang="en-IE" sz="1100" dirty="0">
                <a:latin typeface="Arial"/>
                <a:ea typeface="Arial"/>
                <a:cs typeface="Arial"/>
                <a:sym typeface="Arial"/>
              </a:rPr>
              <a:t> n-</a:t>
            </a:r>
            <a:r>
              <a:rPr lang="en-IE" sz="1100" dirty="0" err="1">
                <a:latin typeface="Arial"/>
                <a:ea typeface="Arial"/>
                <a:cs typeface="Arial"/>
                <a:sym typeface="Arial"/>
              </a:rPr>
              <a:t>aonar</a:t>
            </a:r>
            <a:r>
              <a:rPr lang="en-IE" sz="1100" dirty="0">
                <a:latin typeface="Arial"/>
                <a:ea typeface="Arial"/>
                <a:cs typeface="Arial"/>
                <a:sym typeface="Arial"/>
              </a:rPr>
              <a:t>.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 sz="1100" dirty="0">
                <a:latin typeface="Arial"/>
                <a:ea typeface="Arial"/>
                <a:cs typeface="Arial"/>
                <a:sym typeface="Arial"/>
              </a:rPr>
              <a:t>An </a:t>
            </a:r>
            <a:r>
              <a:rPr lang="en-IE" sz="1100" dirty="0" err="1">
                <a:latin typeface="Arial"/>
                <a:ea typeface="Arial"/>
                <a:cs typeface="Arial"/>
                <a:sym typeface="Arial"/>
              </a:rPr>
              <a:t>tseachtain</a:t>
            </a:r>
            <a:r>
              <a:rPr lang="en-IE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1100" dirty="0" err="1">
                <a:latin typeface="Arial"/>
                <a:ea typeface="Arial"/>
                <a:cs typeface="Arial"/>
                <a:sym typeface="Arial"/>
              </a:rPr>
              <a:t>seo</a:t>
            </a:r>
            <a:r>
              <a:rPr lang="en-IE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1100" dirty="0" err="1">
                <a:latin typeface="Arial"/>
                <a:ea typeface="Arial"/>
                <a:cs typeface="Arial"/>
                <a:sym typeface="Arial"/>
              </a:rPr>
              <a:t>chugainn</a:t>
            </a:r>
            <a:r>
              <a:rPr lang="en-IE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1100" dirty="0" err="1">
                <a:latin typeface="Arial"/>
                <a:ea typeface="Arial"/>
                <a:cs typeface="Arial"/>
                <a:sym typeface="Arial"/>
              </a:rPr>
              <a:t>cuirfimid</a:t>
            </a:r>
            <a:r>
              <a:rPr lang="en-IE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1100" dirty="0" err="1">
                <a:latin typeface="Arial"/>
                <a:ea typeface="Arial"/>
                <a:cs typeface="Arial"/>
                <a:sym typeface="Arial"/>
              </a:rPr>
              <a:t>tuilleadh</a:t>
            </a:r>
            <a:r>
              <a:rPr lang="en-IE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1100" dirty="0" err="1">
                <a:latin typeface="Arial"/>
                <a:ea typeface="Arial"/>
                <a:cs typeface="Arial"/>
                <a:sym typeface="Arial"/>
              </a:rPr>
              <a:t>gnéithe</a:t>
            </a:r>
            <a:r>
              <a:rPr lang="en-IE" sz="1100" dirty="0">
                <a:latin typeface="Arial"/>
                <a:ea typeface="Arial"/>
                <a:cs typeface="Arial"/>
                <a:sym typeface="Arial"/>
              </a:rPr>
              <a:t> leis </a:t>
            </a:r>
            <a:r>
              <a:rPr lang="en-IE" sz="1100" dirty="0" err="1">
                <a:latin typeface="Arial"/>
                <a:ea typeface="Arial"/>
                <a:cs typeface="Arial"/>
                <a:sym typeface="Arial"/>
              </a:rPr>
              <a:t>agus</a:t>
            </a:r>
            <a:r>
              <a:rPr lang="en-IE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1100" dirty="0" err="1">
                <a:latin typeface="Arial"/>
                <a:ea typeface="Arial"/>
                <a:cs typeface="Arial"/>
                <a:sym typeface="Arial"/>
              </a:rPr>
              <a:t>cruthóimid</a:t>
            </a:r>
            <a:r>
              <a:rPr lang="en-IE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1100" dirty="0" err="1">
                <a:latin typeface="Arial"/>
                <a:ea typeface="Arial"/>
                <a:cs typeface="Arial"/>
                <a:sym typeface="Arial"/>
              </a:rPr>
              <a:t>clár</a:t>
            </a:r>
            <a:r>
              <a:rPr lang="en-IE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1100" dirty="0" err="1">
                <a:latin typeface="Arial"/>
                <a:ea typeface="Arial"/>
                <a:cs typeface="Arial"/>
                <a:sym typeface="Arial"/>
              </a:rPr>
              <a:t>níos</a:t>
            </a:r>
            <a:r>
              <a:rPr lang="en-IE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1100" dirty="0" err="1">
                <a:latin typeface="Arial"/>
                <a:ea typeface="Arial"/>
                <a:cs typeface="Arial"/>
                <a:sym typeface="Arial"/>
              </a:rPr>
              <a:t>doimhne</a:t>
            </a:r>
            <a:r>
              <a:rPr lang="en-IE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1100" dirty="0" err="1">
                <a:latin typeface="Arial"/>
                <a:ea typeface="Arial"/>
                <a:cs typeface="Arial"/>
                <a:sym typeface="Arial"/>
              </a:rPr>
              <a:t>agus</a:t>
            </a:r>
            <a:r>
              <a:rPr lang="en-IE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E" sz="1100" dirty="0" err="1">
                <a:latin typeface="Arial"/>
                <a:ea typeface="Arial"/>
                <a:cs typeface="Arial"/>
                <a:sym typeface="Arial"/>
              </a:rPr>
              <a:t>níos</a:t>
            </a:r>
            <a:r>
              <a:rPr lang="en-IE" sz="1100" dirty="0">
                <a:latin typeface="Arial"/>
                <a:ea typeface="Arial"/>
                <a:cs typeface="Arial"/>
                <a:sym typeface="Arial"/>
              </a:rPr>
              <a:t> casta.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</a:pP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b="0" dirty="0"/>
          </a:p>
        </p:txBody>
      </p:sp>
      <p:sp>
        <p:nvSpPr>
          <p:cNvPr id="270" name="Google Shape;270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IE"/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Title Slide">
  <p:cSld name="1_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1"/>
          <p:cNvSpPr/>
          <p:nvPr/>
        </p:nvSpPr>
        <p:spPr>
          <a:xfrm>
            <a:off x="0" y="15743"/>
            <a:ext cx="12192000" cy="2096447"/>
          </a:xfrm>
          <a:prstGeom prst="rect">
            <a:avLst/>
          </a:prstGeom>
          <a:solidFill>
            <a:srgbClr val="005EA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" name="Google Shape;17;p11"/>
          <p:cNvSpPr txBox="1">
            <a:spLocks noGrp="1"/>
          </p:cNvSpPr>
          <p:nvPr>
            <p:ph type="ctrTitle"/>
          </p:nvPr>
        </p:nvSpPr>
        <p:spPr>
          <a:xfrm>
            <a:off x="3878580" y="3417983"/>
            <a:ext cx="4389120" cy="5548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400"/>
              <a:buFont typeface="Calibri"/>
              <a:buNone/>
              <a:defRPr>
                <a:solidFill>
                  <a:schemeClr val="accent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11"/>
          <p:cNvSpPr txBox="1">
            <a:spLocks noGrp="1"/>
          </p:cNvSpPr>
          <p:nvPr>
            <p:ph type="subTitle" idx="1"/>
          </p:nvPr>
        </p:nvSpPr>
        <p:spPr>
          <a:xfrm>
            <a:off x="3878580" y="4142394"/>
            <a:ext cx="4155440" cy="36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133"/>
              <a:buNone/>
              <a:defRPr sz="2133" b="0">
                <a:solidFill>
                  <a:schemeClr val="accent2"/>
                </a:solidFill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9" name="Google Shape;19;p11"/>
          <p:cNvSpPr txBox="1">
            <a:spLocks noGrp="1"/>
          </p:cNvSpPr>
          <p:nvPr>
            <p:ph type="body" idx="2"/>
          </p:nvPr>
        </p:nvSpPr>
        <p:spPr>
          <a:xfrm>
            <a:off x="9408161" y="5281192"/>
            <a:ext cx="2367280" cy="9511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EAE"/>
              </a:buClr>
              <a:buSzPts val="1600"/>
              <a:buNone/>
              <a:defRPr sz="1600">
                <a:solidFill>
                  <a:srgbClr val="005EAE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756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3pPr>
            <a:lvl4pPr marL="1828800" lvl="3" indent="-34715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67"/>
              <a:buChar char="•"/>
              <a:defRPr sz="1867">
                <a:solidFill>
                  <a:schemeClr val="lt1"/>
                </a:solidFill>
              </a:defRPr>
            </a:lvl4pPr>
            <a:lvl5pPr marL="2286000" lvl="4" indent="-34715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67"/>
              <a:buChar char="•"/>
              <a:defRPr sz="1867">
                <a:solidFill>
                  <a:schemeClr val="lt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11"/>
          <p:cNvSpPr/>
          <p:nvPr/>
        </p:nvSpPr>
        <p:spPr>
          <a:xfrm>
            <a:off x="0" y="6498000"/>
            <a:ext cx="12192000" cy="360000"/>
          </a:xfrm>
          <a:prstGeom prst="rect">
            <a:avLst/>
          </a:prstGeom>
          <a:solidFill>
            <a:srgbClr val="005EAE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969409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</a:pPr>
            <a:endParaRPr sz="1333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" name="Google Shape;21;p1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007360" y="2914462"/>
            <a:ext cx="828040" cy="3005214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Google Shape;22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853680" y="2902844"/>
            <a:ext cx="828040" cy="3005214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Google Shape;23;p1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681720" y="578323"/>
            <a:ext cx="2794000" cy="939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Google Shape;24;p11" descr="TCD_White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16280" y="279105"/>
            <a:ext cx="3039743" cy="81937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20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20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76" name="Google Shape;76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2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2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2" name="Google Shape;82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22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22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88" name="Google Shape;88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3" name="Google Shape;93;p2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4" name="Google Shape;94;p23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5" name="Google Shape;95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2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01" name="Google Shape;101;p2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2" name="Google Shape;102;p2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03" name="Google Shape;103;p2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4" name="Google Shape;104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5" name="Google Shape;105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6" name="Google Shape;106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9" name="Google Shape;109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0" name="Google Shape;110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1" name="Google Shape;111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4" name="Google Shape;114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8" name="Google Shape;118;p2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119" name="Google Shape;119;p2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20" name="Google Shape;120;p2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1" name="Google Shape;121;p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2" name="Google Shape;122;p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8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5" name="Google Shape;125;p28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126" name="Google Shape;126;p28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27" name="Google Shape;127;p2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8" name="Google Shape;128;p2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9" name="Google Shape;129;p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2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p29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3" name="Google Shape;133;p2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4" name="Google Shape;134;p2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5" name="Google Shape;135;p2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Title &amp; 2 Column Content 20pt">
  <p:cSld name="1_Title &amp; 2 Column Content 20p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2"/>
          <p:cNvSpPr txBox="1">
            <a:spLocks noGrp="1"/>
          </p:cNvSpPr>
          <p:nvPr>
            <p:ph type="body" idx="1"/>
          </p:nvPr>
        </p:nvSpPr>
        <p:spPr>
          <a:xfrm>
            <a:off x="1104901" y="1881080"/>
            <a:ext cx="10037232" cy="3643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667" b="1"/>
            </a:lvl1pPr>
            <a:lvl2pPr marL="914400" lvl="1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EB Garamond"/>
              <a:buChar char="‒"/>
              <a:defRPr sz="2667"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667"/>
            </a:lvl3pPr>
            <a:lvl4pPr marL="1828800" lvl="3" indent="-39795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667"/>
              <a:buChar char="•"/>
              <a:defRPr sz="2667"/>
            </a:lvl4pPr>
            <a:lvl5pPr marL="2286000" lvl="4" indent="-39795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667"/>
              <a:buChar char="•"/>
              <a:defRPr sz="2667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12"/>
          <p:cNvSpPr/>
          <p:nvPr/>
        </p:nvSpPr>
        <p:spPr>
          <a:xfrm>
            <a:off x="0" y="6034668"/>
            <a:ext cx="12192000" cy="821745"/>
          </a:xfrm>
          <a:prstGeom prst="rect">
            <a:avLst/>
          </a:prstGeom>
          <a:solidFill>
            <a:srgbClr val="005EAE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969409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</a:pPr>
            <a:endParaRPr sz="1333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" name="Google Shape;29;p12"/>
          <p:cNvSpPr txBox="1">
            <a:spLocks noGrp="1"/>
          </p:cNvSpPr>
          <p:nvPr>
            <p:ph type="body" idx="2"/>
          </p:nvPr>
        </p:nvSpPr>
        <p:spPr>
          <a:xfrm>
            <a:off x="1104900" y="914404"/>
            <a:ext cx="10001251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64045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5EAE"/>
              </a:buClr>
              <a:buSzPts val="2133"/>
              <a:buChar char="•"/>
              <a:defRPr sz="2133" b="0">
                <a:solidFill>
                  <a:srgbClr val="005EAE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30" name="Google Shape;30;p12" descr="TCD_White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90389" y="6184588"/>
            <a:ext cx="1968103" cy="530507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Google Shape;31;p12" descr="A white arrow with blue tex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698445" y="5450245"/>
            <a:ext cx="2816766" cy="199213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30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8" name="Google Shape;138;p30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9" name="Google Shape;139;p3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0" name="Google Shape;140;p3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1" name="Google Shape;141;p3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2_Title Slide">
  <p:cSld name="2_Title Slide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3"/>
          <p:cNvSpPr/>
          <p:nvPr/>
        </p:nvSpPr>
        <p:spPr>
          <a:xfrm>
            <a:off x="0" y="1"/>
            <a:ext cx="12192000" cy="2924105"/>
          </a:xfrm>
          <a:prstGeom prst="rect">
            <a:avLst/>
          </a:prstGeom>
          <a:solidFill>
            <a:srgbClr val="005EA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13"/>
          <p:cNvSpPr txBox="1">
            <a:spLocks noGrp="1"/>
          </p:cNvSpPr>
          <p:nvPr>
            <p:ph type="ctrTitle"/>
          </p:nvPr>
        </p:nvSpPr>
        <p:spPr>
          <a:xfrm>
            <a:off x="1104906" y="3708936"/>
            <a:ext cx="10001252" cy="5548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400"/>
              <a:buFont typeface="Calibri"/>
              <a:buNone/>
              <a:defRPr>
                <a:solidFill>
                  <a:schemeClr val="accent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3"/>
          <p:cNvSpPr txBox="1">
            <a:spLocks noGrp="1"/>
          </p:cNvSpPr>
          <p:nvPr>
            <p:ph type="subTitle" idx="1"/>
          </p:nvPr>
        </p:nvSpPr>
        <p:spPr>
          <a:xfrm>
            <a:off x="1104900" y="4283133"/>
            <a:ext cx="10001251" cy="36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133"/>
              <a:buNone/>
              <a:defRPr sz="2133" b="0">
                <a:solidFill>
                  <a:schemeClr val="accent2"/>
                </a:solidFill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6" name="Google Shape;36;p13"/>
          <p:cNvSpPr txBox="1">
            <a:spLocks noGrp="1"/>
          </p:cNvSpPr>
          <p:nvPr>
            <p:ph type="body" idx="2"/>
          </p:nvPr>
        </p:nvSpPr>
        <p:spPr>
          <a:xfrm>
            <a:off x="1104907" y="5275463"/>
            <a:ext cx="6239100" cy="9511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36404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EAE"/>
              </a:buClr>
              <a:buSzPts val="2133"/>
              <a:buChar char="•"/>
              <a:defRPr sz="2133">
                <a:solidFill>
                  <a:srgbClr val="005EAE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133"/>
              <a:buNone/>
              <a:defRPr sz="2133">
                <a:solidFill>
                  <a:schemeClr val="accent2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756"/>
              </a:spcBef>
              <a:spcAft>
                <a:spcPts val="0"/>
              </a:spcAft>
              <a:buClr>
                <a:schemeClr val="accent2"/>
              </a:buClr>
              <a:buSzPts val="2133"/>
              <a:buNone/>
              <a:defRPr sz="2133">
                <a:solidFill>
                  <a:schemeClr val="accent2"/>
                </a:solidFill>
              </a:defRPr>
            </a:lvl3pPr>
            <a:lvl4pPr marL="1828800" lvl="3" indent="-34715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67"/>
              <a:buChar char="•"/>
              <a:defRPr sz="1867">
                <a:solidFill>
                  <a:schemeClr val="lt1"/>
                </a:solidFill>
              </a:defRPr>
            </a:lvl4pPr>
            <a:lvl5pPr marL="2286000" lvl="4" indent="-34715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67"/>
              <a:buChar char="•"/>
              <a:defRPr sz="1867">
                <a:solidFill>
                  <a:schemeClr val="lt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13"/>
          <p:cNvSpPr/>
          <p:nvPr/>
        </p:nvSpPr>
        <p:spPr>
          <a:xfrm>
            <a:off x="0" y="6498000"/>
            <a:ext cx="12192000" cy="360000"/>
          </a:xfrm>
          <a:prstGeom prst="rect">
            <a:avLst/>
          </a:prstGeom>
          <a:solidFill>
            <a:srgbClr val="005EAE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969409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</a:pPr>
            <a:endParaRPr sz="1333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8" name="Google Shape;38;p13" descr="TCD_White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60547" y="631411"/>
            <a:ext cx="5435068" cy="14650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Content 20pt">
  <p:cSld name="Title &amp; Content 20pt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1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14"/>
          <p:cNvSpPr txBox="1">
            <a:spLocks noGrp="1"/>
          </p:cNvSpPr>
          <p:nvPr>
            <p:ph type="body" idx="1"/>
          </p:nvPr>
        </p:nvSpPr>
        <p:spPr>
          <a:xfrm>
            <a:off x="1104900" y="1881075"/>
            <a:ext cx="10001251" cy="40401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14"/>
          <p:cNvSpPr txBox="1">
            <a:spLocks noGrp="1"/>
          </p:cNvSpPr>
          <p:nvPr>
            <p:ph type="body" idx="2"/>
          </p:nvPr>
        </p:nvSpPr>
        <p:spPr>
          <a:xfrm>
            <a:off x="1104900" y="914404"/>
            <a:ext cx="10001251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64045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5EAE"/>
              </a:buClr>
              <a:buSzPts val="2133"/>
              <a:buChar char="•"/>
              <a:defRPr sz="2133" b="0">
                <a:solidFill>
                  <a:srgbClr val="005EAE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3" name="Google Shape;43;p14"/>
          <p:cNvSpPr txBox="1">
            <a:spLocks noGrp="1"/>
          </p:cNvSpPr>
          <p:nvPr>
            <p:ph type="sldNum" idx="12"/>
          </p:nvPr>
        </p:nvSpPr>
        <p:spPr>
          <a:xfrm>
            <a:off x="10719351" y="6508333"/>
            <a:ext cx="386800" cy="2558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, Content &amp; Image">
  <p:cSld name="Title, Content &amp; Image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5"/>
          <p:cNvSpPr>
            <a:spLocks noGrp="1"/>
          </p:cNvSpPr>
          <p:nvPr>
            <p:ph type="pic" idx="2"/>
          </p:nvPr>
        </p:nvSpPr>
        <p:spPr>
          <a:xfrm>
            <a:off x="6585600" y="1943100"/>
            <a:ext cx="5606400" cy="43434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</p:sp>
      <p:sp>
        <p:nvSpPr>
          <p:cNvPr id="46" name="Google Shape;46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EAE"/>
              </a:buClr>
              <a:buSzPts val="4400"/>
              <a:buFont typeface="Calibri"/>
              <a:buNone/>
              <a:defRPr>
                <a:solidFill>
                  <a:srgbClr val="005EAE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5"/>
          <p:cNvSpPr txBox="1">
            <a:spLocks noGrp="1"/>
          </p:cNvSpPr>
          <p:nvPr>
            <p:ph type="body" idx="1"/>
          </p:nvPr>
        </p:nvSpPr>
        <p:spPr>
          <a:xfrm>
            <a:off x="1104907" y="1905000"/>
            <a:ext cx="5092700" cy="398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64045" algn="l">
              <a:lnSpc>
                <a:spcPct val="90000"/>
              </a:lnSpc>
              <a:spcBef>
                <a:spcPts val="1133"/>
              </a:spcBef>
              <a:spcAft>
                <a:spcPts val="0"/>
              </a:spcAft>
              <a:buClr>
                <a:schemeClr val="dk2"/>
              </a:buClr>
              <a:buSzPts val="2133"/>
              <a:buFont typeface="Calibri"/>
              <a:buChar char="–"/>
              <a:defRPr sz="2133" b="0"/>
            </a:lvl1pPr>
            <a:lvl2pPr marL="914400" lvl="1" indent="-36404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33"/>
              <a:buChar char="•"/>
              <a:defRPr sz="2133" b="0"/>
            </a:lvl2pPr>
            <a:lvl3pPr marL="1371600" lvl="2" indent="-347154" algn="l">
              <a:lnSpc>
                <a:spcPct val="90000"/>
              </a:lnSpc>
              <a:spcBef>
                <a:spcPts val="756"/>
              </a:spcBef>
              <a:spcAft>
                <a:spcPts val="0"/>
              </a:spcAft>
              <a:buClr>
                <a:schemeClr val="dk1"/>
              </a:buClr>
              <a:buSzPts val="1867"/>
              <a:buChar char="•"/>
              <a:defRPr sz="1867" b="0"/>
            </a:lvl3pPr>
            <a:lvl4pPr marL="1828800" lvl="3" indent="-34715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67"/>
              <a:buChar char="•"/>
              <a:defRPr sz="1867" b="0"/>
            </a:lvl4pPr>
            <a:lvl5pPr marL="2286000" lvl="4" indent="-34715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67"/>
              <a:buChar char="•"/>
              <a:defRPr sz="1867" b="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8" name="Google Shape;48;p15"/>
          <p:cNvSpPr txBox="1">
            <a:spLocks noGrp="1"/>
          </p:cNvSpPr>
          <p:nvPr>
            <p:ph type="body" idx="3"/>
          </p:nvPr>
        </p:nvSpPr>
        <p:spPr>
          <a:xfrm>
            <a:off x="1104900" y="914404"/>
            <a:ext cx="10001251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64045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5EAE"/>
              </a:buClr>
              <a:buSzPts val="2133"/>
              <a:buChar char="•"/>
              <a:defRPr sz="2133" b="0">
                <a:solidFill>
                  <a:srgbClr val="005EAE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9" name="Google Shape;49;p15"/>
          <p:cNvSpPr/>
          <p:nvPr/>
        </p:nvSpPr>
        <p:spPr>
          <a:xfrm>
            <a:off x="0" y="6498000"/>
            <a:ext cx="12192000" cy="360000"/>
          </a:xfrm>
          <a:prstGeom prst="rect">
            <a:avLst/>
          </a:prstGeom>
          <a:solidFill>
            <a:srgbClr val="005EAE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969409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</a:pPr>
            <a:r>
              <a:rPr lang="en-IE" sz="1333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Trinity College Dublin, </a:t>
            </a:r>
            <a:r>
              <a:rPr lang="en-IE"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The University of Dublin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" name="Google Shape;50;p15"/>
          <p:cNvSpPr txBox="1">
            <a:spLocks noGrp="1"/>
          </p:cNvSpPr>
          <p:nvPr>
            <p:ph type="sldNum" idx="12"/>
          </p:nvPr>
        </p:nvSpPr>
        <p:spPr>
          <a:xfrm>
            <a:off x="10719351" y="6508333"/>
            <a:ext cx="386800" cy="2558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&amp; Image">
  <p:cSld name="Title &amp; Image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16"/>
          <p:cNvSpPr>
            <a:spLocks noGrp="1"/>
          </p:cNvSpPr>
          <p:nvPr>
            <p:ph type="pic" idx="2"/>
          </p:nvPr>
        </p:nvSpPr>
        <p:spPr>
          <a:xfrm>
            <a:off x="0" y="1435839"/>
            <a:ext cx="12192000" cy="485066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</p:sp>
      <p:sp>
        <p:nvSpPr>
          <p:cNvPr id="53" name="Google Shape;53;p1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EAE"/>
              </a:buClr>
              <a:buSzPts val="4400"/>
              <a:buFont typeface="Calibri"/>
              <a:buNone/>
              <a:defRPr>
                <a:solidFill>
                  <a:srgbClr val="005EAE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6"/>
          <p:cNvSpPr txBox="1">
            <a:spLocks noGrp="1"/>
          </p:cNvSpPr>
          <p:nvPr>
            <p:ph type="body" idx="1"/>
          </p:nvPr>
        </p:nvSpPr>
        <p:spPr>
          <a:xfrm>
            <a:off x="1104900" y="914404"/>
            <a:ext cx="10001251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64045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5EAE"/>
              </a:buClr>
              <a:buSzPts val="2133"/>
              <a:buChar char="•"/>
              <a:defRPr sz="2133" b="0">
                <a:solidFill>
                  <a:srgbClr val="005EAE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5" name="Google Shape;55;p16"/>
          <p:cNvSpPr/>
          <p:nvPr/>
        </p:nvSpPr>
        <p:spPr>
          <a:xfrm>
            <a:off x="0" y="6498000"/>
            <a:ext cx="12192000" cy="360000"/>
          </a:xfrm>
          <a:prstGeom prst="rect">
            <a:avLst/>
          </a:prstGeom>
          <a:solidFill>
            <a:srgbClr val="005EAE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969409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</a:pPr>
            <a:r>
              <a:rPr lang="en-IE" sz="1333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Trinity College Dublin, </a:t>
            </a:r>
            <a:r>
              <a:rPr lang="en-IE"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The University of Dublin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" name="Google Shape;56;p16"/>
          <p:cNvSpPr txBox="1">
            <a:spLocks noGrp="1"/>
          </p:cNvSpPr>
          <p:nvPr>
            <p:ph type="sldNum" idx="12"/>
          </p:nvPr>
        </p:nvSpPr>
        <p:spPr>
          <a:xfrm>
            <a:off x="10719351" y="6508333"/>
            <a:ext cx="386800" cy="2558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hank You">
  <p:cSld name="Thank You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7"/>
          <p:cNvSpPr txBox="1">
            <a:spLocks noGrp="1"/>
          </p:cNvSpPr>
          <p:nvPr>
            <p:ph type="ctrTitle"/>
          </p:nvPr>
        </p:nvSpPr>
        <p:spPr>
          <a:xfrm>
            <a:off x="1104906" y="3715200"/>
            <a:ext cx="10001252" cy="5548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EAE"/>
              </a:buClr>
              <a:buSzPts val="5600"/>
              <a:buFont typeface="Calibri"/>
              <a:buNone/>
              <a:defRPr sz="5600">
                <a:solidFill>
                  <a:srgbClr val="005EAE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7"/>
          <p:cNvSpPr/>
          <p:nvPr/>
        </p:nvSpPr>
        <p:spPr>
          <a:xfrm>
            <a:off x="0" y="6498000"/>
            <a:ext cx="12192000" cy="360000"/>
          </a:xfrm>
          <a:prstGeom prst="rect">
            <a:avLst/>
          </a:prstGeom>
          <a:solidFill>
            <a:srgbClr val="005EAE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969409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</a:pPr>
            <a:endParaRPr sz="1333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" name="Google Shape;60;p17"/>
          <p:cNvSpPr/>
          <p:nvPr/>
        </p:nvSpPr>
        <p:spPr>
          <a:xfrm>
            <a:off x="0" y="1"/>
            <a:ext cx="12192000" cy="2924105"/>
          </a:xfrm>
          <a:prstGeom prst="rect">
            <a:avLst/>
          </a:prstGeom>
          <a:solidFill>
            <a:srgbClr val="005EA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1" name="Google Shape;61;p17" descr="TCD_White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60547" y="631411"/>
            <a:ext cx="5435068" cy="14650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Only" type="titleOnly">
  <p:cSld name="TITLE_ONLY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EAE"/>
              </a:buClr>
              <a:buSzPts val="4400"/>
              <a:buFont typeface="Calibri"/>
              <a:buNone/>
              <a:defRPr>
                <a:solidFill>
                  <a:srgbClr val="005EAE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18"/>
          <p:cNvSpPr txBox="1">
            <a:spLocks noGrp="1"/>
          </p:cNvSpPr>
          <p:nvPr>
            <p:ph type="sldNum" idx="12"/>
          </p:nvPr>
        </p:nvSpPr>
        <p:spPr>
          <a:xfrm>
            <a:off x="10719351" y="6508333"/>
            <a:ext cx="386800" cy="2558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&amp; 2 Column Content 20pt">
  <p:cSld name="Title &amp; 2 Column Content 20p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9"/>
          <p:cNvSpPr txBox="1">
            <a:spLocks noGrp="1"/>
          </p:cNvSpPr>
          <p:nvPr>
            <p:ph type="body" idx="1"/>
          </p:nvPr>
        </p:nvSpPr>
        <p:spPr>
          <a:xfrm>
            <a:off x="1104901" y="1881076"/>
            <a:ext cx="5245099" cy="31633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64045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133"/>
              <a:buFont typeface="Arial"/>
              <a:buChar char="‒"/>
              <a:defRPr sz="2133" b="0"/>
            </a:lvl1pPr>
            <a:lvl2pPr marL="914400" lvl="1" indent="-36404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133"/>
              <a:buFont typeface="Arial"/>
              <a:buChar char="•"/>
              <a:defRPr sz="2133"/>
            </a:lvl2pPr>
            <a:lvl3pPr marL="1371600" lvl="2" indent="-36404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133"/>
              <a:buChar char="•"/>
              <a:defRPr sz="2133"/>
            </a:lvl3pPr>
            <a:lvl4pPr marL="1828800" lvl="3" indent="-36404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133"/>
              <a:buChar char="•"/>
              <a:defRPr sz="2133"/>
            </a:lvl4pPr>
            <a:lvl5pPr marL="2286000" lvl="4" indent="-36404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133"/>
              <a:buChar char="•"/>
              <a:defRPr sz="2133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8" name="Google Shape;68;p19"/>
          <p:cNvSpPr txBox="1">
            <a:spLocks noGrp="1"/>
          </p:cNvSpPr>
          <p:nvPr>
            <p:ph type="body" idx="2"/>
          </p:nvPr>
        </p:nvSpPr>
        <p:spPr>
          <a:xfrm>
            <a:off x="6553201" y="1881076"/>
            <a:ext cx="5246400" cy="31633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64045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133"/>
              <a:buFont typeface="Arial"/>
              <a:buChar char="‒"/>
              <a:defRPr sz="2133" b="0"/>
            </a:lvl1pPr>
            <a:lvl2pPr marL="914400" lvl="1" indent="-36404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133"/>
              <a:buFont typeface="Arial"/>
              <a:buChar char="•"/>
              <a:defRPr sz="2133"/>
            </a:lvl2pPr>
            <a:lvl3pPr marL="1371600" lvl="2" indent="-36404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133"/>
              <a:buChar char="•"/>
              <a:defRPr sz="2133"/>
            </a:lvl3pPr>
            <a:lvl4pPr marL="1828800" lvl="3" indent="-36404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133"/>
              <a:buChar char="•"/>
              <a:defRPr sz="2133"/>
            </a:lvl4pPr>
            <a:lvl5pPr marL="2286000" lvl="4" indent="-36404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133"/>
              <a:buChar char="•"/>
              <a:defRPr sz="2133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9" name="Google Shape;69;p19"/>
          <p:cNvSpPr txBox="1">
            <a:spLocks noGrp="1"/>
          </p:cNvSpPr>
          <p:nvPr>
            <p:ph type="body" idx="3"/>
          </p:nvPr>
        </p:nvSpPr>
        <p:spPr>
          <a:xfrm>
            <a:off x="1104900" y="914404"/>
            <a:ext cx="10001251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64045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5EAE"/>
              </a:buClr>
              <a:buSzPts val="2133"/>
              <a:buChar char="•"/>
              <a:defRPr sz="2133" b="0">
                <a:solidFill>
                  <a:srgbClr val="005EAE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0" name="Google Shape;70;p19"/>
          <p:cNvSpPr/>
          <p:nvPr/>
        </p:nvSpPr>
        <p:spPr>
          <a:xfrm>
            <a:off x="0" y="6034668"/>
            <a:ext cx="12192000" cy="821745"/>
          </a:xfrm>
          <a:prstGeom prst="rect">
            <a:avLst/>
          </a:prstGeom>
          <a:solidFill>
            <a:srgbClr val="005EAE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969409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3"/>
              <a:buFont typeface="Arial"/>
              <a:buNone/>
            </a:pPr>
            <a:endParaRPr sz="1333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1" name="Google Shape;71;p19" descr="TCD_White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90389" y="6184588"/>
            <a:ext cx="1968103" cy="530507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9" descr="A white arrow with blue tex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698445" y="5450245"/>
            <a:ext cx="2816766" cy="199213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E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pytch.org/app/lesson/sbys/1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pytch.org/app/lesson/sbys/1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1"/>
          <p:cNvSpPr txBox="1">
            <a:spLocks noGrp="1"/>
          </p:cNvSpPr>
          <p:nvPr>
            <p:ph type="ctrTitle"/>
          </p:nvPr>
        </p:nvSpPr>
        <p:spPr>
          <a:xfrm>
            <a:off x="3878580" y="3417983"/>
            <a:ext cx="4389120" cy="5548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400"/>
              <a:buFont typeface="Calibri"/>
              <a:buNone/>
            </a:pPr>
            <a:r>
              <a:rPr lang="en-IE"/>
              <a:t>Ceacht 1</a:t>
            </a:r>
            <a:endParaRPr/>
          </a:p>
        </p:txBody>
      </p:sp>
      <p:sp>
        <p:nvSpPr>
          <p:cNvPr id="148" name="Google Shape;148;p1"/>
          <p:cNvSpPr txBox="1">
            <a:spLocks noGrp="1"/>
          </p:cNvSpPr>
          <p:nvPr>
            <p:ph type="subTitle" idx="1"/>
          </p:nvPr>
        </p:nvSpPr>
        <p:spPr>
          <a:xfrm>
            <a:off x="3878580" y="4142394"/>
            <a:ext cx="4155440" cy="6713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</a:pPr>
            <a:r>
              <a:rPr lang="en-IE" sz="2400" dirty="0" err="1"/>
              <a:t>Cuirimis</a:t>
            </a:r>
            <a:r>
              <a:rPr lang="en-IE" sz="2400" dirty="0"/>
              <a:t> </a:t>
            </a:r>
            <a:r>
              <a:rPr lang="en-IE" sz="2400" dirty="0" err="1"/>
              <a:t>tús</a:t>
            </a:r>
            <a:r>
              <a:rPr lang="en-IE" sz="2400" dirty="0"/>
              <a:t> le Python ag </a:t>
            </a:r>
            <a:r>
              <a:rPr lang="en-IE" sz="2400" dirty="0" err="1"/>
              <a:t>bainte</a:t>
            </a:r>
            <a:r>
              <a:rPr lang="en-IE" sz="2400" dirty="0"/>
              <a:t>  </a:t>
            </a:r>
            <a:r>
              <a:rPr lang="en-IE" sz="2400" dirty="0" err="1"/>
              <a:t>úsáide</a:t>
            </a:r>
            <a:r>
              <a:rPr lang="en-IE" sz="2400" dirty="0"/>
              <a:t> as </a:t>
            </a:r>
            <a:r>
              <a:rPr lang="en-IE" sz="2400" dirty="0" err="1"/>
              <a:t>Pytch</a:t>
            </a:r>
            <a:endParaRPr sz="2400" dirty="0"/>
          </a:p>
        </p:txBody>
      </p:sp>
      <p:pic>
        <p:nvPicPr>
          <p:cNvPr id="149" name="Google Shape;149;p1"/>
          <p:cNvPicPr preferRelativeResize="0"/>
          <p:nvPr/>
        </p:nvPicPr>
        <p:blipFill>
          <a:blip r:embed="rId3">
            <a:alphaModFix/>
          </a:blip>
          <a:srcRect/>
          <a:stretch/>
        </p:blipFill>
        <p:spPr>
          <a:xfrm>
            <a:off x="251308" y="5740837"/>
            <a:ext cx="2503486" cy="5140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" name="Google Shape;150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267700" y="219263"/>
            <a:ext cx="3416300" cy="161497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1" name="Google Shape;151;p1" descr="A black background with white text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274173" y="127001"/>
            <a:ext cx="1854327" cy="116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" name="Google Shape;152;p1" descr="A white arrow with blue text&#10;&#10;Description automatically generated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266875" y="-894702"/>
            <a:ext cx="5454068" cy="3857338"/>
          </a:xfrm>
          <a:prstGeom prst="rect">
            <a:avLst/>
          </a:prstGeom>
          <a:noFill/>
          <a:ln>
            <a:noFill/>
          </a:ln>
        </p:spPr>
      </p:pic>
      <p:sp>
        <p:nvSpPr>
          <p:cNvPr id="153" name="Google Shape;153;p1"/>
          <p:cNvSpPr txBox="1">
            <a:spLocks noGrp="1"/>
          </p:cNvSpPr>
          <p:nvPr>
            <p:ph type="body" idx="2"/>
          </p:nvPr>
        </p:nvSpPr>
        <p:spPr>
          <a:xfrm>
            <a:off x="10164122" y="4813738"/>
            <a:ext cx="1748572" cy="8935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EAE"/>
              </a:buClr>
              <a:buSzPts val="1700"/>
              <a:buNone/>
            </a:pPr>
            <a:r>
              <a:rPr lang="en-IE" sz="1700" b="1"/>
              <a:t>Arna fhorbairt ag</a:t>
            </a:r>
            <a:endParaRPr/>
          </a:p>
        </p:txBody>
      </p:sp>
      <p:pic>
        <p:nvPicPr>
          <p:cNvPr id="154" name="Google Shape;154;p1" descr="A black background with blue text&#10;&#10;Description automatically generated"/>
          <p:cNvPicPr preferRelativeResize="0"/>
          <p:nvPr/>
        </p:nvPicPr>
        <p:blipFill rotWithShape="1">
          <a:blip r:embed="rId7">
            <a:alphaModFix/>
          </a:blip>
          <a:srcRect t="18261" b="17276"/>
          <a:stretch/>
        </p:blipFill>
        <p:spPr>
          <a:xfrm>
            <a:off x="10075935" y="5664199"/>
            <a:ext cx="1834985" cy="7259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2"/>
          <p:cNvSpPr txBox="1">
            <a:spLocks noGrp="1"/>
          </p:cNvSpPr>
          <p:nvPr>
            <p:ph type="title"/>
          </p:nvPr>
        </p:nvSpPr>
        <p:spPr>
          <a:xfrm>
            <a:off x="838200" y="195581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IE"/>
              <a:t>Python agus Pytch</a:t>
            </a:r>
            <a:endParaRPr/>
          </a:p>
        </p:txBody>
      </p:sp>
      <p:sp>
        <p:nvSpPr>
          <p:cNvPr id="161" name="Google Shape;161;p2"/>
          <p:cNvSpPr txBox="1">
            <a:spLocks noGrp="1"/>
          </p:cNvSpPr>
          <p:nvPr>
            <p:ph type="body" idx="1"/>
          </p:nvPr>
        </p:nvSpPr>
        <p:spPr>
          <a:xfrm>
            <a:off x="1876994" y="1603501"/>
            <a:ext cx="9471292" cy="43400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/>
          </a:bodyPr>
          <a:lstStyle/>
          <a:p>
            <a:pPr marL="457200" lvl="0" indent="-44767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74990"/>
              <a:buFont typeface="Arial"/>
              <a:buChar char="•"/>
            </a:pPr>
            <a:r>
              <a:rPr lang="en-IE" dirty="0"/>
              <a:t>Cad is Python </a:t>
            </a:r>
            <a:r>
              <a:rPr lang="en-IE" dirty="0" err="1"/>
              <a:t>ann</a:t>
            </a:r>
            <a:endParaRPr dirty="0"/>
          </a:p>
          <a:p>
            <a:pPr marL="1291146" lvl="1" indent="-44767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74990"/>
              <a:buFont typeface="Arial"/>
              <a:buChar char="•"/>
            </a:pPr>
            <a:r>
              <a:rPr lang="en-IE" b="0" i="0" u="none" strike="noStrike" dirty="0"/>
              <a:t>Ceann de </a:t>
            </a:r>
            <a:r>
              <a:rPr lang="en-IE" b="0" i="0" u="none" strike="noStrike" dirty="0" err="1"/>
              <a:t>na</a:t>
            </a:r>
            <a:r>
              <a:rPr lang="en-IE" b="0" i="0" u="none" strike="noStrike" dirty="0"/>
              <a:t> </a:t>
            </a:r>
            <a:r>
              <a:rPr lang="en-IE" b="0" i="0" u="none" strike="noStrike" dirty="0" err="1"/>
              <a:t>teangacha</a:t>
            </a:r>
            <a:r>
              <a:rPr lang="en-IE" b="0" i="0" u="none" strike="noStrike" dirty="0"/>
              <a:t> </a:t>
            </a:r>
            <a:r>
              <a:rPr lang="en-IE" b="0" i="0" u="none" strike="noStrike" dirty="0" err="1"/>
              <a:t>ríomhchlárúcháin</a:t>
            </a:r>
            <a:r>
              <a:rPr lang="en-IE" b="0" i="0" u="none" strike="noStrike" dirty="0"/>
              <a:t> is </a:t>
            </a:r>
            <a:r>
              <a:rPr lang="en-IE" b="0" i="0" u="none" strike="noStrike" dirty="0" err="1"/>
              <a:t>mó</a:t>
            </a:r>
            <a:r>
              <a:rPr lang="en-IE" b="0" i="0" u="none" strike="noStrike" dirty="0"/>
              <a:t> a </a:t>
            </a:r>
            <a:r>
              <a:rPr lang="en-IE" b="0" i="0" u="none" strike="noStrike" dirty="0" err="1"/>
              <a:t>úsáidtear</a:t>
            </a:r>
            <a:r>
              <a:rPr lang="en-IE" b="0" i="0" u="none" strike="noStrike" dirty="0"/>
              <a:t> </a:t>
            </a:r>
            <a:r>
              <a:rPr lang="en-IE" b="0" i="0" u="none" strike="noStrike" dirty="0" err="1"/>
              <a:t>ar</a:t>
            </a:r>
            <a:r>
              <a:rPr lang="en-IE" b="0" i="0" u="none" strike="noStrike" dirty="0"/>
              <a:t> </a:t>
            </a:r>
            <a:r>
              <a:rPr lang="en-IE" b="0" i="0" u="none" strike="noStrike" dirty="0" err="1"/>
              <a:t>domhan</a:t>
            </a:r>
            <a:r>
              <a:rPr lang="en-IE" b="0" i="0" u="none" strike="noStrike" dirty="0"/>
              <a:t> (Google, Facebook, Netflix, Instagram, NASA, </a:t>
            </a:r>
            <a:r>
              <a:rPr lang="en-IE" b="0" i="0" u="none" strike="noStrike" dirty="0" err="1"/>
              <a:t>srl</a:t>
            </a:r>
            <a:r>
              <a:rPr lang="en-IE" b="0" i="0" u="none" strike="noStrike" dirty="0"/>
              <a:t>.)</a:t>
            </a:r>
            <a:endParaRPr dirty="0"/>
          </a:p>
          <a:p>
            <a:pPr marL="1291146" lvl="1" indent="-44767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74990"/>
              <a:buFont typeface="Arial"/>
              <a:buChar char="•"/>
            </a:pPr>
            <a:r>
              <a:rPr lang="en-IE" dirty="0" err="1"/>
              <a:t>Oiriúnach</a:t>
            </a:r>
            <a:r>
              <a:rPr lang="en-IE" dirty="0"/>
              <a:t> do </a:t>
            </a:r>
            <a:r>
              <a:rPr lang="en-IE" dirty="0" err="1"/>
              <a:t>gach</a:t>
            </a:r>
            <a:r>
              <a:rPr lang="en-IE" dirty="0"/>
              <a:t> </a:t>
            </a:r>
            <a:r>
              <a:rPr lang="en-IE" dirty="0" err="1"/>
              <a:t>cineál</a:t>
            </a:r>
            <a:r>
              <a:rPr lang="en-IE" dirty="0"/>
              <a:t> </a:t>
            </a:r>
            <a:r>
              <a:rPr lang="en-IE" dirty="0" err="1"/>
              <a:t>tasc</a:t>
            </a:r>
            <a:r>
              <a:rPr lang="en-IE" dirty="0"/>
              <a:t> (</a:t>
            </a:r>
            <a:r>
              <a:rPr lang="en-IE" dirty="0" err="1"/>
              <a:t>tascanna</a:t>
            </a:r>
            <a:r>
              <a:rPr lang="en-IE" dirty="0"/>
              <a:t> </a:t>
            </a:r>
            <a:r>
              <a:rPr lang="en-IE" dirty="0" err="1"/>
              <a:t>ríomhaireachta</a:t>
            </a:r>
            <a:r>
              <a:rPr lang="en-IE" dirty="0"/>
              <a:t> a </a:t>
            </a:r>
            <a:r>
              <a:rPr lang="en-IE" dirty="0" err="1"/>
              <a:t>uathoibriú</a:t>
            </a:r>
            <a:r>
              <a:rPr lang="en-IE" dirty="0"/>
              <a:t>, </a:t>
            </a:r>
            <a:r>
              <a:rPr lang="en-IE" dirty="0" err="1"/>
              <a:t>anailís</a:t>
            </a:r>
            <a:r>
              <a:rPr lang="en-IE" dirty="0"/>
              <a:t> </a:t>
            </a:r>
            <a:r>
              <a:rPr lang="en-IE" dirty="0" err="1"/>
              <a:t>sonraí</a:t>
            </a:r>
            <a:r>
              <a:rPr lang="en-IE" dirty="0"/>
              <a:t>, AI/</a:t>
            </a:r>
            <a:r>
              <a:rPr lang="en-IE" dirty="0" err="1"/>
              <a:t>Meaisínfhoghlaim</a:t>
            </a:r>
            <a:r>
              <a:rPr lang="en-IE" dirty="0"/>
              <a:t>, </a:t>
            </a:r>
            <a:r>
              <a:rPr lang="en-IE" dirty="0" err="1"/>
              <a:t>srl</a:t>
            </a:r>
            <a:r>
              <a:rPr lang="en-IE" dirty="0"/>
              <a:t>.)</a:t>
            </a:r>
            <a:endParaRPr dirty="0"/>
          </a:p>
          <a:p>
            <a:pPr marL="457200" lvl="0" indent="-447675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ct val="74990"/>
              <a:buFont typeface="Arial"/>
              <a:buChar char="•"/>
            </a:pPr>
            <a:r>
              <a:rPr lang="en-IE" dirty="0"/>
              <a:t>Cad is </a:t>
            </a:r>
            <a:r>
              <a:rPr lang="en-IE" dirty="0" err="1"/>
              <a:t>Pytch</a:t>
            </a:r>
            <a:r>
              <a:rPr lang="en-IE" dirty="0"/>
              <a:t> </a:t>
            </a:r>
            <a:r>
              <a:rPr lang="en-IE" dirty="0" err="1"/>
              <a:t>ann</a:t>
            </a:r>
            <a:endParaRPr dirty="0"/>
          </a:p>
          <a:p>
            <a:pPr marL="1291146" lvl="1" indent="-44767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74990"/>
              <a:buFont typeface="Arial"/>
              <a:buChar char="•"/>
            </a:pPr>
            <a:r>
              <a:rPr lang="en-IE" dirty="0"/>
              <a:t>Python + </a:t>
            </a:r>
            <a:r>
              <a:rPr lang="en-IE" dirty="0" err="1"/>
              <a:t>Beochan</a:t>
            </a:r>
            <a:r>
              <a:rPr lang="en-IE" dirty="0"/>
              <a:t> </a:t>
            </a:r>
            <a:r>
              <a:rPr lang="en-IE" dirty="0" err="1"/>
              <a:t>agus</a:t>
            </a:r>
            <a:r>
              <a:rPr lang="en-IE" dirty="0"/>
              <a:t> </a:t>
            </a:r>
            <a:r>
              <a:rPr lang="en-IE" dirty="0" err="1"/>
              <a:t>fuaim</a:t>
            </a:r>
            <a:endParaRPr dirty="0"/>
          </a:p>
          <a:p>
            <a:pPr marL="1291146" lvl="1" indent="-44767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74990"/>
              <a:buFont typeface="Arial"/>
              <a:buChar char="•"/>
            </a:pPr>
            <a:r>
              <a:rPr lang="en-IE" dirty="0" err="1"/>
              <a:t>Deartha</a:t>
            </a:r>
            <a:r>
              <a:rPr lang="en-IE" dirty="0"/>
              <a:t> </a:t>
            </a:r>
            <a:r>
              <a:rPr lang="en-IE" dirty="0" err="1"/>
              <a:t>chun</a:t>
            </a:r>
            <a:r>
              <a:rPr lang="en-IE" dirty="0"/>
              <a:t> </a:t>
            </a:r>
            <a:r>
              <a:rPr lang="en-IE" dirty="0" err="1"/>
              <a:t>aistriú</a:t>
            </a:r>
            <a:r>
              <a:rPr lang="en-IE" dirty="0"/>
              <a:t> ó Scratch a </a:t>
            </a:r>
            <a:r>
              <a:rPr lang="en-IE" dirty="0" err="1"/>
              <a:t>dhéanamh</a:t>
            </a:r>
            <a:r>
              <a:rPr lang="en-IE" dirty="0"/>
              <a:t> </a:t>
            </a:r>
            <a:r>
              <a:rPr lang="en-IE" dirty="0" err="1"/>
              <a:t>éasca</a:t>
            </a:r>
            <a:endParaRPr dirty="0"/>
          </a:p>
          <a:p>
            <a:pPr marL="1291145" lvl="1" indent="-44767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74990"/>
              <a:buFont typeface="Arial"/>
              <a:buChar char="•"/>
            </a:pPr>
            <a:r>
              <a:rPr lang="en-IE" dirty="0" err="1"/>
              <a:t>Tá</a:t>
            </a:r>
            <a:r>
              <a:rPr lang="en-IE" dirty="0"/>
              <a:t> </a:t>
            </a:r>
            <a:r>
              <a:rPr lang="en-IE" dirty="0" err="1"/>
              <a:t>dhá</a:t>
            </a:r>
            <a:r>
              <a:rPr lang="en-IE" dirty="0"/>
              <a:t> </a:t>
            </a:r>
            <a:r>
              <a:rPr lang="en-IE" dirty="0" err="1"/>
              <a:t>bhealach</a:t>
            </a:r>
            <a:r>
              <a:rPr lang="en-IE" dirty="0"/>
              <a:t> </a:t>
            </a:r>
            <a:r>
              <a:rPr lang="en-IE" dirty="0" err="1"/>
              <a:t>ann</a:t>
            </a:r>
            <a:r>
              <a:rPr lang="en-IE" dirty="0"/>
              <a:t> </a:t>
            </a:r>
            <a:r>
              <a:rPr lang="en-IE" dirty="0" err="1"/>
              <a:t>chun</a:t>
            </a:r>
            <a:r>
              <a:rPr lang="en-IE" dirty="0"/>
              <a:t> an </a:t>
            </a:r>
            <a:r>
              <a:rPr lang="en-IE" dirty="0" err="1"/>
              <a:t>cód</a:t>
            </a:r>
            <a:r>
              <a:rPr lang="en-IE" dirty="0"/>
              <a:t> Python a chur in </a:t>
            </a:r>
            <a:r>
              <a:rPr lang="en-IE" dirty="0" err="1"/>
              <a:t>eagar</a:t>
            </a:r>
            <a:r>
              <a:rPr lang="en-IE" dirty="0"/>
              <a:t>: mar </a:t>
            </a:r>
            <a:r>
              <a:rPr lang="en-IE" dirty="0" err="1"/>
              <a:t>scrolla</a:t>
            </a:r>
            <a:r>
              <a:rPr lang="en-IE" dirty="0"/>
              <a:t> </a:t>
            </a:r>
            <a:r>
              <a:rPr lang="en-IE" dirty="0" err="1"/>
              <a:t>amháin</a:t>
            </a:r>
            <a:r>
              <a:rPr lang="en-IE" dirty="0"/>
              <a:t> </a:t>
            </a:r>
            <a:r>
              <a:rPr lang="en-IE" dirty="0" err="1"/>
              <a:t>téacs</a:t>
            </a:r>
            <a:r>
              <a:rPr lang="en-IE" dirty="0"/>
              <a:t> </a:t>
            </a:r>
            <a:r>
              <a:rPr lang="en-IE" dirty="0" err="1"/>
              <a:t>nó</a:t>
            </a:r>
            <a:r>
              <a:rPr lang="en-IE" dirty="0"/>
              <a:t> </a:t>
            </a:r>
            <a:r>
              <a:rPr lang="en-IE" b="1" dirty="0"/>
              <a:t>script </a:t>
            </a:r>
            <a:r>
              <a:rPr lang="en-IE" b="1" dirty="0" err="1"/>
              <a:t>ar</a:t>
            </a:r>
            <a:r>
              <a:rPr lang="en-IE" b="1" dirty="0"/>
              <a:t> script</a:t>
            </a:r>
            <a:r>
              <a:rPr lang="en-IE" dirty="0"/>
              <a:t>. </a:t>
            </a:r>
            <a:r>
              <a:rPr lang="en-IE" dirty="0" err="1"/>
              <a:t>Úsáideann</a:t>
            </a:r>
            <a:r>
              <a:rPr lang="en-IE" dirty="0"/>
              <a:t> </a:t>
            </a:r>
            <a:r>
              <a:rPr lang="en-IE" dirty="0" err="1"/>
              <a:t>na</a:t>
            </a:r>
            <a:r>
              <a:rPr lang="en-IE" dirty="0"/>
              <a:t> </a:t>
            </a:r>
            <a:r>
              <a:rPr lang="en-IE" dirty="0" err="1"/>
              <a:t>ceachtanna</a:t>
            </a:r>
            <a:r>
              <a:rPr lang="en-IE" dirty="0"/>
              <a:t> </a:t>
            </a:r>
            <a:r>
              <a:rPr lang="en-IE" dirty="0" err="1"/>
              <a:t>seo</a:t>
            </a:r>
            <a:r>
              <a:rPr lang="en-IE" dirty="0"/>
              <a:t> an </a:t>
            </a:r>
            <a:r>
              <a:rPr lang="en-IE" dirty="0" err="1"/>
              <a:t>modh</a:t>
            </a:r>
            <a:r>
              <a:rPr lang="en-IE" dirty="0"/>
              <a:t> script </a:t>
            </a:r>
            <a:r>
              <a:rPr lang="en-IE" dirty="0" err="1"/>
              <a:t>ar</a:t>
            </a:r>
            <a:r>
              <a:rPr lang="en-IE" dirty="0"/>
              <a:t> script.</a:t>
            </a:r>
            <a:endParaRPr dirty="0"/>
          </a:p>
          <a:p>
            <a:pPr marL="457200" lvl="0" indent="-3302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ct val="74990"/>
              <a:buFont typeface="Arial"/>
              <a:buNone/>
            </a:pPr>
            <a:endParaRPr dirty="0"/>
          </a:p>
        </p:txBody>
      </p:sp>
      <p:pic>
        <p:nvPicPr>
          <p:cNvPr id="162" name="Google Shape;162;p2" descr="A blue and yellow snake logo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71766" y="1433513"/>
            <a:ext cx="877927" cy="8779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" name="Google Shape;163;p2" descr="A blue sign with yellow text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06614" y="3143765"/>
            <a:ext cx="2185997" cy="15473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" name="Google Shape;169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163659" y="2441231"/>
            <a:ext cx="5333338" cy="3389726"/>
          </a:xfrm>
          <a:prstGeom prst="rect">
            <a:avLst/>
          </a:prstGeom>
          <a:noFill/>
          <a:ln>
            <a:noFill/>
          </a:ln>
        </p:spPr>
      </p:pic>
      <p:sp>
        <p:nvSpPr>
          <p:cNvPr id="170" name="Google Shape;170;p3"/>
          <p:cNvSpPr/>
          <p:nvPr/>
        </p:nvSpPr>
        <p:spPr>
          <a:xfrm>
            <a:off x="7196306" y="2458435"/>
            <a:ext cx="311471" cy="226499"/>
          </a:xfrm>
          <a:prstGeom prst="rect">
            <a:avLst/>
          </a:prstGeom>
          <a:solidFill>
            <a:srgbClr val="FFFF00">
              <a:alpha val="5490"/>
            </a:srgbClr>
          </a:solidFill>
          <a:ln w="38100" cap="flat" cmpd="sng">
            <a:solidFill>
              <a:srgbClr val="FFD9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accent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1" name="Google Shape;171;p3"/>
          <p:cNvSpPr/>
          <p:nvPr/>
        </p:nvSpPr>
        <p:spPr>
          <a:xfrm>
            <a:off x="7215189" y="4374424"/>
            <a:ext cx="2179384" cy="1505676"/>
          </a:xfrm>
          <a:prstGeom prst="rect">
            <a:avLst/>
          </a:prstGeom>
          <a:solidFill>
            <a:srgbClr val="FFFF00">
              <a:alpha val="5490"/>
            </a:srgbClr>
          </a:solidFill>
          <a:ln w="38100" cap="flat" cmpd="sng">
            <a:solidFill>
              <a:srgbClr val="FFD9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accent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" name="Google Shape;172;p3"/>
          <p:cNvSpPr/>
          <p:nvPr/>
        </p:nvSpPr>
        <p:spPr>
          <a:xfrm>
            <a:off x="7227094" y="2734077"/>
            <a:ext cx="2148597" cy="1591204"/>
          </a:xfrm>
          <a:prstGeom prst="rect">
            <a:avLst/>
          </a:prstGeom>
          <a:solidFill>
            <a:srgbClr val="FFFF00">
              <a:alpha val="5490"/>
            </a:srgbClr>
          </a:solidFill>
          <a:ln w="38100" cap="flat" cmpd="sng">
            <a:solidFill>
              <a:srgbClr val="FFD9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accent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3" name="Google Shape;173;p3"/>
          <p:cNvSpPr/>
          <p:nvPr/>
        </p:nvSpPr>
        <p:spPr>
          <a:xfrm>
            <a:off x="4340456" y="2688267"/>
            <a:ext cx="2815820" cy="2051374"/>
          </a:xfrm>
          <a:prstGeom prst="rect">
            <a:avLst/>
          </a:prstGeom>
          <a:solidFill>
            <a:srgbClr val="FFFF00">
              <a:alpha val="3529"/>
            </a:srgbClr>
          </a:solidFill>
          <a:ln w="38100" cap="flat" cmpd="sng">
            <a:solidFill>
              <a:srgbClr val="FFD9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accent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4" name="Google Shape;174;p3"/>
          <p:cNvSpPr txBox="1">
            <a:spLocks noGrp="1"/>
          </p:cNvSpPr>
          <p:nvPr>
            <p:ph type="body" idx="2"/>
          </p:nvPr>
        </p:nvSpPr>
        <p:spPr>
          <a:xfrm>
            <a:off x="463477" y="1376949"/>
            <a:ext cx="11265045" cy="9479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EAE"/>
              </a:buClr>
              <a:buSzPts val="2100"/>
              <a:buNone/>
            </a:pPr>
            <a:r>
              <a:rPr lang="en-IE" sz="2150" dirty="0" err="1"/>
              <a:t>Beimid</a:t>
            </a:r>
            <a:r>
              <a:rPr lang="en-IE" sz="2150" dirty="0"/>
              <a:t> ag </a:t>
            </a:r>
            <a:r>
              <a:rPr lang="en-IE" sz="2150" dirty="0" err="1"/>
              <a:t>obair</a:t>
            </a:r>
            <a:r>
              <a:rPr lang="en-IE" sz="2150" dirty="0"/>
              <a:t> le </a:t>
            </a:r>
            <a:r>
              <a:rPr lang="en-IE" sz="2150" dirty="0" err="1"/>
              <a:t>Pytch</a:t>
            </a:r>
            <a:r>
              <a:rPr lang="en-IE" sz="2150" dirty="0"/>
              <a:t> — is </a:t>
            </a:r>
            <a:r>
              <a:rPr lang="en-IE" sz="2150" dirty="0" err="1"/>
              <a:t>suíomh</a:t>
            </a:r>
            <a:r>
              <a:rPr lang="en-IE" sz="2150" dirty="0"/>
              <a:t> </a:t>
            </a:r>
            <a:r>
              <a:rPr lang="en-IE" sz="2150" dirty="0" err="1"/>
              <a:t>gréasáin</a:t>
            </a:r>
            <a:r>
              <a:rPr lang="en-IE" sz="2150" dirty="0"/>
              <a:t> é </a:t>
            </a:r>
            <a:r>
              <a:rPr lang="en-IE" sz="2150" dirty="0" err="1"/>
              <a:t>seo</a:t>
            </a:r>
            <a:r>
              <a:rPr lang="en-IE" sz="2150" dirty="0"/>
              <a:t> a </a:t>
            </a:r>
            <a:r>
              <a:rPr lang="en-IE" sz="2150" dirty="0" err="1"/>
              <a:t>ligeann</a:t>
            </a:r>
            <a:r>
              <a:rPr lang="en-IE" sz="2150" dirty="0"/>
              <a:t> </a:t>
            </a:r>
            <a:r>
              <a:rPr lang="en-IE" sz="2150" dirty="0" err="1"/>
              <a:t>dúinn</a:t>
            </a:r>
            <a:r>
              <a:rPr lang="en-IE" sz="2150" dirty="0"/>
              <a:t> </a:t>
            </a:r>
            <a:r>
              <a:rPr lang="en-IE" sz="2150" dirty="0" err="1"/>
              <a:t>clár</a:t>
            </a:r>
            <a:r>
              <a:rPr lang="en-IE" sz="2150" dirty="0"/>
              <a:t> Python a </a:t>
            </a:r>
            <a:r>
              <a:rPr lang="en-IE" sz="2150" dirty="0" err="1"/>
              <a:t>scríobh</a:t>
            </a:r>
            <a:r>
              <a:rPr lang="en-IE" sz="2150" dirty="0"/>
              <a:t> a </a:t>
            </a:r>
            <a:r>
              <a:rPr lang="en-IE" sz="2150" dirty="0" err="1"/>
              <a:t>chruthaíonn</a:t>
            </a:r>
            <a:r>
              <a:rPr lang="en-IE" sz="2150" dirty="0"/>
              <a:t> </a:t>
            </a:r>
            <a:r>
              <a:rPr lang="en-IE" sz="2150" dirty="0" err="1"/>
              <a:t>beochana</a:t>
            </a:r>
            <a:r>
              <a:rPr lang="en-IE" sz="2150" dirty="0"/>
              <a:t> </a:t>
            </a:r>
            <a:r>
              <a:rPr lang="en-IE" sz="2150" dirty="0" err="1"/>
              <a:t>agus</a:t>
            </a:r>
            <a:r>
              <a:rPr lang="en-IE" sz="2150" dirty="0"/>
              <a:t> </a:t>
            </a:r>
            <a:r>
              <a:rPr lang="en-IE" sz="2150" dirty="0" err="1"/>
              <a:t>cluichí</a:t>
            </a:r>
            <a:r>
              <a:rPr lang="en-IE" sz="2150" dirty="0"/>
              <a:t>. </a:t>
            </a:r>
            <a:r>
              <a:rPr lang="en-IE" sz="2150" dirty="0" err="1"/>
              <a:t>Má</a:t>
            </a:r>
            <a:r>
              <a:rPr lang="en-IE" sz="2150" dirty="0"/>
              <a:t> </a:t>
            </a:r>
            <a:r>
              <a:rPr lang="en-IE" sz="2150" dirty="0" err="1"/>
              <a:t>chonaic</a:t>
            </a:r>
            <a:r>
              <a:rPr lang="en-IE" sz="2150" dirty="0"/>
              <a:t> </a:t>
            </a:r>
            <a:r>
              <a:rPr lang="en-IE" sz="2150" dirty="0" err="1"/>
              <a:t>tú</a:t>
            </a:r>
            <a:r>
              <a:rPr lang="en-IE" sz="2150" dirty="0"/>
              <a:t> Scratch, </a:t>
            </a:r>
            <a:r>
              <a:rPr lang="en-IE" sz="2150" dirty="0" err="1"/>
              <a:t>úsáideann</a:t>
            </a:r>
            <a:r>
              <a:rPr lang="en-IE" sz="2150" dirty="0"/>
              <a:t> </a:t>
            </a:r>
            <a:r>
              <a:rPr lang="en-IE" sz="2150" dirty="0" err="1"/>
              <a:t>sé</a:t>
            </a:r>
            <a:r>
              <a:rPr lang="en-IE" sz="2150" dirty="0"/>
              <a:t> </a:t>
            </a:r>
            <a:r>
              <a:rPr lang="en-IE" sz="2150" dirty="0" err="1"/>
              <a:t>cuid</a:t>
            </a:r>
            <a:r>
              <a:rPr lang="en-IE" sz="2150" dirty="0"/>
              <a:t> de </a:t>
            </a:r>
            <a:r>
              <a:rPr lang="en-IE" sz="2150" dirty="0" err="1"/>
              <a:t>na</a:t>
            </a:r>
            <a:r>
              <a:rPr lang="en-IE" sz="2150" dirty="0"/>
              <a:t> </a:t>
            </a:r>
            <a:r>
              <a:rPr lang="en-IE" sz="2150" dirty="0" err="1"/>
              <a:t>smaointe</a:t>
            </a:r>
            <a:r>
              <a:rPr lang="en-IE" sz="2150" dirty="0"/>
              <a:t> </a:t>
            </a:r>
            <a:r>
              <a:rPr lang="en-IE" sz="2150" dirty="0" err="1"/>
              <a:t>céanna</a:t>
            </a:r>
            <a:r>
              <a:rPr lang="en-IE" sz="2150" dirty="0"/>
              <a:t> ach </a:t>
            </a:r>
            <a:r>
              <a:rPr lang="en-IE" sz="2150" dirty="0" err="1"/>
              <a:t>cuireann</a:t>
            </a:r>
            <a:r>
              <a:rPr lang="en-IE" sz="2150" dirty="0"/>
              <a:t> </a:t>
            </a:r>
            <a:r>
              <a:rPr lang="en-IE" sz="2150" dirty="0" err="1"/>
              <a:t>sé</a:t>
            </a:r>
            <a:r>
              <a:rPr lang="en-IE" sz="2150" dirty="0"/>
              <a:t> Python leis.</a:t>
            </a:r>
            <a:endParaRPr sz="2150"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5EAE"/>
              </a:buClr>
              <a:buSzPts val="2133"/>
              <a:buNone/>
            </a:pPr>
            <a:endParaRPr dirty="0"/>
          </a:p>
        </p:txBody>
      </p:sp>
      <p:sp>
        <p:nvSpPr>
          <p:cNvPr id="175" name="Google Shape;175;p3"/>
          <p:cNvSpPr txBox="1"/>
          <p:nvPr/>
        </p:nvSpPr>
        <p:spPr>
          <a:xfrm>
            <a:off x="482455" y="2502294"/>
            <a:ext cx="3736960" cy="3648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EAE"/>
              </a:buClr>
              <a:buSzPts val="2133"/>
              <a:buFont typeface="Arial"/>
              <a:buNone/>
            </a:pPr>
            <a:r>
              <a:rPr lang="en-IE" sz="2133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Scríobhann</a:t>
            </a:r>
            <a:r>
              <a:rPr lang="en-IE" sz="2133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2133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tú</a:t>
            </a:r>
            <a:r>
              <a:rPr lang="en-IE" sz="2133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do </a:t>
            </a:r>
            <a:r>
              <a:rPr lang="en-IE" sz="2133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chlár</a:t>
            </a:r>
            <a:r>
              <a:rPr lang="en-IE" sz="2133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2133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anseo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6" name="Google Shape;176;p3"/>
          <p:cNvSpPr txBox="1"/>
          <p:nvPr/>
        </p:nvSpPr>
        <p:spPr>
          <a:xfrm>
            <a:off x="482455" y="3034778"/>
            <a:ext cx="3094955" cy="7900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200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EAE"/>
              </a:buClr>
              <a:buSzPts val="2133"/>
              <a:buFont typeface="Arial"/>
              <a:buNone/>
            </a:pPr>
            <a:r>
              <a:rPr lang="en-IE" sz="2133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Brúigh</a:t>
            </a:r>
            <a:r>
              <a:rPr lang="en-IE" sz="2133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2133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ar</a:t>
            </a:r>
            <a:r>
              <a:rPr lang="en-IE" sz="2133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an </a:t>
            </a:r>
            <a:r>
              <a:rPr lang="en-IE" sz="2133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gcnaipe</a:t>
            </a:r>
            <a:r>
              <a:rPr lang="en-IE" sz="2133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le do </a:t>
            </a:r>
            <a:r>
              <a:rPr lang="en-IE" sz="2133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chlár</a:t>
            </a:r>
            <a:r>
              <a:rPr lang="en-IE" sz="2133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a </a:t>
            </a:r>
            <a:r>
              <a:rPr lang="en-IE" sz="2133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rith</a:t>
            </a:r>
            <a:r>
              <a:rPr lang="en-IE" sz="2133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IE" sz="2133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Cuireann</a:t>
            </a:r>
            <a:r>
              <a:rPr lang="en-IE" sz="2133" b="0" i="0" u="none" strike="noStrike" cap="none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2133" b="0" i="0" u="none" strike="noStrike" cap="none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Pytch</a:t>
            </a:r>
            <a:r>
              <a:rPr lang="en-IE" sz="2133" b="0" i="0" u="none" strike="noStrike" cap="none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“green flag” air.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7" name="Google Shape;177;p3"/>
          <p:cNvSpPr txBox="1"/>
          <p:nvPr/>
        </p:nvSpPr>
        <p:spPr>
          <a:xfrm>
            <a:off x="9706724" y="3741955"/>
            <a:ext cx="2179500" cy="226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200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EAE"/>
              </a:buClr>
              <a:buSzPct val="100000"/>
              <a:buFont typeface="Arial"/>
              <a:buNone/>
            </a:pPr>
            <a:r>
              <a:rPr lang="en-IE" sz="2133" u="sng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Anseo</a:t>
            </a:r>
            <a:r>
              <a:rPr lang="en-IE" sz="2133" u="sng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2133" u="sng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feiceann</a:t>
            </a:r>
            <a:r>
              <a:rPr lang="en-IE" sz="2133" u="sng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2133" u="sng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tú</a:t>
            </a:r>
            <a:r>
              <a:rPr lang="en-IE" sz="2133" u="sng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:</a:t>
            </a:r>
            <a:endParaRPr sz="1400" b="0" i="0" u="sng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28600" marR="0" lvl="0" indent="-218441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5EAE"/>
              </a:buClr>
              <a:buSzPct val="100000"/>
              <a:buFont typeface="Arial"/>
              <a:buChar char="•"/>
            </a:pPr>
            <a:r>
              <a:rPr lang="en-IE" sz="2133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Stage (</a:t>
            </a:r>
            <a:r>
              <a:rPr lang="en-IE" sz="2133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Stáitse</a:t>
            </a:r>
            <a:r>
              <a:rPr lang="en-IE" sz="2133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) </a:t>
            </a:r>
            <a:r>
              <a:rPr lang="en-IE" sz="2133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agus</a:t>
            </a:r>
            <a:r>
              <a:rPr lang="en-IE" sz="2133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2133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sprideanna</a:t>
            </a:r>
            <a:r>
              <a:rPr lang="en-IE" sz="2133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(sprites) do </a:t>
            </a:r>
            <a:r>
              <a:rPr lang="en-IE" sz="2133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chláir</a:t>
            </a:r>
            <a:r>
              <a:rPr lang="en-IE" sz="2133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2133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Pytch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28600" marR="0" lvl="0" indent="-218441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5EAE"/>
              </a:buClr>
              <a:buSzPct val="100000"/>
              <a:buFont typeface="Arial"/>
              <a:buChar char="•"/>
            </a:pPr>
            <a:r>
              <a:rPr lang="en-IE" sz="2133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A </a:t>
            </a:r>
            <a:r>
              <a:rPr lang="en-IE" sz="2133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gcultacha</a:t>
            </a:r>
            <a:r>
              <a:rPr lang="en-IE" sz="2133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(an </a:t>
            </a:r>
            <a:r>
              <a:rPr lang="en-IE" sz="2133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chuma</a:t>
            </a:r>
            <a:r>
              <a:rPr lang="en-IE" sz="2133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2133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atá</a:t>
            </a:r>
            <a:r>
              <a:rPr lang="en-IE" sz="2133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2133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orthu</a:t>
            </a:r>
            <a:r>
              <a:rPr lang="en-IE" sz="2133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) </a:t>
            </a:r>
            <a:r>
              <a:rPr lang="en-IE" sz="2133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agus</a:t>
            </a:r>
            <a:r>
              <a:rPr lang="en-IE" sz="2133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a </a:t>
            </a:r>
            <a:r>
              <a:rPr lang="en-IE" sz="2133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bhfuaimeanna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8" name="Google Shape;178;p3"/>
          <p:cNvSpPr/>
          <p:nvPr/>
        </p:nvSpPr>
        <p:spPr>
          <a:xfrm rot="331420">
            <a:off x="3355857" y="2624148"/>
            <a:ext cx="1678811" cy="998667"/>
          </a:xfrm>
          <a:prstGeom prst="arc">
            <a:avLst>
              <a:gd name="adj1" fmla="val 13367720"/>
              <a:gd name="adj2" fmla="val 20753664"/>
            </a:avLst>
          </a:prstGeom>
          <a:noFill/>
          <a:ln w="22225" cap="flat" cmpd="sng">
            <a:solidFill>
              <a:schemeClr val="accent1"/>
            </a:solidFill>
            <a:prstDash val="solid"/>
            <a:miter lim="800000"/>
            <a:headEnd type="none" w="sm" len="sm"/>
            <a:tailEnd type="triangle" w="med" len="med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9" name="Google Shape;179;p3"/>
          <p:cNvSpPr/>
          <p:nvPr/>
        </p:nvSpPr>
        <p:spPr>
          <a:xfrm>
            <a:off x="3311690" y="2685428"/>
            <a:ext cx="4047494" cy="872439"/>
          </a:xfrm>
          <a:custGeom>
            <a:avLst/>
            <a:gdLst/>
            <a:ahLst/>
            <a:cxnLst/>
            <a:rect l="l" t="t" r="r" b="b"/>
            <a:pathLst>
              <a:path w="5075227" h="1564913" extrusionOk="0">
                <a:moveTo>
                  <a:pt x="0" y="1564913"/>
                </a:moveTo>
                <a:cubicBezTo>
                  <a:pt x="1525534" y="1299491"/>
                  <a:pt x="3051069" y="1034070"/>
                  <a:pt x="3896940" y="773251"/>
                </a:cubicBezTo>
                <a:cubicBezTo>
                  <a:pt x="4742811" y="512432"/>
                  <a:pt x="4882937" y="128875"/>
                  <a:pt x="5075227" y="0"/>
                </a:cubicBez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0" name="Google Shape;180;p3"/>
          <p:cNvSpPr txBox="1"/>
          <p:nvPr/>
        </p:nvSpPr>
        <p:spPr>
          <a:xfrm>
            <a:off x="476287" y="4003120"/>
            <a:ext cx="2835403" cy="10142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EAE"/>
              </a:buClr>
              <a:buSzPts val="2100"/>
              <a:buFont typeface="Arial"/>
              <a:buNone/>
            </a:pPr>
            <a:r>
              <a:rPr lang="en-IE" sz="21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Seo é an Stage (</a:t>
            </a:r>
            <a:r>
              <a:rPr lang="en-IE" sz="21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Stáitse</a:t>
            </a:r>
            <a:r>
              <a:rPr lang="en-IE" sz="21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), </a:t>
            </a:r>
            <a:r>
              <a:rPr lang="en-IE" sz="21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áit</a:t>
            </a:r>
            <a:r>
              <a:rPr lang="en-IE" sz="21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a </a:t>
            </a:r>
            <a:r>
              <a:rPr lang="en-IE" sz="21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bhfeictear</a:t>
            </a:r>
            <a:r>
              <a:rPr lang="en-IE" sz="21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an </a:t>
            </a:r>
            <a:r>
              <a:rPr lang="en-IE" sz="21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tionscadal</a:t>
            </a:r>
            <a:r>
              <a:rPr lang="en-IE" sz="21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21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agus</a:t>
            </a:r>
            <a:r>
              <a:rPr lang="en-IE" sz="21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é ag </a:t>
            </a:r>
            <a:r>
              <a:rPr lang="en-IE" sz="21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rith</a:t>
            </a:r>
            <a:endParaRPr sz="2133" b="0" i="0" u="none" strike="noStrike" cap="none" dirty="0">
              <a:solidFill>
                <a:srgbClr val="005EA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1" name="Google Shape;181;p3"/>
          <p:cNvSpPr/>
          <p:nvPr/>
        </p:nvSpPr>
        <p:spPr>
          <a:xfrm>
            <a:off x="3435939" y="3352150"/>
            <a:ext cx="4719961" cy="790281"/>
          </a:xfrm>
          <a:custGeom>
            <a:avLst/>
            <a:gdLst/>
            <a:ahLst/>
            <a:cxnLst/>
            <a:rect l="l" t="t" r="r" b="b"/>
            <a:pathLst>
              <a:path w="5075227" h="1564913" extrusionOk="0">
                <a:moveTo>
                  <a:pt x="0" y="1564913"/>
                </a:moveTo>
                <a:cubicBezTo>
                  <a:pt x="1525534" y="1299491"/>
                  <a:pt x="3051069" y="1034070"/>
                  <a:pt x="3896940" y="773251"/>
                </a:cubicBezTo>
                <a:cubicBezTo>
                  <a:pt x="4742811" y="512432"/>
                  <a:pt x="4882937" y="128875"/>
                  <a:pt x="5075227" y="0"/>
                </a:cubicBez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" name="Google Shape;182;p3"/>
          <p:cNvSpPr/>
          <p:nvPr/>
        </p:nvSpPr>
        <p:spPr>
          <a:xfrm rot="-1004918" flipH="1">
            <a:off x="8383036" y="4024451"/>
            <a:ext cx="1975395" cy="998667"/>
          </a:xfrm>
          <a:prstGeom prst="arc">
            <a:avLst>
              <a:gd name="adj1" fmla="val 13436417"/>
              <a:gd name="adj2" fmla="val 20671484"/>
            </a:avLst>
          </a:prstGeom>
          <a:noFill/>
          <a:ln w="22225" cap="flat" cmpd="sng">
            <a:solidFill>
              <a:schemeClr val="accent1"/>
            </a:solidFill>
            <a:prstDash val="solid"/>
            <a:miter lim="800000"/>
            <a:headEnd type="none" w="sm" len="sm"/>
            <a:tailEnd type="triangle" w="med" len="med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3" name="Google Shape;183;p3"/>
          <p:cNvSpPr txBox="1">
            <a:spLocks noGrp="1"/>
          </p:cNvSpPr>
          <p:nvPr>
            <p:ph type="title"/>
          </p:nvPr>
        </p:nvSpPr>
        <p:spPr>
          <a:xfrm>
            <a:off x="838200" y="219389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IE" dirty="0"/>
              <a:t>Ag cur </a:t>
            </a:r>
            <a:r>
              <a:rPr lang="en-IE" dirty="0" err="1"/>
              <a:t>tús</a:t>
            </a:r>
            <a:r>
              <a:rPr lang="en-IE" dirty="0"/>
              <a:t> leis</a:t>
            </a:r>
            <a:endParaRPr dirty="0"/>
          </a:p>
        </p:txBody>
      </p:sp>
      <p:sp>
        <p:nvSpPr>
          <p:cNvPr id="184" name="Google Shape;184;p3"/>
          <p:cNvSpPr/>
          <p:nvPr/>
        </p:nvSpPr>
        <p:spPr>
          <a:xfrm>
            <a:off x="4754586" y="2425685"/>
            <a:ext cx="1108332" cy="175921"/>
          </a:xfrm>
          <a:prstGeom prst="rect">
            <a:avLst/>
          </a:prstGeom>
          <a:solidFill>
            <a:srgbClr val="FFFF00">
              <a:alpha val="5490"/>
            </a:srgbClr>
          </a:solidFill>
          <a:ln w="38100" cap="flat" cmpd="sng">
            <a:solidFill>
              <a:srgbClr val="FFD9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accent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" name="Google Shape;185;p3"/>
          <p:cNvSpPr/>
          <p:nvPr/>
        </p:nvSpPr>
        <p:spPr>
          <a:xfrm rot="1456415" flipH="1">
            <a:off x="5038093" y="2536582"/>
            <a:ext cx="5512303" cy="3199021"/>
          </a:xfrm>
          <a:prstGeom prst="arc">
            <a:avLst>
              <a:gd name="adj1" fmla="val 12839681"/>
              <a:gd name="adj2" fmla="val 20587128"/>
            </a:avLst>
          </a:prstGeom>
          <a:noFill/>
          <a:ln w="22225" cap="flat" cmpd="sng">
            <a:solidFill>
              <a:schemeClr val="accent1"/>
            </a:solidFill>
            <a:prstDash val="solid"/>
            <a:miter lim="800000"/>
            <a:headEnd type="none" w="sm" len="sm"/>
            <a:tailEnd type="triangle" w="med" len="med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6" name="Google Shape;186;p3"/>
          <p:cNvSpPr txBox="1"/>
          <p:nvPr/>
        </p:nvSpPr>
        <p:spPr>
          <a:xfrm>
            <a:off x="467100" y="5101834"/>
            <a:ext cx="3731122" cy="8129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85000" lnSpcReduction="100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EAE"/>
              </a:buClr>
              <a:buSzPct val="100000"/>
              <a:buFont typeface="Arial"/>
              <a:buNone/>
            </a:pPr>
            <a:r>
              <a:rPr lang="en-IE" sz="2133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Anseo</a:t>
            </a:r>
            <a:r>
              <a:rPr lang="en-IE" sz="2133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is </a:t>
            </a:r>
            <a:r>
              <a:rPr lang="en-IE" sz="2133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féidir</a:t>
            </a:r>
            <a:r>
              <a:rPr lang="en-IE" sz="2133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2133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leat</a:t>
            </a:r>
            <a:r>
              <a:rPr lang="en-IE" sz="2133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2133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teachtaireachtaí</a:t>
            </a:r>
            <a:r>
              <a:rPr lang="en-IE" sz="2133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ó </a:t>
            </a:r>
            <a:r>
              <a:rPr lang="en-IE" sz="2133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Pytch</a:t>
            </a:r>
            <a:r>
              <a:rPr lang="en-IE" sz="2133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a </a:t>
            </a:r>
            <a:r>
              <a:rPr lang="en-IE" sz="2133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fheiceáil</a:t>
            </a:r>
            <a:r>
              <a:rPr lang="en-IE" sz="2133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(mar </a:t>
            </a:r>
            <a:r>
              <a:rPr lang="en-IE" sz="2133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shampla</a:t>
            </a:r>
            <a:r>
              <a:rPr lang="en-IE" sz="2133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2133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má</a:t>
            </a:r>
            <a:r>
              <a:rPr lang="en-IE" sz="2133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2133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tá</a:t>
            </a:r>
            <a:r>
              <a:rPr lang="en-IE" sz="2133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2133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rudaí</a:t>
            </a:r>
            <a:r>
              <a:rPr lang="en-IE" sz="2133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2133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míchearta</a:t>
            </a:r>
            <a:r>
              <a:rPr lang="en-IE" sz="2133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2133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ann</a:t>
            </a:r>
            <a:r>
              <a:rPr lang="en-IE" sz="2133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)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7" name="Google Shape;187;p3"/>
          <p:cNvSpPr/>
          <p:nvPr/>
        </p:nvSpPr>
        <p:spPr>
          <a:xfrm>
            <a:off x="4385132" y="4814483"/>
            <a:ext cx="2712563" cy="1032020"/>
          </a:xfrm>
          <a:prstGeom prst="rect">
            <a:avLst/>
          </a:prstGeom>
          <a:solidFill>
            <a:srgbClr val="FFFF00">
              <a:alpha val="5490"/>
            </a:srgbClr>
          </a:solidFill>
          <a:ln w="38100" cap="flat" cmpd="sng">
            <a:solidFill>
              <a:srgbClr val="FFD9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accent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" name="Google Shape;188;p3"/>
          <p:cNvSpPr/>
          <p:nvPr/>
        </p:nvSpPr>
        <p:spPr>
          <a:xfrm rot="10525129" flipH="1">
            <a:off x="3119467" y="4597880"/>
            <a:ext cx="1975395" cy="998667"/>
          </a:xfrm>
          <a:prstGeom prst="arc">
            <a:avLst>
              <a:gd name="adj1" fmla="val 13436417"/>
              <a:gd name="adj2" fmla="val 19927844"/>
            </a:avLst>
          </a:prstGeom>
          <a:noFill/>
          <a:ln w="22225" cap="flat" cmpd="sng">
            <a:solidFill>
              <a:schemeClr val="accent1"/>
            </a:solidFill>
            <a:prstDash val="solid"/>
            <a:miter lim="800000"/>
            <a:headEnd type="none" w="sm" len="sm"/>
            <a:tailEnd type="triangle" w="med" len="med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" name="Google Shape;194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717530" y="706427"/>
            <a:ext cx="5173672" cy="2506476"/>
          </a:xfrm>
          <a:prstGeom prst="rect">
            <a:avLst/>
          </a:prstGeom>
          <a:noFill/>
          <a:ln>
            <a:noFill/>
          </a:ln>
        </p:spPr>
      </p:pic>
      <p:sp>
        <p:nvSpPr>
          <p:cNvPr id="195" name="Google Shape;195;p4"/>
          <p:cNvSpPr/>
          <p:nvPr/>
        </p:nvSpPr>
        <p:spPr>
          <a:xfrm>
            <a:off x="3123234" y="5155875"/>
            <a:ext cx="1738326" cy="219078"/>
          </a:xfrm>
          <a:prstGeom prst="rect">
            <a:avLst/>
          </a:prstGeom>
          <a:noFill/>
          <a:ln w="9525" cap="flat" cmpd="sng">
            <a:solidFill>
              <a:srgbClr val="FFFF00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accen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6" name="Google Shape;196;p4"/>
          <p:cNvSpPr txBox="1">
            <a:spLocks noGrp="1"/>
          </p:cNvSpPr>
          <p:nvPr>
            <p:ph type="title"/>
          </p:nvPr>
        </p:nvSpPr>
        <p:spPr>
          <a:xfrm>
            <a:off x="838200" y="218497"/>
            <a:ext cx="104648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IE"/>
              <a:t>Pytch Sprites</a:t>
            </a:r>
            <a:endParaRPr/>
          </a:p>
        </p:txBody>
      </p:sp>
      <p:sp>
        <p:nvSpPr>
          <p:cNvPr id="197" name="Google Shape;197;p4"/>
          <p:cNvSpPr txBox="1">
            <a:spLocks noGrp="1"/>
          </p:cNvSpPr>
          <p:nvPr>
            <p:ph type="body" idx="1"/>
          </p:nvPr>
        </p:nvSpPr>
        <p:spPr>
          <a:xfrm>
            <a:off x="721736" y="1413671"/>
            <a:ext cx="5621357" cy="2493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85000" lnSpcReduction="10000"/>
          </a:bodyPr>
          <a:lstStyle/>
          <a:p>
            <a:pPr marL="457200" lvl="0" indent="-44691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81591"/>
              <a:buFont typeface="Arial"/>
              <a:buChar char="•"/>
            </a:pPr>
            <a:r>
              <a:rPr lang="en-IE" sz="2650" dirty="0">
                <a:solidFill>
                  <a:srgbClr val="005EAE"/>
                </a:solidFill>
              </a:rPr>
              <a:t>Cad </a:t>
            </a:r>
            <a:r>
              <a:rPr lang="en-IE" sz="2650" dirty="0" err="1">
                <a:solidFill>
                  <a:srgbClr val="005EAE"/>
                </a:solidFill>
              </a:rPr>
              <a:t>iad</a:t>
            </a:r>
            <a:r>
              <a:rPr lang="en-IE" sz="2650" dirty="0">
                <a:solidFill>
                  <a:srgbClr val="005EAE"/>
                </a:solidFill>
              </a:rPr>
              <a:t> </a:t>
            </a:r>
            <a:r>
              <a:rPr lang="en-IE" sz="2650" dirty="0" err="1">
                <a:solidFill>
                  <a:srgbClr val="005EAE"/>
                </a:solidFill>
              </a:rPr>
              <a:t>Pytch</a:t>
            </a:r>
            <a:r>
              <a:rPr lang="en-IE" sz="2650" dirty="0">
                <a:solidFill>
                  <a:srgbClr val="005EAE"/>
                </a:solidFill>
              </a:rPr>
              <a:t> Sprites?</a:t>
            </a:r>
            <a:endParaRPr dirty="0"/>
          </a:p>
          <a:p>
            <a:pPr marL="1290955" lvl="1" indent="-44692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5EAE"/>
              </a:buClr>
              <a:buSzPct val="80080"/>
              <a:buFont typeface="Arial"/>
              <a:buChar char="•"/>
            </a:pPr>
            <a:r>
              <a:rPr lang="en-IE" sz="2700" dirty="0" err="1">
                <a:solidFill>
                  <a:srgbClr val="005EAE"/>
                </a:solidFill>
              </a:rPr>
              <a:t>Cosúil</a:t>
            </a:r>
            <a:r>
              <a:rPr lang="en-IE" sz="2700" dirty="0">
                <a:solidFill>
                  <a:srgbClr val="005EAE"/>
                </a:solidFill>
              </a:rPr>
              <a:t> le Scratch, is </a:t>
            </a:r>
            <a:r>
              <a:rPr lang="en-IE" sz="2700" dirty="0" err="1">
                <a:solidFill>
                  <a:srgbClr val="005EAE"/>
                </a:solidFill>
              </a:rPr>
              <a:t>íomhánna</a:t>
            </a:r>
            <a:r>
              <a:rPr lang="en-IE" sz="2700" dirty="0">
                <a:solidFill>
                  <a:srgbClr val="005EAE"/>
                </a:solidFill>
              </a:rPr>
              <a:t> </a:t>
            </a:r>
            <a:r>
              <a:rPr lang="en-IE" sz="2700" dirty="0" err="1">
                <a:solidFill>
                  <a:srgbClr val="005EAE"/>
                </a:solidFill>
              </a:rPr>
              <a:t>iad</a:t>
            </a:r>
            <a:r>
              <a:rPr lang="en-IE" sz="2700" dirty="0">
                <a:solidFill>
                  <a:srgbClr val="005EAE"/>
                </a:solidFill>
              </a:rPr>
              <a:t> </a:t>
            </a:r>
            <a:r>
              <a:rPr lang="en-IE" sz="2700" dirty="0" err="1">
                <a:solidFill>
                  <a:srgbClr val="005EAE"/>
                </a:solidFill>
              </a:rPr>
              <a:t>Sprideanna</a:t>
            </a:r>
            <a:r>
              <a:rPr lang="en-IE" sz="2700" dirty="0">
                <a:solidFill>
                  <a:srgbClr val="005EAE"/>
                </a:solidFill>
              </a:rPr>
              <a:t> </a:t>
            </a:r>
            <a:r>
              <a:rPr lang="en-IE" sz="2700" dirty="0" err="1">
                <a:solidFill>
                  <a:srgbClr val="005EAE"/>
                </a:solidFill>
              </a:rPr>
              <a:t>Pytch</a:t>
            </a:r>
            <a:r>
              <a:rPr lang="en-IE" sz="2700" dirty="0">
                <a:solidFill>
                  <a:srgbClr val="005EAE"/>
                </a:solidFill>
              </a:rPr>
              <a:t> (</a:t>
            </a:r>
            <a:r>
              <a:rPr lang="en-IE" sz="2700" dirty="0" err="1">
                <a:solidFill>
                  <a:srgbClr val="005EAE"/>
                </a:solidFill>
              </a:rPr>
              <a:t>Pytch</a:t>
            </a:r>
            <a:r>
              <a:rPr lang="en-IE" sz="2700" dirty="0">
                <a:solidFill>
                  <a:srgbClr val="005EAE"/>
                </a:solidFill>
              </a:rPr>
              <a:t> Sprites) </a:t>
            </a:r>
            <a:r>
              <a:rPr lang="en-IE" sz="2700" dirty="0" err="1">
                <a:solidFill>
                  <a:srgbClr val="005EAE"/>
                </a:solidFill>
              </a:rPr>
              <a:t>ar</a:t>
            </a:r>
            <a:r>
              <a:rPr lang="en-IE" sz="2700" dirty="0">
                <a:solidFill>
                  <a:srgbClr val="005EAE"/>
                </a:solidFill>
              </a:rPr>
              <a:t> </a:t>
            </a:r>
            <a:r>
              <a:rPr lang="en-IE" sz="2700" dirty="0" err="1">
                <a:solidFill>
                  <a:srgbClr val="005EAE"/>
                </a:solidFill>
              </a:rPr>
              <a:t>féidir</a:t>
            </a:r>
            <a:r>
              <a:rPr lang="en-IE" sz="2700" dirty="0">
                <a:solidFill>
                  <a:srgbClr val="005EAE"/>
                </a:solidFill>
              </a:rPr>
              <a:t> </a:t>
            </a:r>
            <a:r>
              <a:rPr lang="en-IE" sz="2700" dirty="0" err="1">
                <a:solidFill>
                  <a:srgbClr val="005EAE"/>
                </a:solidFill>
              </a:rPr>
              <a:t>leat</a:t>
            </a:r>
            <a:r>
              <a:rPr lang="en-IE" sz="2700" dirty="0">
                <a:solidFill>
                  <a:srgbClr val="005EAE"/>
                </a:solidFill>
              </a:rPr>
              <a:t> </a:t>
            </a:r>
            <a:r>
              <a:rPr lang="en-IE" sz="2700" dirty="0" err="1">
                <a:solidFill>
                  <a:srgbClr val="005EAE"/>
                </a:solidFill>
              </a:rPr>
              <a:t>beochan</a:t>
            </a:r>
            <a:r>
              <a:rPr lang="en-IE" sz="2700" dirty="0">
                <a:solidFill>
                  <a:srgbClr val="005EAE"/>
                </a:solidFill>
              </a:rPr>
              <a:t> a chur </a:t>
            </a:r>
            <a:r>
              <a:rPr lang="en-IE" sz="2700" dirty="0" err="1">
                <a:solidFill>
                  <a:srgbClr val="005EAE"/>
                </a:solidFill>
              </a:rPr>
              <a:t>orthu</a:t>
            </a:r>
            <a:r>
              <a:rPr lang="en-IE" sz="2700" dirty="0">
                <a:solidFill>
                  <a:srgbClr val="005EAE"/>
                </a:solidFill>
              </a:rPr>
              <a:t> </a:t>
            </a:r>
            <a:r>
              <a:rPr lang="en-IE" sz="2700" dirty="0" err="1">
                <a:solidFill>
                  <a:srgbClr val="005EAE"/>
                </a:solidFill>
              </a:rPr>
              <a:t>trí</a:t>
            </a:r>
            <a:r>
              <a:rPr lang="en-IE" sz="2700" dirty="0">
                <a:solidFill>
                  <a:srgbClr val="005EAE"/>
                </a:solidFill>
              </a:rPr>
              <a:t> </a:t>
            </a:r>
            <a:r>
              <a:rPr lang="en-IE" sz="2700" dirty="0" err="1">
                <a:solidFill>
                  <a:srgbClr val="005EAE"/>
                </a:solidFill>
              </a:rPr>
              <a:t>scripteanna</a:t>
            </a:r>
            <a:r>
              <a:rPr lang="en-IE" sz="2700" dirty="0">
                <a:solidFill>
                  <a:srgbClr val="005EAE"/>
                </a:solidFill>
              </a:rPr>
              <a:t> a </a:t>
            </a:r>
            <a:r>
              <a:rPr lang="en-IE" sz="2700" dirty="0" err="1">
                <a:solidFill>
                  <a:srgbClr val="005EAE"/>
                </a:solidFill>
              </a:rPr>
              <a:t>scríobh</a:t>
            </a:r>
            <a:r>
              <a:rPr lang="en-IE" sz="2700" dirty="0">
                <a:solidFill>
                  <a:srgbClr val="005EAE"/>
                </a:solidFill>
              </a:rPr>
              <a:t>.</a:t>
            </a:r>
            <a:endParaRPr sz="2700" dirty="0">
              <a:solidFill>
                <a:srgbClr val="005EAE"/>
              </a:solidFill>
            </a:endParaRPr>
          </a:p>
          <a:p>
            <a:pPr marL="1290955" lvl="1" indent="-44692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5EAE"/>
              </a:buClr>
              <a:buSzPct val="80080"/>
              <a:buFont typeface="Arial"/>
              <a:buChar char="•"/>
            </a:pPr>
            <a:r>
              <a:rPr lang="en-IE" sz="2700" dirty="0" err="1">
                <a:solidFill>
                  <a:srgbClr val="005EAE"/>
                </a:solidFill>
              </a:rPr>
              <a:t>Taispeánfar</a:t>
            </a:r>
            <a:r>
              <a:rPr lang="en-IE" sz="2700" dirty="0">
                <a:solidFill>
                  <a:srgbClr val="005EAE"/>
                </a:solidFill>
              </a:rPr>
              <a:t> </a:t>
            </a:r>
            <a:r>
              <a:rPr lang="en-IE" sz="2700" dirty="0" err="1">
                <a:solidFill>
                  <a:srgbClr val="005EAE"/>
                </a:solidFill>
              </a:rPr>
              <a:t>iad</a:t>
            </a:r>
            <a:r>
              <a:rPr lang="en-IE" sz="2700" dirty="0">
                <a:solidFill>
                  <a:srgbClr val="005EAE"/>
                </a:solidFill>
              </a:rPr>
              <a:t> </a:t>
            </a:r>
            <a:r>
              <a:rPr lang="en-IE" sz="2700" dirty="0" err="1">
                <a:solidFill>
                  <a:srgbClr val="005EAE"/>
                </a:solidFill>
              </a:rPr>
              <a:t>ar</a:t>
            </a:r>
            <a:r>
              <a:rPr lang="en-IE" sz="2700" dirty="0">
                <a:solidFill>
                  <a:srgbClr val="005EAE"/>
                </a:solidFill>
              </a:rPr>
              <a:t> an </a:t>
            </a:r>
            <a:r>
              <a:rPr lang="en-IE" sz="2700" dirty="0" err="1">
                <a:solidFill>
                  <a:srgbClr val="005EAE"/>
                </a:solidFill>
              </a:rPr>
              <a:t>Pytch</a:t>
            </a:r>
            <a:r>
              <a:rPr lang="en-IE" sz="2700" dirty="0">
                <a:solidFill>
                  <a:srgbClr val="005EAE"/>
                </a:solidFill>
              </a:rPr>
              <a:t> Stage (</a:t>
            </a:r>
            <a:r>
              <a:rPr lang="en-IE" sz="2700" dirty="0" err="1">
                <a:solidFill>
                  <a:srgbClr val="005EAE"/>
                </a:solidFill>
              </a:rPr>
              <a:t>Stáitse</a:t>
            </a:r>
            <a:r>
              <a:rPr lang="en-IE" sz="2700" dirty="0">
                <a:solidFill>
                  <a:srgbClr val="005EAE"/>
                </a:solidFill>
              </a:rPr>
              <a:t> </a:t>
            </a:r>
            <a:r>
              <a:rPr lang="en-IE" sz="2700" dirty="0" err="1">
                <a:solidFill>
                  <a:srgbClr val="005EAE"/>
                </a:solidFill>
              </a:rPr>
              <a:t>Pytch</a:t>
            </a:r>
            <a:r>
              <a:rPr lang="en-IE" sz="2700" dirty="0">
                <a:solidFill>
                  <a:srgbClr val="005EAE"/>
                </a:solidFill>
              </a:rPr>
              <a:t>) </a:t>
            </a:r>
            <a:r>
              <a:rPr lang="en-IE" sz="2700" dirty="0" err="1">
                <a:solidFill>
                  <a:srgbClr val="005EAE"/>
                </a:solidFill>
              </a:rPr>
              <a:t>nuair</a:t>
            </a:r>
            <a:r>
              <a:rPr lang="en-IE" sz="2700" dirty="0">
                <a:solidFill>
                  <a:srgbClr val="005EAE"/>
                </a:solidFill>
              </a:rPr>
              <a:t> a </a:t>
            </a:r>
            <a:r>
              <a:rPr lang="en-IE" sz="2700" dirty="0" err="1">
                <a:solidFill>
                  <a:srgbClr val="005EAE"/>
                </a:solidFill>
              </a:rPr>
              <a:t>bhrúitear</a:t>
            </a:r>
            <a:r>
              <a:rPr lang="en-IE" sz="2700" dirty="0">
                <a:solidFill>
                  <a:srgbClr val="005EAE"/>
                </a:solidFill>
              </a:rPr>
              <a:t> an </a:t>
            </a:r>
            <a:r>
              <a:rPr lang="en-IE" sz="2700" dirty="0" err="1">
                <a:solidFill>
                  <a:srgbClr val="005EAE"/>
                </a:solidFill>
              </a:rPr>
              <a:t>cnaipe</a:t>
            </a:r>
            <a:r>
              <a:rPr lang="en-IE" sz="2700" dirty="0">
                <a:solidFill>
                  <a:srgbClr val="005EAE"/>
                </a:solidFill>
              </a:rPr>
              <a:t> ‘green flag’ (</a:t>
            </a:r>
            <a:r>
              <a:rPr lang="en-IE" sz="2700" dirty="0" err="1">
                <a:solidFill>
                  <a:srgbClr val="005EAE"/>
                </a:solidFill>
              </a:rPr>
              <a:t>bratach</a:t>
            </a:r>
            <a:r>
              <a:rPr lang="en-IE" sz="2700" dirty="0">
                <a:solidFill>
                  <a:srgbClr val="005EAE"/>
                </a:solidFill>
              </a:rPr>
              <a:t> </a:t>
            </a:r>
            <a:r>
              <a:rPr lang="en-IE" sz="2700" dirty="0" err="1">
                <a:solidFill>
                  <a:srgbClr val="005EAE"/>
                </a:solidFill>
              </a:rPr>
              <a:t>ghlas</a:t>
            </a:r>
            <a:r>
              <a:rPr lang="en-IE" sz="2700" dirty="0">
                <a:solidFill>
                  <a:srgbClr val="005EAE"/>
                </a:solidFill>
              </a:rPr>
              <a:t>)</a:t>
            </a:r>
            <a:endParaRPr sz="2700" dirty="0">
              <a:solidFill>
                <a:srgbClr val="005EAE"/>
              </a:solidFill>
            </a:endParaRPr>
          </a:p>
        </p:txBody>
      </p:sp>
      <p:grpSp>
        <p:nvGrpSpPr>
          <p:cNvPr id="198" name="Google Shape;198;p4"/>
          <p:cNvGrpSpPr/>
          <p:nvPr/>
        </p:nvGrpSpPr>
        <p:grpSpPr>
          <a:xfrm>
            <a:off x="3809912" y="508284"/>
            <a:ext cx="8048804" cy="6522713"/>
            <a:chOff x="3794625" y="419384"/>
            <a:chExt cx="8087876" cy="6522713"/>
          </a:xfrm>
        </p:grpSpPr>
        <p:sp>
          <p:nvSpPr>
            <p:cNvPr id="199" name="Google Shape;199;p4"/>
            <p:cNvSpPr/>
            <p:nvPr/>
          </p:nvSpPr>
          <p:spPr>
            <a:xfrm>
              <a:off x="11324087" y="2586066"/>
              <a:ext cx="558414" cy="449233"/>
            </a:xfrm>
            <a:prstGeom prst="rect">
              <a:avLst/>
            </a:prstGeom>
            <a:noFill/>
            <a:ln w="9525" cap="flat" cmpd="sng">
              <a:solidFill>
                <a:srgbClr val="A8D08C"/>
              </a:solidFill>
              <a:prstDash val="dot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0" name="Google Shape;200;p4"/>
            <p:cNvSpPr/>
            <p:nvPr/>
          </p:nvSpPr>
          <p:spPr>
            <a:xfrm rot="8612759" flipH="1">
              <a:off x="3961016" y="2236848"/>
              <a:ext cx="7068545" cy="2887784"/>
            </a:xfrm>
            <a:custGeom>
              <a:avLst/>
              <a:gdLst/>
              <a:ahLst/>
              <a:cxnLst/>
              <a:rect l="l" t="t" r="r" b="b"/>
              <a:pathLst>
                <a:path w="5075227" h="1564913" extrusionOk="0">
                  <a:moveTo>
                    <a:pt x="0" y="1564913"/>
                  </a:moveTo>
                  <a:cubicBezTo>
                    <a:pt x="1525534" y="1299491"/>
                    <a:pt x="3051069" y="1034070"/>
                    <a:pt x="3896940" y="773251"/>
                  </a:cubicBezTo>
                  <a:cubicBezTo>
                    <a:pt x="4742811" y="512432"/>
                    <a:pt x="4882937" y="128875"/>
                    <a:pt x="5075227" y="0"/>
                  </a:cubicBezTo>
                </a:path>
              </a:pathLst>
            </a:custGeom>
            <a:noFill/>
            <a:ln w="25400" cap="flat" cmpd="sng">
              <a:solidFill>
                <a:srgbClr val="A8D08C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01" name="Google Shape;201;p4"/>
          <p:cNvSpPr txBox="1"/>
          <p:nvPr/>
        </p:nvSpPr>
        <p:spPr>
          <a:xfrm>
            <a:off x="-324272" y="3783625"/>
            <a:ext cx="6420300" cy="1015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833755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5EAE"/>
              </a:buClr>
              <a:buSzPts val="2000"/>
              <a:buFont typeface="Arial"/>
              <a:buChar char="•"/>
            </a:pPr>
            <a:r>
              <a:rPr lang="en-IE" sz="2000" b="1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Mar </a:t>
            </a:r>
            <a:r>
              <a:rPr lang="en-IE" sz="2000" b="1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shampla</a:t>
            </a:r>
            <a:r>
              <a:rPr lang="en-IE" sz="2000" b="0" i="0" u="none" strike="noStrike" cap="none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— </a:t>
            </a:r>
            <a:r>
              <a:rPr lang="en-IE" sz="20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chun</a:t>
            </a:r>
            <a:r>
              <a:rPr lang="en-IE" sz="20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20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sprid</a:t>
            </a:r>
            <a:r>
              <a:rPr lang="en-IE" sz="20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20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nathair</a:t>
            </a:r>
            <a:r>
              <a:rPr lang="en-IE" sz="20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(snake sprite)  a </a:t>
            </a:r>
            <a:r>
              <a:rPr lang="en-IE" sz="20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chruthú</a:t>
            </a:r>
            <a:r>
              <a:rPr lang="en-IE" sz="20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20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i</a:t>
            </a:r>
            <a:r>
              <a:rPr lang="en-IE" sz="20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20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Pytch</a:t>
            </a:r>
            <a:r>
              <a:rPr lang="en-IE" sz="20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IE" sz="20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déanann</a:t>
            </a:r>
            <a:r>
              <a:rPr lang="en-IE" sz="20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20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tú</a:t>
            </a:r>
            <a:r>
              <a:rPr lang="en-IE" sz="20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:</a:t>
            </a:r>
          </a:p>
          <a:p>
            <a:pPr marL="1673860" marR="0" lvl="2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5EAE"/>
              </a:buClr>
              <a:buSzPts val="2000"/>
              <a:buFont typeface="Arial"/>
              <a:buChar char="•"/>
            </a:pPr>
            <a:r>
              <a:rPr lang="en-IE" sz="20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Cruthaigh</a:t>
            </a:r>
            <a:r>
              <a:rPr lang="en-IE" sz="20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20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sprid</a:t>
            </a:r>
            <a:r>
              <a:rPr lang="en-IE" sz="20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(sprite) </a:t>
            </a:r>
            <a:r>
              <a:rPr lang="en-IE" sz="20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nua</a:t>
            </a:r>
            <a:endParaRPr sz="2000" b="0" i="0" u="none" strike="noStrike" cap="none" dirty="0">
              <a:solidFill>
                <a:srgbClr val="005EA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2" name="Google Shape;202;p4"/>
          <p:cNvSpPr txBox="1"/>
          <p:nvPr/>
        </p:nvSpPr>
        <p:spPr>
          <a:xfrm>
            <a:off x="-349807" y="4759219"/>
            <a:ext cx="6888000" cy="7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1673860" marR="0" lvl="2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5EAE"/>
              </a:buClr>
              <a:buSzPts val="2000"/>
              <a:buFont typeface="Arial"/>
              <a:buChar char="•"/>
            </a:pPr>
            <a:r>
              <a:rPr lang="en-IE" sz="20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Téigh</a:t>
            </a:r>
            <a:r>
              <a:rPr lang="en-IE" sz="20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20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chuig</a:t>
            </a:r>
            <a:r>
              <a:rPr lang="en-IE" sz="20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an </a:t>
            </a:r>
            <a:r>
              <a:rPr lang="en-IE" sz="20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dtáb</a:t>
            </a:r>
            <a:r>
              <a:rPr lang="en-IE" sz="2000" b="0" i="0" u="none" strike="noStrike" cap="none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2000" b="0" i="1" u="none" strike="noStrike" cap="none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Costumes</a:t>
            </a:r>
            <a:r>
              <a:rPr lang="en-IE" sz="2000" b="0" i="0" u="none" strike="noStrike" cap="none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2000" b="0" i="0" u="none" strike="noStrike" cap="none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agus</a:t>
            </a:r>
            <a:r>
              <a:rPr lang="en-IE" sz="2000" b="0" i="0" u="none" strike="noStrike" cap="none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2000" b="0" i="0" u="none" strike="noStrike" cap="none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cui</a:t>
            </a:r>
            <a:r>
              <a:rPr lang="en-IE" sz="20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r</a:t>
            </a:r>
            <a:r>
              <a:rPr lang="en-IE" sz="20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20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íomhá</a:t>
            </a:r>
            <a:r>
              <a:rPr lang="en-IE" sz="20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20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nua</a:t>
            </a:r>
            <a:r>
              <a:rPr lang="en-IE" sz="20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leis </a:t>
            </a:r>
            <a:endParaRPr sz="1800" b="0" i="0" u="none" strike="noStrike" cap="none" dirty="0">
              <a:solidFill>
                <a:srgbClr val="005EA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3" name="Google Shape;203;p4"/>
          <p:cNvSpPr txBox="1"/>
          <p:nvPr/>
        </p:nvSpPr>
        <p:spPr>
          <a:xfrm>
            <a:off x="-324277" y="5374950"/>
            <a:ext cx="7299000" cy="7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1673860" marR="0" lvl="2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5EAE"/>
              </a:buClr>
              <a:buSzPts val="2000"/>
              <a:buFont typeface="Arial"/>
              <a:buChar char="•"/>
            </a:pPr>
            <a:r>
              <a:rPr lang="en-IE" sz="2000" b="0" i="0" u="none" strike="noStrike" cap="none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Brúigh</a:t>
            </a:r>
            <a:r>
              <a:rPr lang="en-IE" sz="2000" b="0" i="0" u="none" strike="noStrike" cap="none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an </a:t>
            </a:r>
            <a:r>
              <a:rPr lang="en-IE" sz="2000" b="0" i="0" u="none" strike="noStrike" cap="none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cnaipe</a:t>
            </a:r>
            <a:r>
              <a:rPr lang="en-IE" sz="2000" b="0" i="0" u="none" strike="noStrike" cap="none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20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‘green flag’ </a:t>
            </a:r>
            <a:r>
              <a:rPr lang="en-IE" sz="2000" b="0" i="0" u="none" strike="noStrike" cap="none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chun</a:t>
            </a:r>
            <a:r>
              <a:rPr lang="en-IE" sz="2000" b="0" i="0" u="none" strike="noStrike" cap="none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an </a:t>
            </a:r>
            <a:r>
              <a:rPr lang="en-IE" sz="2000" b="0" i="0" u="none" strike="noStrike" cap="none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Sprid</a:t>
            </a:r>
            <a:r>
              <a:rPr lang="en-IE" sz="2000" b="0" i="0" u="none" strike="noStrike" cap="none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(Sprite) </a:t>
            </a:r>
            <a:r>
              <a:rPr lang="en-IE" sz="2000" b="0" i="0" u="none" strike="noStrike" cap="none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nua</a:t>
            </a:r>
            <a:r>
              <a:rPr lang="en-IE" sz="2000" b="0" i="0" u="none" strike="noStrike" cap="none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a </a:t>
            </a:r>
            <a:r>
              <a:rPr lang="en-IE" sz="2000" b="0" i="0" u="none" strike="noStrike" cap="none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fheiceáil</a:t>
            </a:r>
            <a:r>
              <a:rPr lang="en-IE" sz="2000" b="0" i="0" u="none" strike="noStrike" cap="none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2000" b="0" i="0" u="none" strike="noStrike" cap="none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ar</a:t>
            </a:r>
            <a:r>
              <a:rPr lang="en-IE" sz="2000" b="0" i="0" u="none" strike="noStrike" cap="none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do Stage (</a:t>
            </a:r>
            <a:r>
              <a:rPr lang="en-IE" sz="2000" b="0" i="0" u="none" strike="noStrike" cap="none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Stáitse</a:t>
            </a:r>
            <a:r>
              <a:rPr lang="en-IE" sz="2000" b="0" i="0" u="none" strike="noStrike" cap="none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.)</a:t>
            </a:r>
            <a:endParaRPr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4" name="Google Shape;204;p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833295" y="3560120"/>
            <a:ext cx="3177073" cy="2078680"/>
          </a:xfrm>
          <a:prstGeom prst="rect">
            <a:avLst/>
          </a:prstGeom>
          <a:noFill/>
          <a:ln>
            <a:noFill/>
          </a:ln>
        </p:spPr>
      </p:pic>
      <p:sp>
        <p:nvSpPr>
          <p:cNvPr id="205" name="Google Shape;205;p4"/>
          <p:cNvSpPr/>
          <p:nvPr/>
        </p:nvSpPr>
        <p:spPr>
          <a:xfrm>
            <a:off x="8656390" y="3505309"/>
            <a:ext cx="528000" cy="524100"/>
          </a:xfrm>
          <a:prstGeom prst="rect">
            <a:avLst/>
          </a:prstGeom>
          <a:noFill/>
          <a:ln w="9525" cap="flat" cmpd="sng">
            <a:solidFill>
              <a:srgbClr val="FFFF00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accen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6" name="Google Shape;206;p4"/>
          <p:cNvSpPr/>
          <p:nvPr/>
        </p:nvSpPr>
        <p:spPr>
          <a:xfrm rot="8412362" flipH="1">
            <a:off x="5583657" y="4250800"/>
            <a:ext cx="1888457" cy="1043840"/>
          </a:xfrm>
          <a:custGeom>
            <a:avLst/>
            <a:gdLst/>
            <a:ahLst/>
            <a:cxnLst/>
            <a:rect l="l" t="t" r="r" b="b"/>
            <a:pathLst>
              <a:path w="5075227" h="1564913" extrusionOk="0">
                <a:moveTo>
                  <a:pt x="0" y="1564913"/>
                </a:moveTo>
                <a:cubicBezTo>
                  <a:pt x="1525534" y="1299491"/>
                  <a:pt x="3051069" y="1034070"/>
                  <a:pt x="3896940" y="773251"/>
                </a:cubicBezTo>
                <a:cubicBezTo>
                  <a:pt x="4742811" y="512432"/>
                  <a:pt x="4882937" y="128875"/>
                  <a:pt x="5075227" y="0"/>
                </a:cubicBezTo>
              </a:path>
            </a:pathLst>
          </a:custGeom>
          <a:noFill/>
          <a:ln w="25400" cap="flat" cmpd="sng">
            <a:solidFill>
              <a:srgbClr val="F4B08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7" name="Google Shape;207;p4"/>
          <p:cNvSpPr/>
          <p:nvPr/>
        </p:nvSpPr>
        <p:spPr>
          <a:xfrm rot="8412362" flipH="1">
            <a:off x="4646220" y="3885584"/>
            <a:ext cx="4217322" cy="1206683"/>
          </a:xfrm>
          <a:custGeom>
            <a:avLst/>
            <a:gdLst/>
            <a:ahLst/>
            <a:cxnLst/>
            <a:rect l="l" t="t" r="r" b="b"/>
            <a:pathLst>
              <a:path w="5075227" h="1564913" extrusionOk="0">
                <a:moveTo>
                  <a:pt x="0" y="1564913"/>
                </a:moveTo>
                <a:cubicBezTo>
                  <a:pt x="1525534" y="1299491"/>
                  <a:pt x="3051069" y="1034070"/>
                  <a:pt x="3896940" y="773251"/>
                </a:cubicBezTo>
                <a:cubicBezTo>
                  <a:pt x="4742811" y="512432"/>
                  <a:pt x="4882937" y="128875"/>
                  <a:pt x="5075227" y="0"/>
                </a:cubicBezTo>
              </a:path>
            </a:pathLst>
          </a:custGeom>
          <a:noFill/>
          <a:ln w="25400" cap="flat" cmpd="sng">
            <a:solidFill>
              <a:srgbClr val="F4B08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8" name="Google Shape;208;p4"/>
          <p:cNvSpPr/>
          <p:nvPr/>
        </p:nvSpPr>
        <p:spPr>
          <a:xfrm rot="8409858" flipH="1">
            <a:off x="4099073" y="3792830"/>
            <a:ext cx="3089877" cy="969275"/>
          </a:xfrm>
          <a:custGeom>
            <a:avLst/>
            <a:gdLst/>
            <a:ahLst/>
            <a:cxnLst/>
            <a:rect l="l" t="t" r="r" b="b"/>
            <a:pathLst>
              <a:path w="5075227" h="1564913" extrusionOk="0">
                <a:moveTo>
                  <a:pt x="0" y="1564913"/>
                </a:moveTo>
                <a:cubicBezTo>
                  <a:pt x="1525534" y="1299491"/>
                  <a:pt x="3051069" y="1034070"/>
                  <a:pt x="3896940" y="773251"/>
                </a:cubicBezTo>
                <a:cubicBezTo>
                  <a:pt x="4742811" y="512432"/>
                  <a:pt x="4882937" y="128875"/>
                  <a:pt x="5075227" y="0"/>
                </a:cubicBezTo>
              </a:path>
            </a:pathLst>
          </a:custGeom>
          <a:noFill/>
          <a:ln w="25400" cap="flat" cmpd="sng">
            <a:solidFill>
              <a:srgbClr val="F4B08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5"/>
          <p:cNvSpPr txBox="1">
            <a:spLocks noGrp="1"/>
          </p:cNvSpPr>
          <p:nvPr>
            <p:ph type="body" idx="1"/>
          </p:nvPr>
        </p:nvSpPr>
        <p:spPr>
          <a:xfrm>
            <a:off x="977613" y="3655698"/>
            <a:ext cx="7176994" cy="2164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</a:pPr>
            <a:r>
              <a:rPr lang="en-IE" sz="1800" b="0">
                <a:solidFill>
                  <a:srgbClr val="1A6EB6"/>
                </a:solidFill>
                <a:latin typeface="Courier"/>
                <a:ea typeface="Courier"/>
                <a:cs typeface="Courier"/>
                <a:sym typeface="Courier"/>
              </a:rPr>
              <a:t>self</a:t>
            </a:r>
            <a:r>
              <a:rPr lang="en-IE" sz="1800" b="0">
                <a:latin typeface="Courier"/>
                <a:ea typeface="Courier"/>
                <a:cs typeface="Courier"/>
                <a:sym typeface="Courier"/>
              </a:rPr>
              <a:t>.</a:t>
            </a:r>
            <a:r>
              <a:rPr lang="en-IE" sz="1800" b="0">
                <a:solidFill>
                  <a:srgbClr val="1A6EB6"/>
                </a:solidFill>
                <a:latin typeface="Courier"/>
                <a:ea typeface="Courier"/>
                <a:cs typeface="Courier"/>
                <a:sym typeface="Courier"/>
              </a:rPr>
              <a:t>say_for_seconds</a:t>
            </a:r>
            <a:r>
              <a:rPr lang="en-IE" sz="1800" b="0">
                <a:latin typeface="Courier"/>
                <a:ea typeface="Courier"/>
                <a:cs typeface="Courier"/>
                <a:sym typeface="Courier"/>
              </a:rPr>
              <a:t>(</a:t>
            </a:r>
            <a:r>
              <a:rPr lang="en-IE" sz="1800" b="0">
                <a:solidFill>
                  <a:srgbClr val="BA2121"/>
                </a:solidFill>
                <a:latin typeface="Courier"/>
                <a:ea typeface="Courier"/>
                <a:cs typeface="Courier"/>
                <a:sym typeface="Courier"/>
              </a:rPr>
              <a:t>"Hello there!"</a:t>
            </a:r>
            <a:r>
              <a:rPr lang="en-IE" sz="1800" b="0">
                <a:latin typeface="Courier"/>
                <a:ea typeface="Courier"/>
                <a:cs typeface="Courier"/>
                <a:sym typeface="Courier"/>
              </a:rPr>
              <a:t>, </a:t>
            </a:r>
            <a:r>
              <a:rPr lang="en-IE" sz="1800" b="0">
                <a:solidFill>
                  <a:srgbClr val="1A6EB6"/>
                </a:solidFill>
                <a:latin typeface="Courier"/>
                <a:ea typeface="Courier"/>
                <a:cs typeface="Courier"/>
                <a:sym typeface="Courier"/>
              </a:rPr>
              <a:t>2.0</a:t>
            </a:r>
            <a:r>
              <a:rPr lang="en-IE" sz="1800" b="0">
                <a:latin typeface="Courier"/>
                <a:ea typeface="Courier"/>
                <a:cs typeface="Courier"/>
                <a:sym typeface="Courier"/>
              </a:rPr>
              <a:t>)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</a:pPr>
            <a:r>
              <a:rPr lang="en-IE" sz="1800" b="0">
                <a:solidFill>
                  <a:srgbClr val="1A6EB6"/>
                </a:solidFill>
                <a:latin typeface="Courier"/>
                <a:ea typeface="Courier"/>
                <a:cs typeface="Courier"/>
                <a:sym typeface="Courier"/>
              </a:rPr>
              <a:t>self</a:t>
            </a:r>
            <a:r>
              <a:rPr lang="en-IE" sz="1800" b="0">
                <a:latin typeface="Courier"/>
                <a:ea typeface="Courier"/>
                <a:cs typeface="Courier"/>
                <a:sym typeface="Courier"/>
              </a:rPr>
              <a:t>.</a:t>
            </a:r>
            <a:r>
              <a:rPr lang="en-IE" sz="1800" b="0">
                <a:solidFill>
                  <a:srgbClr val="1A6EB6"/>
                </a:solidFill>
                <a:latin typeface="Courier"/>
                <a:ea typeface="Courier"/>
                <a:cs typeface="Courier"/>
                <a:sym typeface="Courier"/>
              </a:rPr>
              <a:t>say_for_seconds</a:t>
            </a:r>
            <a:r>
              <a:rPr lang="en-IE" sz="1800" b="0">
                <a:latin typeface="Courier"/>
                <a:ea typeface="Courier"/>
                <a:cs typeface="Courier"/>
                <a:sym typeface="Courier"/>
              </a:rPr>
              <a:t>(</a:t>
            </a:r>
            <a:r>
              <a:rPr lang="en-IE" sz="1800" b="0">
                <a:solidFill>
                  <a:srgbClr val="BA2121"/>
                </a:solidFill>
                <a:latin typeface="Courier"/>
                <a:ea typeface="Courier"/>
                <a:cs typeface="Courier"/>
                <a:sym typeface="Courier"/>
              </a:rPr>
              <a:t>"OK bye!"</a:t>
            </a:r>
            <a:r>
              <a:rPr lang="en-IE" sz="1800" b="0">
                <a:latin typeface="Courier"/>
                <a:ea typeface="Courier"/>
                <a:cs typeface="Courier"/>
                <a:sym typeface="Courier"/>
              </a:rPr>
              <a:t>, </a:t>
            </a:r>
            <a:r>
              <a:rPr lang="en-IE" sz="1800" b="0">
                <a:solidFill>
                  <a:srgbClr val="1A6EB6"/>
                </a:solidFill>
                <a:latin typeface="Courier"/>
                <a:ea typeface="Courier"/>
                <a:cs typeface="Courier"/>
                <a:sym typeface="Courier"/>
              </a:rPr>
              <a:t>2.0</a:t>
            </a:r>
            <a:r>
              <a:rPr lang="en-IE" sz="1800" b="0">
                <a:latin typeface="Courier"/>
                <a:ea typeface="Courier"/>
                <a:cs typeface="Courier"/>
                <a:sym typeface="Courier"/>
              </a:rPr>
              <a:t>)</a:t>
            </a:r>
            <a:endParaRPr/>
          </a:p>
        </p:txBody>
      </p:sp>
      <p:sp>
        <p:nvSpPr>
          <p:cNvPr id="215" name="Google Shape;215;p5"/>
          <p:cNvSpPr txBox="1">
            <a:spLocks noGrp="1"/>
          </p:cNvSpPr>
          <p:nvPr>
            <p:ph type="body" idx="2"/>
          </p:nvPr>
        </p:nvSpPr>
        <p:spPr>
          <a:xfrm>
            <a:off x="831009" y="1217728"/>
            <a:ext cx="10001251" cy="9428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EAE"/>
              </a:buClr>
              <a:buSzPts val="2100"/>
              <a:buChar char="•"/>
            </a:pPr>
            <a:r>
              <a:rPr lang="en-IE" sz="2100" dirty="0">
                <a:solidFill>
                  <a:schemeClr val="dk1"/>
                </a:solidFill>
              </a:rPr>
              <a:t>Cad a </a:t>
            </a:r>
            <a:r>
              <a:rPr lang="en-IE" sz="2100" dirty="0" err="1">
                <a:solidFill>
                  <a:schemeClr val="dk1"/>
                </a:solidFill>
              </a:rPr>
              <a:t>cheapann</a:t>
            </a:r>
            <a:r>
              <a:rPr lang="en-IE" sz="2100" dirty="0">
                <a:solidFill>
                  <a:schemeClr val="dk1"/>
                </a:solidFill>
              </a:rPr>
              <a:t> </a:t>
            </a:r>
            <a:r>
              <a:rPr lang="en-IE" sz="2100" dirty="0" err="1">
                <a:solidFill>
                  <a:schemeClr val="dk1"/>
                </a:solidFill>
              </a:rPr>
              <a:t>tú</a:t>
            </a:r>
            <a:r>
              <a:rPr lang="en-IE" sz="2100" dirty="0">
                <a:solidFill>
                  <a:schemeClr val="dk1"/>
                </a:solidFill>
              </a:rPr>
              <a:t> a </a:t>
            </a:r>
            <a:r>
              <a:rPr lang="en-IE" sz="2100" dirty="0" err="1">
                <a:solidFill>
                  <a:schemeClr val="dk1"/>
                </a:solidFill>
              </a:rPr>
              <a:t>dhéanfaidh</a:t>
            </a:r>
            <a:r>
              <a:rPr lang="en-IE" sz="2100" dirty="0">
                <a:solidFill>
                  <a:schemeClr val="dk1"/>
                </a:solidFill>
              </a:rPr>
              <a:t> an </a:t>
            </a:r>
            <a:r>
              <a:rPr lang="en-IE" sz="2100" dirty="0" err="1">
                <a:solidFill>
                  <a:schemeClr val="dk1"/>
                </a:solidFill>
              </a:rPr>
              <a:t>cód</a:t>
            </a:r>
            <a:r>
              <a:rPr lang="en-IE" sz="2100" dirty="0">
                <a:solidFill>
                  <a:schemeClr val="dk1"/>
                </a:solidFill>
              </a:rPr>
              <a:t> </a:t>
            </a:r>
            <a:r>
              <a:rPr lang="en-IE" sz="2100" dirty="0" err="1">
                <a:solidFill>
                  <a:schemeClr val="dk1"/>
                </a:solidFill>
              </a:rPr>
              <a:t>seo</a:t>
            </a:r>
            <a:r>
              <a:rPr lang="en-IE" sz="2100" dirty="0">
                <a:solidFill>
                  <a:schemeClr val="dk1"/>
                </a:solidFill>
              </a:rPr>
              <a:t>?</a:t>
            </a:r>
            <a:r>
              <a:rPr lang="en-IE" sz="2100" dirty="0"/>
              <a:t> </a:t>
            </a:r>
            <a:endParaRPr sz="2100" dirty="0"/>
          </a:p>
          <a:p>
            <a:pPr marL="228600" lvl="0" indent="-2857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5EAE"/>
              </a:buClr>
              <a:buSzPts val="3000"/>
              <a:buChar char="•"/>
            </a:pPr>
            <a:r>
              <a:rPr lang="en-IE" sz="2100" dirty="0" err="1">
                <a:solidFill>
                  <a:schemeClr val="dk1"/>
                </a:solidFill>
              </a:rPr>
              <a:t>Scríobh</a:t>
            </a:r>
            <a:r>
              <a:rPr lang="en-IE" sz="2100" dirty="0">
                <a:solidFill>
                  <a:schemeClr val="dk1"/>
                </a:solidFill>
              </a:rPr>
              <a:t> do </a:t>
            </a:r>
            <a:r>
              <a:rPr lang="en-IE" sz="2100" dirty="0" err="1">
                <a:solidFill>
                  <a:schemeClr val="dk1"/>
                </a:solidFill>
              </a:rPr>
              <a:t>fhreagraí</a:t>
            </a:r>
            <a:r>
              <a:rPr lang="en-IE" sz="2100" dirty="0">
                <a:solidFill>
                  <a:schemeClr val="dk1"/>
                </a:solidFill>
              </a:rPr>
              <a:t> </a:t>
            </a:r>
            <a:r>
              <a:rPr lang="en-IE" sz="2100" dirty="0" err="1">
                <a:solidFill>
                  <a:schemeClr val="dk1"/>
                </a:solidFill>
              </a:rPr>
              <a:t>ar</a:t>
            </a:r>
            <a:r>
              <a:rPr lang="en-IE" sz="2100" dirty="0">
                <a:solidFill>
                  <a:schemeClr val="dk1"/>
                </a:solidFill>
              </a:rPr>
              <a:t> </a:t>
            </a:r>
            <a:r>
              <a:rPr lang="en-IE" sz="2100" dirty="0" err="1">
                <a:solidFill>
                  <a:schemeClr val="dk1"/>
                </a:solidFill>
              </a:rPr>
              <a:t>Bileog</a:t>
            </a:r>
            <a:r>
              <a:rPr lang="en-IE" sz="2100" dirty="0">
                <a:solidFill>
                  <a:schemeClr val="dk1"/>
                </a:solidFill>
              </a:rPr>
              <a:t> </a:t>
            </a:r>
            <a:r>
              <a:rPr lang="en-IE" sz="2100" dirty="0" err="1">
                <a:solidFill>
                  <a:schemeClr val="dk1"/>
                </a:solidFill>
              </a:rPr>
              <a:t>Oibre</a:t>
            </a:r>
            <a:r>
              <a:rPr lang="en-IE" sz="2100" dirty="0">
                <a:solidFill>
                  <a:schemeClr val="dk1"/>
                </a:solidFill>
              </a:rPr>
              <a:t> 1.</a:t>
            </a:r>
            <a:endParaRPr sz="2100" dirty="0"/>
          </a:p>
        </p:txBody>
      </p:sp>
      <p:sp>
        <p:nvSpPr>
          <p:cNvPr id="216" name="Google Shape;216;p5"/>
          <p:cNvSpPr txBox="1">
            <a:spLocks noGrp="1"/>
          </p:cNvSpPr>
          <p:nvPr>
            <p:ph type="title"/>
          </p:nvPr>
        </p:nvSpPr>
        <p:spPr>
          <a:xfrm>
            <a:off x="838200" y="250574"/>
            <a:ext cx="10515600" cy="9428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1149"/>
              <a:buFont typeface="Calibri"/>
              <a:buNone/>
            </a:pPr>
            <a:r>
              <a:rPr lang="en-IE" sz="4350" dirty="0" err="1"/>
              <a:t>Anois</a:t>
            </a:r>
            <a:r>
              <a:rPr lang="en-IE" sz="4350" dirty="0"/>
              <a:t> </a:t>
            </a:r>
            <a:r>
              <a:rPr lang="en-IE" sz="4350" dirty="0" err="1"/>
              <a:t>oibriu</a:t>
            </a:r>
            <a:r>
              <a:rPr lang="en-IE" sz="4350" dirty="0"/>
              <a:t> </a:t>
            </a:r>
            <a:r>
              <a:rPr lang="en-IE" sz="4350" dirty="0" err="1"/>
              <a:t>i</a:t>
            </a:r>
            <a:r>
              <a:rPr lang="en-IE" sz="4350" dirty="0"/>
              <a:t> </a:t>
            </a:r>
            <a:r>
              <a:rPr lang="en-IE" sz="4350" dirty="0" err="1"/>
              <a:t>bpéirí</a:t>
            </a:r>
            <a:r>
              <a:rPr lang="en-IE" sz="4350" dirty="0"/>
              <a:t> – </a:t>
            </a:r>
            <a:r>
              <a:rPr lang="en-IE" sz="4350" b="1" dirty="0" err="1"/>
              <a:t>Bileog</a:t>
            </a:r>
            <a:r>
              <a:rPr lang="en-IE" sz="4350" b="1" dirty="0"/>
              <a:t> </a:t>
            </a:r>
            <a:r>
              <a:rPr lang="en-IE" sz="4350" b="1" dirty="0" err="1"/>
              <a:t>Oibre</a:t>
            </a:r>
            <a:r>
              <a:rPr lang="en-IE" sz="4350" b="1" dirty="0"/>
              <a:t> 1</a:t>
            </a:r>
            <a:r>
              <a:rPr lang="en-IE" sz="4350" dirty="0"/>
              <a:t>.</a:t>
            </a:r>
            <a:endParaRPr sz="4350"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endParaRPr dirty="0"/>
          </a:p>
        </p:txBody>
      </p:sp>
      <p:grpSp>
        <p:nvGrpSpPr>
          <p:cNvPr id="217" name="Google Shape;217;p5"/>
          <p:cNvGrpSpPr/>
          <p:nvPr/>
        </p:nvGrpSpPr>
        <p:grpSpPr>
          <a:xfrm>
            <a:off x="10233498" y="0"/>
            <a:ext cx="2059150" cy="657901"/>
            <a:chOff x="10233498" y="0"/>
            <a:chExt cx="2059150" cy="657901"/>
          </a:xfrm>
        </p:grpSpPr>
        <p:sp>
          <p:nvSpPr>
            <p:cNvPr id="218" name="Google Shape;218;p5"/>
            <p:cNvSpPr/>
            <p:nvPr/>
          </p:nvSpPr>
          <p:spPr>
            <a:xfrm>
              <a:off x="10233498" y="0"/>
              <a:ext cx="1958502" cy="657901"/>
            </a:xfrm>
            <a:prstGeom prst="rect">
              <a:avLst/>
            </a:prstGeom>
            <a:solidFill>
              <a:srgbClr val="FFF79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219" name="Google Shape;219;p5" descr="A blue and white clock&#10;&#10;Description automatically generated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10369684" y="60267"/>
              <a:ext cx="531779" cy="53221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20" name="Google Shape;220;p5"/>
            <p:cNvSpPr txBox="1"/>
            <p:nvPr/>
          </p:nvSpPr>
          <p:spPr>
            <a:xfrm>
              <a:off x="10880548" y="141700"/>
              <a:ext cx="14121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IE" sz="1800" b="1" i="0" u="none" strike="noStrike" cap="none">
                  <a:solidFill>
                    <a:srgbClr val="005EAE"/>
                  </a:solidFill>
                  <a:latin typeface="Calibri"/>
                  <a:ea typeface="Calibri"/>
                  <a:cs typeface="Calibri"/>
                  <a:sym typeface="Calibri"/>
                </a:rPr>
                <a:t>5 </a:t>
              </a:r>
              <a:r>
                <a:rPr lang="en-IE" sz="1800" b="1">
                  <a:solidFill>
                    <a:srgbClr val="005EAE"/>
                  </a:solidFill>
                  <a:latin typeface="Calibri"/>
                  <a:ea typeface="Calibri"/>
                  <a:cs typeface="Calibri"/>
                  <a:sym typeface="Calibri"/>
                </a:rPr>
                <a:t>nóiméad</a:t>
              </a:r>
              <a:endParaRPr sz="1800" b="0" i="0" u="none" strike="noStrike" cap="none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21" name="Google Shape;221;p5"/>
          <p:cNvGrpSpPr/>
          <p:nvPr/>
        </p:nvGrpSpPr>
        <p:grpSpPr>
          <a:xfrm>
            <a:off x="7733232" y="1297596"/>
            <a:ext cx="4098132" cy="2530070"/>
            <a:chOff x="7711966" y="1584677"/>
            <a:chExt cx="4098132" cy="2530070"/>
          </a:xfrm>
        </p:grpSpPr>
        <p:sp>
          <p:nvSpPr>
            <p:cNvPr id="222" name="Google Shape;222;p5"/>
            <p:cNvSpPr/>
            <p:nvPr/>
          </p:nvSpPr>
          <p:spPr>
            <a:xfrm>
              <a:off x="7711966" y="1584677"/>
              <a:ext cx="4098132" cy="2530070"/>
            </a:xfrm>
            <a:prstGeom prst="foldedCorner">
              <a:avLst>
                <a:gd name="adj" fmla="val 16667"/>
              </a:avLst>
            </a:prstGeom>
            <a:gradFill>
              <a:gsLst>
                <a:gs pos="0">
                  <a:srgbClr val="A6B6DE">
                    <a:alpha val="66274"/>
                  </a:srgbClr>
                </a:gs>
                <a:gs pos="50000">
                  <a:srgbClr val="98AAD9">
                    <a:alpha val="80000"/>
                  </a:srgbClr>
                </a:gs>
                <a:gs pos="100000">
                  <a:srgbClr val="859CD7">
                    <a:alpha val="80000"/>
                  </a:srgbClr>
                </a:gs>
              </a:gsLst>
              <a:lin ang="5400000" scaled="0"/>
            </a:gradFill>
            <a:ln w="9525" cap="flat" cmpd="sng">
              <a:solidFill>
                <a:schemeClr val="accen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223" name="Google Shape;223;p5" descr="A blue circle with a magnifying glass&#10;&#10;Description automatically generated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10755368" y="1649715"/>
              <a:ext cx="1027464" cy="102662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24" name="Google Shape;224;p5"/>
            <p:cNvSpPr txBox="1"/>
            <p:nvPr/>
          </p:nvSpPr>
          <p:spPr>
            <a:xfrm>
              <a:off x="8015208" y="1870282"/>
              <a:ext cx="3317400" cy="117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rmAutofit fontScale="32500" lnSpcReduction="20000"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1200"/>
                </a:spcBef>
                <a:spcAft>
                  <a:spcPts val="0"/>
                </a:spcAft>
                <a:buClr>
                  <a:schemeClr val="dk1"/>
                </a:buClr>
                <a:buSzPts val="358"/>
                <a:buFont typeface="Arial"/>
                <a:buNone/>
              </a:pPr>
              <a:r>
                <a:rPr lang="en-IE" sz="6323" dirty="0" err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Smaoinigh</a:t>
              </a:r>
              <a:r>
                <a:rPr lang="en-IE" sz="6323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IE" sz="6323" dirty="0" err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ar</a:t>
              </a:r>
              <a:r>
                <a:rPr lang="en-IE" sz="6323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IE" sz="6323" b="1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cad </a:t>
              </a:r>
              <a:r>
                <a:rPr lang="en-IE" sz="6323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a </a:t>
              </a:r>
              <a:r>
                <a:rPr lang="en-IE" sz="6323" dirty="0" err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tharlóidh</a:t>
              </a:r>
              <a:r>
                <a:rPr lang="en-IE" sz="6323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, </a:t>
              </a:r>
              <a:r>
                <a:rPr lang="en-IE" sz="6323" dirty="0" err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agus</a:t>
              </a:r>
              <a:r>
                <a:rPr lang="en-IE" sz="6323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IE" sz="6323" b="1" dirty="0" err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cathain</a:t>
              </a:r>
              <a:r>
                <a:rPr lang="en-IE" sz="6323" b="1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IE" sz="6323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a </a:t>
              </a:r>
              <a:r>
                <a:rPr lang="en-IE" sz="6323" dirty="0" err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tharlóidh</a:t>
              </a:r>
              <a:r>
                <a:rPr lang="en-IE" sz="6323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IE" sz="6323" dirty="0" err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sé</a:t>
              </a:r>
              <a:r>
                <a:rPr lang="en-IE" sz="6323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…</a:t>
              </a:r>
              <a:endParaRPr sz="6323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0" marR="0" lvl="0" indent="0" algn="l" rtl="0">
                <a:lnSpc>
                  <a:spcPct val="90000"/>
                </a:lnSpc>
                <a:spcBef>
                  <a:spcPts val="1200"/>
                </a:spcBef>
                <a:spcAft>
                  <a:spcPts val="0"/>
                </a:spcAft>
                <a:buClr>
                  <a:schemeClr val="dk1"/>
                </a:buClr>
                <a:buSzPct val="100000"/>
                <a:buFont typeface="Arial"/>
                <a:buNone/>
              </a:pPr>
              <a:endParaRPr sz="2133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225" name="Google Shape;225;p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77613" y="2759813"/>
            <a:ext cx="5913044" cy="7944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6"/>
          <p:cNvSpPr txBox="1">
            <a:spLocks noGrp="1"/>
          </p:cNvSpPr>
          <p:nvPr>
            <p:ph type="body" idx="2"/>
          </p:nvPr>
        </p:nvSpPr>
        <p:spPr>
          <a:xfrm>
            <a:off x="831009" y="1266727"/>
            <a:ext cx="10001251" cy="28566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</a:pPr>
            <a:r>
              <a:rPr lang="en-IE" sz="2400" dirty="0">
                <a:solidFill>
                  <a:schemeClr val="accent1"/>
                </a:solidFill>
              </a:rPr>
              <a:t>Lean an </a:t>
            </a:r>
            <a:r>
              <a:rPr lang="en-IE" sz="2400" dirty="0" err="1">
                <a:solidFill>
                  <a:schemeClr val="accent1"/>
                </a:solidFill>
              </a:rPr>
              <a:t>nasc</a:t>
            </a:r>
            <a:r>
              <a:rPr lang="en-IE" sz="2400" dirty="0">
                <a:solidFill>
                  <a:schemeClr val="accent1"/>
                </a:solidFill>
              </a:rPr>
              <a:t> </a:t>
            </a:r>
            <a:r>
              <a:rPr lang="en-IE" sz="2400" dirty="0" err="1">
                <a:solidFill>
                  <a:schemeClr val="accent1"/>
                </a:solidFill>
              </a:rPr>
              <a:t>agus</a:t>
            </a:r>
            <a:r>
              <a:rPr lang="en-IE" sz="2400" dirty="0">
                <a:solidFill>
                  <a:schemeClr val="accent1"/>
                </a:solidFill>
              </a:rPr>
              <a:t> </a:t>
            </a:r>
            <a:r>
              <a:rPr lang="en-IE" sz="2400" dirty="0" err="1">
                <a:solidFill>
                  <a:schemeClr val="accent1"/>
                </a:solidFill>
              </a:rPr>
              <a:t>gheobhaidh</a:t>
            </a:r>
            <a:r>
              <a:rPr lang="en-IE" sz="2400" dirty="0">
                <a:solidFill>
                  <a:schemeClr val="accent1"/>
                </a:solidFill>
              </a:rPr>
              <a:t> </a:t>
            </a:r>
            <a:r>
              <a:rPr lang="en-IE" sz="2400" dirty="0" err="1">
                <a:solidFill>
                  <a:schemeClr val="accent1"/>
                </a:solidFill>
              </a:rPr>
              <a:t>tú</a:t>
            </a:r>
            <a:r>
              <a:rPr lang="en-IE" sz="2400" dirty="0">
                <a:solidFill>
                  <a:schemeClr val="accent1"/>
                </a:solidFill>
              </a:rPr>
              <a:t> </a:t>
            </a:r>
            <a:r>
              <a:rPr lang="en-IE" sz="2400" dirty="0" err="1">
                <a:solidFill>
                  <a:schemeClr val="accent1"/>
                </a:solidFill>
              </a:rPr>
              <a:t>tionscadal</a:t>
            </a:r>
            <a:r>
              <a:rPr lang="en-IE" sz="2400" dirty="0">
                <a:solidFill>
                  <a:schemeClr val="accent1"/>
                </a:solidFill>
              </a:rPr>
              <a:t> </a:t>
            </a:r>
            <a:r>
              <a:rPr lang="en-IE" sz="2400" dirty="0" err="1">
                <a:solidFill>
                  <a:schemeClr val="accent1"/>
                </a:solidFill>
              </a:rPr>
              <a:t>Pytch</a:t>
            </a:r>
            <a:r>
              <a:rPr lang="en-IE" sz="2400" dirty="0">
                <a:solidFill>
                  <a:schemeClr val="accent1"/>
                </a:solidFill>
              </a:rPr>
              <a:t> </a:t>
            </a:r>
            <a:r>
              <a:rPr lang="en-IE" sz="2400" dirty="0" err="1">
                <a:solidFill>
                  <a:schemeClr val="accent1"/>
                </a:solidFill>
              </a:rPr>
              <a:t>ar</a:t>
            </a:r>
            <a:r>
              <a:rPr lang="en-IE" sz="2400" dirty="0">
                <a:solidFill>
                  <a:schemeClr val="accent1"/>
                </a:solidFill>
              </a:rPr>
              <a:t> </a:t>
            </a:r>
            <a:r>
              <a:rPr lang="en-IE" sz="2400" dirty="0" err="1">
                <a:solidFill>
                  <a:schemeClr val="accent1"/>
                </a:solidFill>
              </a:rPr>
              <a:t>féidir</a:t>
            </a:r>
            <a:r>
              <a:rPr lang="en-IE" sz="2400" dirty="0">
                <a:solidFill>
                  <a:schemeClr val="accent1"/>
                </a:solidFill>
              </a:rPr>
              <a:t> </a:t>
            </a:r>
            <a:r>
              <a:rPr lang="en-IE" sz="2400" dirty="0" err="1">
                <a:solidFill>
                  <a:schemeClr val="accent1"/>
                </a:solidFill>
              </a:rPr>
              <a:t>leat</a:t>
            </a:r>
            <a:r>
              <a:rPr lang="en-IE" sz="2400" dirty="0">
                <a:solidFill>
                  <a:schemeClr val="accent1"/>
                </a:solidFill>
              </a:rPr>
              <a:t> a </a:t>
            </a:r>
            <a:r>
              <a:rPr lang="en-IE" sz="2400" dirty="0" err="1">
                <a:solidFill>
                  <a:schemeClr val="accent1"/>
                </a:solidFill>
              </a:rPr>
              <a:t>rith</a:t>
            </a:r>
            <a:r>
              <a:rPr lang="en-IE" sz="2400" dirty="0">
                <a:solidFill>
                  <a:schemeClr val="accent1"/>
                </a:solidFill>
              </a:rPr>
              <a:t>.</a:t>
            </a:r>
            <a:endParaRPr dirty="0"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</a:pPr>
            <a:r>
              <a:rPr lang="en-IE" sz="2400" dirty="0">
                <a:solidFill>
                  <a:schemeClr val="accent1"/>
                </a:solidFill>
              </a:rPr>
              <a:t>Rith an </a:t>
            </a:r>
            <a:r>
              <a:rPr lang="en-IE" sz="2400" dirty="0" err="1">
                <a:solidFill>
                  <a:schemeClr val="accent1"/>
                </a:solidFill>
              </a:rPr>
              <a:t>clár</a:t>
            </a:r>
            <a:r>
              <a:rPr lang="en-IE" sz="2400" dirty="0">
                <a:solidFill>
                  <a:schemeClr val="accent1"/>
                </a:solidFill>
              </a:rPr>
              <a:t> (</a:t>
            </a:r>
            <a:r>
              <a:rPr lang="en-IE" sz="2400" dirty="0" err="1">
                <a:solidFill>
                  <a:schemeClr val="accent1"/>
                </a:solidFill>
              </a:rPr>
              <a:t>brúigh</a:t>
            </a:r>
            <a:r>
              <a:rPr lang="en-IE" sz="2400" dirty="0">
                <a:solidFill>
                  <a:schemeClr val="accent1"/>
                </a:solidFill>
              </a:rPr>
              <a:t> an </a:t>
            </a:r>
            <a:r>
              <a:rPr lang="en-IE" sz="2400" dirty="0" err="1">
                <a:solidFill>
                  <a:schemeClr val="accent1"/>
                </a:solidFill>
              </a:rPr>
              <a:t>cnaipe</a:t>
            </a:r>
            <a:r>
              <a:rPr lang="en-IE" sz="2400" dirty="0">
                <a:solidFill>
                  <a:schemeClr val="accent1"/>
                </a:solidFill>
              </a:rPr>
              <a:t> </a:t>
            </a:r>
            <a:r>
              <a:rPr lang="en-IE" sz="2400" dirty="0" err="1">
                <a:solidFill>
                  <a:schemeClr val="accent1"/>
                </a:solidFill>
              </a:rPr>
              <a:t>glas</a:t>
            </a:r>
            <a:r>
              <a:rPr lang="en-IE" sz="2400" dirty="0">
                <a:solidFill>
                  <a:schemeClr val="accent1"/>
                </a:solidFill>
              </a:rPr>
              <a:t> “play” (</a:t>
            </a:r>
            <a:r>
              <a:rPr lang="en-IE" sz="2400" dirty="0" err="1">
                <a:solidFill>
                  <a:schemeClr val="accent1"/>
                </a:solidFill>
              </a:rPr>
              <a:t>imir</a:t>
            </a:r>
            <a:r>
              <a:rPr lang="en-IE" sz="2400" dirty="0">
                <a:solidFill>
                  <a:schemeClr val="accent1"/>
                </a:solidFill>
              </a:rPr>
              <a:t>)).</a:t>
            </a:r>
            <a:endParaRPr dirty="0"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</a:pPr>
            <a:r>
              <a:rPr lang="en-IE" sz="2400" dirty="0">
                <a:solidFill>
                  <a:schemeClr val="accent1"/>
                </a:solidFill>
              </a:rPr>
              <a:t>An </a:t>
            </a:r>
            <a:r>
              <a:rPr lang="en-IE" sz="2400" dirty="0" err="1">
                <a:solidFill>
                  <a:schemeClr val="accent1"/>
                </a:solidFill>
              </a:rPr>
              <a:t>ndéanann</a:t>
            </a:r>
            <a:r>
              <a:rPr lang="en-IE" sz="2400" dirty="0">
                <a:solidFill>
                  <a:schemeClr val="accent1"/>
                </a:solidFill>
              </a:rPr>
              <a:t> </a:t>
            </a:r>
            <a:r>
              <a:rPr lang="en-IE" sz="2400" dirty="0" err="1">
                <a:solidFill>
                  <a:schemeClr val="accent1"/>
                </a:solidFill>
              </a:rPr>
              <a:t>sé</a:t>
            </a:r>
            <a:r>
              <a:rPr lang="en-IE" sz="2400" dirty="0">
                <a:solidFill>
                  <a:schemeClr val="accent1"/>
                </a:solidFill>
              </a:rPr>
              <a:t> </a:t>
            </a:r>
            <a:r>
              <a:rPr lang="en-IE" sz="2400" i="1" dirty="0" err="1">
                <a:solidFill>
                  <a:schemeClr val="accent1"/>
                </a:solidFill>
              </a:rPr>
              <a:t>díreach</a:t>
            </a:r>
            <a:r>
              <a:rPr lang="en-IE" sz="2400" i="1" dirty="0">
                <a:solidFill>
                  <a:schemeClr val="accent1"/>
                </a:solidFill>
              </a:rPr>
              <a:t> </a:t>
            </a:r>
            <a:r>
              <a:rPr lang="en-IE" sz="2400" dirty="0">
                <a:solidFill>
                  <a:schemeClr val="accent1"/>
                </a:solidFill>
              </a:rPr>
              <a:t>cad a </a:t>
            </a:r>
            <a:r>
              <a:rPr lang="en-IE" sz="2400" dirty="0" err="1">
                <a:solidFill>
                  <a:schemeClr val="accent1"/>
                </a:solidFill>
              </a:rPr>
              <a:t>shíl</a:t>
            </a:r>
            <a:r>
              <a:rPr lang="en-IE" sz="2400" dirty="0">
                <a:solidFill>
                  <a:schemeClr val="accent1"/>
                </a:solidFill>
              </a:rPr>
              <a:t> </a:t>
            </a:r>
            <a:r>
              <a:rPr lang="en-IE" sz="2400" dirty="0" err="1">
                <a:solidFill>
                  <a:schemeClr val="accent1"/>
                </a:solidFill>
              </a:rPr>
              <a:t>tú</a:t>
            </a:r>
            <a:r>
              <a:rPr lang="en-IE" sz="2400" dirty="0">
                <a:solidFill>
                  <a:schemeClr val="accent1"/>
                </a:solidFill>
              </a:rPr>
              <a:t> a </a:t>
            </a:r>
            <a:r>
              <a:rPr lang="en-IE" sz="2400" dirty="0" err="1">
                <a:solidFill>
                  <a:schemeClr val="accent1"/>
                </a:solidFill>
              </a:rPr>
              <a:t>dhéanfaidh</a:t>
            </a:r>
            <a:r>
              <a:rPr lang="en-IE" sz="2400" dirty="0">
                <a:solidFill>
                  <a:schemeClr val="accent1"/>
                </a:solidFill>
              </a:rPr>
              <a:t> </a:t>
            </a:r>
            <a:r>
              <a:rPr lang="en-IE" sz="2400" dirty="0" err="1">
                <a:solidFill>
                  <a:schemeClr val="accent1"/>
                </a:solidFill>
              </a:rPr>
              <a:t>sé</a:t>
            </a:r>
            <a:r>
              <a:rPr lang="en-IE" sz="2400" dirty="0">
                <a:solidFill>
                  <a:schemeClr val="accent1"/>
                </a:solidFill>
              </a:rPr>
              <a:t>?</a:t>
            </a:r>
            <a:endParaRPr dirty="0"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</a:pPr>
            <a:r>
              <a:rPr lang="en-IE" sz="2400" dirty="0">
                <a:solidFill>
                  <a:schemeClr val="accent1"/>
                </a:solidFill>
              </a:rPr>
              <a:t>Mura </a:t>
            </a:r>
            <a:r>
              <a:rPr lang="en-IE" sz="2400" dirty="0" err="1">
                <a:solidFill>
                  <a:schemeClr val="accent1"/>
                </a:solidFill>
              </a:rPr>
              <a:t>ndéanann</a:t>
            </a:r>
            <a:r>
              <a:rPr lang="en-IE" sz="2400" dirty="0">
                <a:solidFill>
                  <a:schemeClr val="accent1"/>
                </a:solidFill>
              </a:rPr>
              <a:t>:</a:t>
            </a:r>
            <a:endParaRPr dirty="0"/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</a:pPr>
            <a:r>
              <a:rPr lang="en-IE" dirty="0" err="1">
                <a:solidFill>
                  <a:schemeClr val="accent1"/>
                </a:solidFill>
              </a:rPr>
              <a:t>Féach</a:t>
            </a:r>
            <a:r>
              <a:rPr lang="en-IE" dirty="0">
                <a:solidFill>
                  <a:schemeClr val="accent1"/>
                </a:solidFill>
              </a:rPr>
              <a:t> </a:t>
            </a:r>
            <a:r>
              <a:rPr lang="en-IE" dirty="0" err="1">
                <a:solidFill>
                  <a:schemeClr val="accent1"/>
                </a:solidFill>
              </a:rPr>
              <a:t>ar</a:t>
            </a:r>
            <a:r>
              <a:rPr lang="en-IE" dirty="0">
                <a:solidFill>
                  <a:schemeClr val="accent1"/>
                </a:solidFill>
              </a:rPr>
              <a:t> </a:t>
            </a:r>
            <a:r>
              <a:rPr lang="en-IE" dirty="0" err="1">
                <a:solidFill>
                  <a:schemeClr val="accent1"/>
                </a:solidFill>
              </a:rPr>
              <a:t>na</a:t>
            </a:r>
            <a:r>
              <a:rPr lang="en-IE" dirty="0">
                <a:solidFill>
                  <a:schemeClr val="accent1"/>
                </a:solidFill>
              </a:rPr>
              <a:t> </a:t>
            </a:r>
            <a:r>
              <a:rPr lang="en-IE" dirty="0" err="1">
                <a:solidFill>
                  <a:schemeClr val="accent1"/>
                </a:solidFill>
              </a:rPr>
              <a:t>difríochtaí</a:t>
            </a:r>
            <a:r>
              <a:rPr lang="en-IE" dirty="0">
                <a:solidFill>
                  <a:schemeClr val="accent1"/>
                </a:solidFill>
              </a:rPr>
              <a:t>.</a:t>
            </a:r>
            <a:endParaRPr dirty="0"/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</a:pPr>
            <a:r>
              <a:rPr lang="en-IE" dirty="0" err="1">
                <a:solidFill>
                  <a:schemeClr val="accent1"/>
                </a:solidFill>
              </a:rPr>
              <a:t>Ceartaigh</a:t>
            </a:r>
            <a:r>
              <a:rPr lang="en-IE" dirty="0">
                <a:solidFill>
                  <a:schemeClr val="accent1"/>
                </a:solidFill>
              </a:rPr>
              <a:t> </a:t>
            </a:r>
            <a:r>
              <a:rPr lang="en-IE" dirty="0" err="1">
                <a:solidFill>
                  <a:schemeClr val="accent1"/>
                </a:solidFill>
              </a:rPr>
              <a:t>d’fhreagra</a:t>
            </a:r>
            <a:r>
              <a:rPr lang="en-IE" dirty="0">
                <a:solidFill>
                  <a:schemeClr val="accent1"/>
                </a:solidFill>
              </a:rPr>
              <a:t> </a:t>
            </a:r>
            <a:r>
              <a:rPr lang="en-IE" dirty="0" err="1">
                <a:solidFill>
                  <a:schemeClr val="accent1"/>
                </a:solidFill>
              </a:rPr>
              <a:t>ar</a:t>
            </a:r>
            <a:r>
              <a:rPr lang="en-IE" dirty="0">
                <a:solidFill>
                  <a:schemeClr val="accent1"/>
                </a:solidFill>
              </a:rPr>
              <a:t> </a:t>
            </a:r>
            <a:r>
              <a:rPr lang="en-IE" dirty="0" err="1">
                <a:solidFill>
                  <a:schemeClr val="accent1"/>
                </a:solidFill>
              </a:rPr>
              <a:t>bhileog</a:t>
            </a:r>
            <a:r>
              <a:rPr lang="en-IE" dirty="0">
                <a:solidFill>
                  <a:schemeClr val="accent1"/>
                </a:solidFill>
              </a:rPr>
              <a:t> 1 </a:t>
            </a:r>
            <a:endParaRPr dirty="0"/>
          </a:p>
        </p:txBody>
      </p:sp>
      <p:sp>
        <p:nvSpPr>
          <p:cNvPr id="232" name="Google Shape;232;p6"/>
          <p:cNvSpPr txBox="1">
            <a:spLocks noGrp="1"/>
          </p:cNvSpPr>
          <p:nvPr>
            <p:ph type="title"/>
          </p:nvPr>
        </p:nvSpPr>
        <p:spPr>
          <a:xfrm>
            <a:off x="838201" y="207128"/>
            <a:ext cx="10515600" cy="9428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IE" dirty="0"/>
              <a:t>Bain </a:t>
            </a:r>
            <a:r>
              <a:rPr lang="en-IE" dirty="0" err="1"/>
              <a:t>triail</a:t>
            </a:r>
            <a:r>
              <a:rPr lang="en-IE" dirty="0"/>
              <a:t> as</a:t>
            </a:r>
            <a:endParaRPr dirty="0"/>
          </a:p>
        </p:txBody>
      </p:sp>
      <p:grpSp>
        <p:nvGrpSpPr>
          <p:cNvPr id="233" name="Google Shape;233;p6"/>
          <p:cNvGrpSpPr/>
          <p:nvPr/>
        </p:nvGrpSpPr>
        <p:grpSpPr>
          <a:xfrm>
            <a:off x="10233498" y="0"/>
            <a:ext cx="2059150" cy="657901"/>
            <a:chOff x="10233498" y="0"/>
            <a:chExt cx="2059150" cy="657901"/>
          </a:xfrm>
        </p:grpSpPr>
        <p:sp>
          <p:nvSpPr>
            <p:cNvPr id="234" name="Google Shape;234;p6"/>
            <p:cNvSpPr/>
            <p:nvPr/>
          </p:nvSpPr>
          <p:spPr>
            <a:xfrm>
              <a:off x="10233498" y="0"/>
              <a:ext cx="1958502" cy="657901"/>
            </a:xfrm>
            <a:prstGeom prst="rect">
              <a:avLst/>
            </a:prstGeom>
            <a:solidFill>
              <a:srgbClr val="FFF79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235" name="Google Shape;235;p6" descr="A blue and white clock&#10;&#10;Description automatically generated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10369684" y="60267"/>
              <a:ext cx="531779" cy="53221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36" name="Google Shape;236;p6"/>
            <p:cNvSpPr txBox="1"/>
            <p:nvPr/>
          </p:nvSpPr>
          <p:spPr>
            <a:xfrm>
              <a:off x="10880548" y="141700"/>
              <a:ext cx="14121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IE" sz="1800" b="1" i="0" u="none" strike="noStrike" cap="none">
                  <a:solidFill>
                    <a:srgbClr val="005EAE"/>
                  </a:solidFill>
                  <a:latin typeface="Calibri"/>
                  <a:ea typeface="Calibri"/>
                  <a:cs typeface="Calibri"/>
                  <a:sym typeface="Calibri"/>
                </a:rPr>
                <a:t>6 </a:t>
              </a:r>
              <a:r>
                <a:rPr lang="en-IE" sz="1800" b="1">
                  <a:solidFill>
                    <a:srgbClr val="005EAE"/>
                  </a:solidFill>
                  <a:latin typeface="Calibri"/>
                  <a:ea typeface="Calibri"/>
                  <a:cs typeface="Calibri"/>
                  <a:sym typeface="Calibri"/>
                </a:rPr>
                <a:t>nóiméad</a:t>
              </a:r>
              <a:endParaRPr sz="1800" b="0" i="0" u="none" strike="noStrike" cap="none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37" name="Google Shape;237;p6"/>
          <p:cNvSpPr txBox="1"/>
          <p:nvPr/>
        </p:nvSpPr>
        <p:spPr>
          <a:xfrm>
            <a:off x="1987923" y="4347586"/>
            <a:ext cx="6411359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IE" sz="2800" b="0" i="0" u="sng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https://pytch.org/app/lesson/sbys/1</a:t>
            </a:r>
            <a:endParaRPr sz="2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7"/>
          <p:cNvSpPr txBox="1">
            <a:spLocks noGrp="1"/>
          </p:cNvSpPr>
          <p:nvPr>
            <p:ph type="title"/>
          </p:nvPr>
        </p:nvSpPr>
        <p:spPr>
          <a:xfrm>
            <a:off x="780325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IE" dirty="0" err="1"/>
              <a:t>Ceisteanna</a:t>
            </a:r>
            <a:r>
              <a:rPr lang="en-IE" dirty="0"/>
              <a:t> le </a:t>
            </a:r>
            <a:r>
              <a:rPr lang="en-IE" dirty="0" err="1"/>
              <a:t>déanamh</a:t>
            </a:r>
            <a:r>
              <a:rPr lang="en-IE" dirty="0"/>
              <a:t> </a:t>
            </a:r>
            <a:r>
              <a:rPr lang="en-IE" dirty="0" err="1"/>
              <a:t>i</a:t>
            </a:r>
            <a:r>
              <a:rPr lang="en-IE" dirty="0"/>
              <a:t> </a:t>
            </a:r>
            <a:r>
              <a:rPr lang="en-IE" dirty="0" err="1"/>
              <a:t>bpéirí</a:t>
            </a:r>
            <a:r>
              <a:rPr lang="en-IE" dirty="0"/>
              <a:t>: – </a:t>
            </a:r>
            <a:r>
              <a:rPr lang="en-IE" dirty="0" err="1"/>
              <a:t>Bileog</a:t>
            </a:r>
            <a:r>
              <a:rPr lang="en-IE" dirty="0"/>
              <a:t> 2</a:t>
            </a:r>
            <a:endParaRPr dirty="0"/>
          </a:p>
        </p:txBody>
      </p:sp>
      <p:sp>
        <p:nvSpPr>
          <p:cNvPr id="244" name="Google Shape;244;p7"/>
          <p:cNvSpPr txBox="1">
            <a:spLocks noGrp="1"/>
          </p:cNvSpPr>
          <p:nvPr>
            <p:ph type="body" idx="2"/>
          </p:nvPr>
        </p:nvSpPr>
        <p:spPr>
          <a:xfrm>
            <a:off x="875456" y="1509659"/>
            <a:ext cx="10101712" cy="40624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EAE"/>
              </a:buClr>
              <a:buSzPts val="2100"/>
              <a:buNone/>
            </a:pPr>
            <a:r>
              <a:rPr lang="en-IE" dirty="0"/>
              <a:t>1. </a:t>
            </a:r>
            <a:r>
              <a:rPr lang="en-IE" dirty="0" err="1"/>
              <a:t>Conas</a:t>
            </a:r>
            <a:r>
              <a:rPr lang="en-IE" dirty="0"/>
              <a:t> a </a:t>
            </a:r>
            <a:r>
              <a:rPr lang="en-IE" dirty="0" err="1"/>
              <a:t>dhéanann</a:t>
            </a:r>
            <a:r>
              <a:rPr lang="en-IE" dirty="0"/>
              <a:t> </a:t>
            </a:r>
            <a:r>
              <a:rPr lang="en-IE" dirty="0" err="1"/>
              <a:t>athrú</a:t>
            </a:r>
            <a:r>
              <a:rPr lang="en-IE" dirty="0"/>
              <a:t> </a:t>
            </a:r>
            <a:r>
              <a:rPr lang="en-IE" dirty="0" err="1"/>
              <a:t>na</a:t>
            </a:r>
            <a:r>
              <a:rPr lang="en-IE" dirty="0"/>
              <a:t> n-</a:t>
            </a:r>
            <a:r>
              <a:rPr lang="en-IE" dirty="0" err="1"/>
              <a:t>uimhreacha</a:t>
            </a:r>
            <a:r>
              <a:rPr lang="en-IE" dirty="0"/>
              <a:t> </a:t>
            </a:r>
            <a:r>
              <a:rPr lang="en-IE" dirty="0" err="1"/>
              <a:t>sa</a:t>
            </a:r>
            <a:r>
              <a:rPr lang="en-IE" dirty="0"/>
              <a:t> </a:t>
            </a:r>
            <a:r>
              <a:rPr lang="en-IE" dirty="0" err="1"/>
              <a:t>chlár</a:t>
            </a:r>
            <a:r>
              <a:rPr lang="en-IE" dirty="0"/>
              <a:t> </a:t>
            </a:r>
            <a:r>
              <a:rPr lang="en-IE" dirty="0" err="1"/>
              <a:t>difear</a:t>
            </a:r>
            <a:r>
              <a:rPr lang="en-IE" dirty="0"/>
              <a:t> don </a:t>
            </a:r>
            <a:r>
              <a:rPr lang="en-IE" dirty="0" err="1"/>
              <a:t>rud</a:t>
            </a:r>
            <a:r>
              <a:rPr lang="en-IE" dirty="0"/>
              <a:t> a </a:t>
            </a:r>
            <a:r>
              <a:rPr lang="en-IE" dirty="0" err="1"/>
              <a:t>tharlóidh</a:t>
            </a:r>
            <a:r>
              <a:rPr lang="en-IE" dirty="0"/>
              <a:t>?</a:t>
            </a: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5EAE"/>
              </a:buClr>
              <a:buSzPts val="2100"/>
              <a:buNone/>
            </a:pPr>
            <a:r>
              <a:rPr lang="en-IE" dirty="0"/>
              <a:t>2. </a:t>
            </a:r>
            <a:r>
              <a:rPr lang="en-IE" dirty="0" err="1"/>
              <a:t>Conas</a:t>
            </a:r>
            <a:r>
              <a:rPr lang="en-IE" dirty="0"/>
              <a:t> is </a:t>
            </a:r>
            <a:r>
              <a:rPr lang="en-IE" dirty="0" err="1"/>
              <a:t>féidir</a:t>
            </a:r>
            <a:r>
              <a:rPr lang="en-IE" dirty="0"/>
              <a:t> </a:t>
            </a:r>
            <a:r>
              <a:rPr lang="en-IE" dirty="0" err="1"/>
              <a:t>leat</a:t>
            </a:r>
            <a:r>
              <a:rPr lang="en-IE" dirty="0"/>
              <a:t> </a:t>
            </a:r>
            <a:r>
              <a:rPr lang="en-IE" dirty="0" err="1"/>
              <a:t>na</a:t>
            </a:r>
            <a:r>
              <a:rPr lang="en-IE" dirty="0"/>
              <a:t> </a:t>
            </a:r>
            <a:r>
              <a:rPr lang="en-IE" dirty="0" err="1"/>
              <a:t>focail</a:t>
            </a:r>
            <a:r>
              <a:rPr lang="en-IE" dirty="0"/>
              <a:t> a </a:t>
            </a:r>
            <a:r>
              <a:rPr lang="en-IE" dirty="0" err="1"/>
              <a:t>deir</a:t>
            </a:r>
            <a:r>
              <a:rPr lang="en-IE" dirty="0"/>
              <a:t> an Nathair (snake) a </a:t>
            </a:r>
            <a:r>
              <a:rPr lang="en-IE" dirty="0" err="1"/>
              <a:t>athrú</a:t>
            </a:r>
            <a:r>
              <a:rPr lang="en-IE" dirty="0"/>
              <a:t>?</a:t>
            </a: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5EAE"/>
              </a:buClr>
              <a:buSzPts val="2100"/>
              <a:buNone/>
            </a:pPr>
            <a:r>
              <a:rPr lang="en-IE" dirty="0"/>
              <a:t>3. Cad a </a:t>
            </a:r>
            <a:r>
              <a:rPr lang="en-IE" dirty="0" err="1"/>
              <a:t>tharlóidh</a:t>
            </a:r>
            <a:r>
              <a:rPr lang="en-IE" dirty="0"/>
              <a:t> </a:t>
            </a:r>
            <a:r>
              <a:rPr lang="en-IE" dirty="0" err="1"/>
              <a:t>má</a:t>
            </a:r>
            <a:r>
              <a:rPr lang="en-IE" dirty="0"/>
              <a:t> </a:t>
            </a:r>
            <a:r>
              <a:rPr lang="en-IE" dirty="0" err="1"/>
              <a:t>athraíonn</a:t>
            </a:r>
            <a:r>
              <a:rPr lang="en-IE" dirty="0"/>
              <a:t> </a:t>
            </a:r>
            <a:r>
              <a:rPr lang="en-IE" dirty="0" err="1"/>
              <a:t>muid</a:t>
            </a:r>
            <a:r>
              <a:rPr lang="en-IE" dirty="0"/>
              <a:t> </a:t>
            </a:r>
            <a:r>
              <a:rPr lang="en-IE" dirty="0" err="1"/>
              <a:t>ord</a:t>
            </a:r>
            <a:r>
              <a:rPr lang="en-IE" dirty="0"/>
              <a:t> an </a:t>
            </a:r>
            <a:r>
              <a:rPr lang="en-IE" dirty="0" err="1"/>
              <a:t>dá</a:t>
            </a:r>
            <a:r>
              <a:rPr lang="en-IE" dirty="0"/>
              <a:t> </a:t>
            </a:r>
            <a:r>
              <a:rPr lang="en-IE" dirty="0" err="1"/>
              <a:t>líne</a:t>
            </a:r>
            <a:r>
              <a:rPr lang="en-IE" dirty="0"/>
              <a:t> </a:t>
            </a:r>
            <a:r>
              <a:rPr lang="en-IE" sz="2200" b="0" dirty="0" err="1">
                <a:solidFill>
                  <a:srgbClr val="1A6EB6"/>
                </a:solidFill>
                <a:latin typeface="Courier"/>
                <a:ea typeface="Courier"/>
                <a:cs typeface="Courier"/>
                <a:sym typeface="Courier"/>
              </a:rPr>
              <a:t>self</a:t>
            </a:r>
            <a:r>
              <a:rPr lang="en-IE" sz="2200" b="0" dirty="0" err="1">
                <a:latin typeface="Courier"/>
                <a:ea typeface="Courier"/>
                <a:cs typeface="Courier"/>
                <a:sym typeface="Courier"/>
              </a:rPr>
              <a:t>.</a:t>
            </a:r>
            <a:r>
              <a:rPr lang="en-IE" sz="2200" b="0" dirty="0" err="1">
                <a:solidFill>
                  <a:srgbClr val="1A6EB6"/>
                </a:solidFill>
                <a:latin typeface="Courier"/>
                <a:ea typeface="Courier"/>
                <a:cs typeface="Courier"/>
                <a:sym typeface="Courier"/>
              </a:rPr>
              <a:t>say_for_seconds</a:t>
            </a:r>
            <a:r>
              <a:rPr lang="en-IE" dirty="0"/>
              <a:t>? </a:t>
            </a: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5EAE"/>
              </a:buClr>
              <a:buSzPts val="2100"/>
              <a:buNone/>
            </a:pPr>
            <a:r>
              <a:rPr lang="en-IE" sz="2100" dirty="0"/>
              <a:t>4. </a:t>
            </a:r>
            <a:r>
              <a:rPr lang="en-IE" dirty="0"/>
              <a:t>Cad a </a:t>
            </a:r>
            <a:r>
              <a:rPr lang="en-IE" dirty="0" err="1"/>
              <a:t>tharlóidh</a:t>
            </a:r>
            <a:r>
              <a:rPr lang="en-IE" dirty="0"/>
              <a:t> </a:t>
            </a:r>
            <a:r>
              <a:rPr lang="en-IE" dirty="0" err="1"/>
              <a:t>má</a:t>
            </a:r>
            <a:r>
              <a:rPr lang="en-IE" dirty="0"/>
              <a:t> </a:t>
            </a:r>
            <a:r>
              <a:rPr lang="en-IE" dirty="0" err="1"/>
              <a:t>scríobhann</a:t>
            </a:r>
            <a:r>
              <a:rPr lang="en-IE" dirty="0"/>
              <a:t> </a:t>
            </a:r>
            <a:r>
              <a:rPr lang="en-IE" dirty="0" err="1"/>
              <a:t>muid</a:t>
            </a:r>
            <a:r>
              <a:rPr lang="en-IE" dirty="0"/>
              <a:t> </a:t>
            </a:r>
            <a:r>
              <a:rPr lang="en-IE" sz="2200" dirty="0">
                <a:solidFill>
                  <a:srgbClr val="1A6EB6"/>
                </a:solidFill>
                <a:latin typeface="Courier"/>
                <a:ea typeface="Courier"/>
                <a:cs typeface="Courier"/>
                <a:sym typeface="Courier"/>
              </a:rPr>
              <a:t>Self</a:t>
            </a:r>
            <a:r>
              <a:rPr lang="en-IE" sz="2100" dirty="0"/>
              <a:t> (le </a:t>
            </a:r>
            <a:r>
              <a:rPr lang="en-IE" sz="2100" dirty="0" err="1"/>
              <a:t>ceannlitir</a:t>
            </a:r>
            <a:r>
              <a:rPr lang="en-IE" sz="2100" dirty="0"/>
              <a:t>  “S”) in </a:t>
            </a:r>
            <a:r>
              <a:rPr lang="en-IE" sz="2100" dirty="0" err="1"/>
              <a:t>áit</a:t>
            </a:r>
            <a:r>
              <a:rPr lang="en-IE" sz="2100" dirty="0"/>
              <a:t> </a:t>
            </a:r>
            <a:r>
              <a:rPr lang="en-IE" sz="2200" dirty="0">
                <a:solidFill>
                  <a:srgbClr val="1A6EB6"/>
                </a:solidFill>
                <a:latin typeface="Courier"/>
                <a:ea typeface="Courier"/>
                <a:cs typeface="Courier"/>
                <a:sym typeface="Courier"/>
              </a:rPr>
              <a:t>self</a:t>
            </a:r>
            <a:r>
              <a:rPr lang="en-IE" sz="2100" dirty="0"/>
              <a:t> (le “s” </a:t>
            </a:r>
            <a:r>
              <a:rPr lang="en-IE" sz="2100" dirty="0" err="1"/>
              <a:t>beag</a:t>
            </a:r>
            <a:r>
              <a:rPr lang="en-IE" sz="2100" dirty="0"/>
              <a:t>)? An </a:t>
            </a:r>
            <a:r>
              <a:rPr lang="en-IE" sz="2100" dirty="0" err="1"/>
              <a:t>bhfuil</a:t>
            </a:r>
            <a:r>
              <a:rPr lang="en-IE" sz="2100" dirty="0"/>
              <a:t> </a:t>
            </a:r>
            <a:r>
              <a:rPr lang="en-IE" sz="2100" dirty="0" err="1"/>
              <a:t>sé</a:t>
            </a:r>
            <a:r>
              <a:rPr lang="en-IE" sz="2100" dirty="0"/>
              <a:t> </a:t>
            </a:r>
            <a:r>
              <a:rPr lang="en-IE" sz="2100" dirty="0" err="1"/>
              <a:t>tábhachtach</a:t>
            </a:r>
            <a:r>
              <a:rPr lang="en-IE" sz="2100" dirty="0"/>
              <a:t>? Cén </a:t>
            </a:r>
            <a:r>
              <a:rPr lang="en-IE" sz="2100" dirty="0" err="1"/>
              <a:t>fáth</a:t>
            </a:r>
            <a:r>
              <a:rPr lang="en-IE" sz="2100" dirty="0"/>
              <a:t>? </a:t>
            </a:r>
            <a:endParaRPr sz="2100" dirty="0">
              <a:solidFill>
                <a:srgbClr val="1A6EB6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marL="0" lvl="0" indent="0">
              <a:buSzPts val="2100"/>
              <a:buNone/>
            </a:pPr>
            <a:r>
              <a:rPr lang="en-IE" sz="2100" dirty="0"/>
              <a:t>5. Cén </a:t>
            </a:r>
            <a:r>
              <a:rPr lang="en-IE" sz="2100" dirty="0" err="1"/>
              <a:t>fáth</a:t>
            </a:r>
            <a:r>
              <a:rPr lang="en-IE" sz="2100" dirty="0"/>
              <a:t> a </a:t>
            </a:r>
            <a:r>
              <a:rPr lang="en-IE" sz="2100" dirty="0" err="1"/>
              <a:t>bhfuil</a:t>
            </a:r>
            <a:r>
              <a:rPr lang="en-IE" sz="2100" dirty="0"/>
              <a:t> </a:t>
            </a:r>
            <a:r>
              <a:rPr lang="en-IE" sz="2100" dirty="0" err="1"/>
              <a:t>cuid</a:t>
            </a:r>
            <a:r>
              <a:rPr lang="en-IE" sz="2100" dirty="0"/>
              <a:t> de </a:t>
            </a:r>
            <a:r>
              <a:rPr lang="en-IE" sz="2100" dirty="0" err="1"/>
              <a:t>na</a:t>
            </a:r>
            <a:r>
              <a:rPr lang="en-IE" sz="2100" dirty="0"/>
              <a:t> </a:t>
            </a:r>
            <a:r>
              <a:rPr lang="en-IE" sz="2100" dirty="0" err="1"/>
              <a:t>focail</a:t>
            </a:r>
            <a:r>
              <a:rPr lang="en-IE" sz="2100" dirty="0"/>
              <a:t> </a:t>
            </a:r>
            <a:r>
              <a:rPr lang="en-IE" sz="2100" dirty="0" err="1"/>
              <a:t>ar</a:t>
            </a:r>
            <a:r>
              <a:rPr lang="en-IE" sz="2100" dirty="0"/>
              <a:t> an </a:t>
            </a:r>
            <a:r>
              <a:rPr lang="en-IE" sz="2100" dirty="0" err="1"/>
              <a:t>gclár</a:t>
            </a:r>
            <a:r>
              <a:rPr lang="en-IE" sz="2100" dirty="0"/>
              <a:t> </a:t>
            </a:r>
            <a:r>
              <a:rPr lang="en-IE" sz="2100" dirty="0" err="1"/>
              <a:t>i</a:t>
            </a:r>
            <a:r>
              <a:rPr lang="en-IE" sz="2100" dirty="0"/>
              <a:t> </a:t>
            </a:r>
            <a:r>
              <a:rPr lang="en-IE" sz="2100" dirty="0" err="1"/>
              <a:t>mBéarla</a:t>
            </a:r>
            <a:r>
              <a:rPr lang="en-IE" sz="2100" dirty="0"/>
              <a:t>? </a:t>
            </a:r>
            <a:r>
              <a:rPr lang="en-IE" sz="2100" i="1" dirty="0"/>
              <a:t>An n-</a:t>
            </a:r>
            <a:r>
              <a:rPr lang="en-IE" sz="2100" i="1" dirty="0" err="1"/>
              <a:t>oibríonn</a:t>
            </a:r>
            <a:r>
              <a:rPr lang="en-IE" sz="2100" i="1" dirty="0"/>
              <a:t> </a:t>
            </a:r>
            <a:r>
              <a:rPr lang="en-IE" sz="2100" i="1" dirty="0" err="1"/>
              <a:t>sé</a:t>
            </a:r>
            <a:r>
              <a:rPr lang="en-IE" sz="2100" i="1" dirty="0"/>
              <a:t> </a:t>
            </a:r>
            <a:r>
              <a:rPr lang="en-IE" sz="2100" i="1" dirty="0" err="1"/>
              <a:t>fós</a:t>
            </a:r>
            <a:r>
              <a:rPr lang="en-IE" sz="2100" i="1" dirty="0"/>
              <a:t> </a:t>
            </a:r>
            <a:r>
              <a:rPr lang="en-IE" sz="2100" i="1" dirty="0" err="1"/>
              <a:t>má</a:t>
            </a:r>
            <a:r>
              <a:rPr lang="en-IE" sz="2100" i="1" dirty="0"/>
              <a:t> </a:t>
            </a:r>
            <a:r>
              <a:rPr lang="en-IE" sz="2100" i="1" dirty="0" err="1"/>
              <a:t>scriosann</a:t>
            </a:r>
            <a:r>
              <a:rPr lang="en-IE" sz="2100" i="1" dirty="0"/>
              <a:t> </a:t>
            </a:r>
            <a:r>
              <a:rPr lang="en-IE" sz="2100" i="1" dirty="0" err="1"/>
              <a:t>tú</a:t>
            </a:r>
            <a:r>
              <a:rPr lang="en-IE" sz="2100" i="1" dirty="0"/>
              <a:t> </a:t>
            </a:r>
            <a:r>
              <a:rPr lang="en-IE" sz="2100" i="1" dirty="0" err="1"/>
              <a:t>iad</a:t>
            </a:r>
            <a:r>
              <a:rPr lang="en-IE" sz="2100" i="1" dirty="0"/>
              <a:t>? An </a:t>
            </a:r>
            <a:r>
              <a:rPr lang="en-IE" sz="2100" i="1" dirty="0" err="1"/>
              <a:t>mbaineann</a:t>
            </a:r>
            <a:r>
              <a:rPr lang="en-IE" sz="2100" i="1" dirty="0"/>
              <a:t> </a:t>
            </a:r>
            <a:r>
              <a:rPr lang="en-IE" sz="2100" i="1" dirty="0" err="1"/>
              <a:t>sé</a:t>
            </a:r>
            <a:r>
              <a:rPr lang="en-IE" sz="2100" i="1" dirty="0"/>
              <a:t> le </a:t>
            </a:r>
            <a:r>
              <a:rPr lang="en-IE" sz="2100" i="1" dirty="0" err="1"/>
              <a:t>hábhar</a:t>
            </a:r>
            <a:r>
              <a:rPr lang="en-IE" sz="2100" i="1" dirty="0"/>
              <a:t> </a:t>
            </a:r>
            <a:r>
              <a:rPr lang="en-IE" sz="2100" i="1" dirty="0" err="1"/>
              <a:t>más</a:t>
            </a:r>
            <a:r>
              <a:rPr lang="en-IE" sz="2100" i="1" dirty="0"/>
              <a:t> </a:t>
            </a:r>
            <a:r>
              <a:rPr lang="en-IE" sz="2100" i="1" dirty="0" err="1"/>
              <a:t>luachanna</a:t>
            </a:r>
            <a:r>
              <a:rPr lang="en-IE" sz="2100" i="1" dirty="0"/>
              <a:t> </a:t>
            </a:r>
            <a:r>
              <a:rPr lang="en-IE" sz="2100" i="1" dirty="0" err="1"/>
              <a:t>dúbailte</a:t>
            </a:r>
            <a:r>
              <a:rPr lang="en-IE" sz="2100" i="1" dirty="0"/>
              <a:t> </a:t>
            </a:r>
            <a:r>
              <a:rPr lang="en-IE" sz="2100" i="1" dirty="0" err="1"/>
              <a:t>iad</a:t>
            </a:r>
            <a:r>
              <a:rPr lang="en-IE" sz="2100" i="1" dirty="0"/>
              <a:t> </a:t>
            </a:r>
            <a:r>
              <a:rPr lang="en-IE" sz="2100" i="1" dirty="0" err="1"/>
              <a:t>i</a:t>
            </a:r>
            <a:r>
              <a:rPr lang="en-IE" sz="2100" i="1" dirty="0"/>
              <a:t> </a:t>
            </a:r>
            <a:r>
              <a:rPr lang="en-IE" sz="2100" i="1" dirty="0" err="1"/>
              <a:t>gcomparáid</a:t>
            </a:r>
            <a:r>
              <a:rPr lang="en-IE" sz="2100" i="1" dirty="0"/>
              <a:t> le </a:t>
            </a:r>
            <a:r>
              <a:rPr lang="en-IE" sz="2100" i="1" dirty="0" err="1"/>
              <a:t>luachanna</a:t>
            </a:r>
            <a:r>
              <a:rPr lang="en-IE" sz="2100" i="1" dirty="0"/>
              <a:t> </a:t>
            </a:r>
            <a:r>
              <a:rPr lang="en-IE" sz="2100" i="1" dirty="0" err="1"/>
              <a:t>aonair</a:t>
            </a:r>
            <a:r>
              <a:rPr lang="en-IE" sz="2100" i="1" dirty="0"/>
              <a:t>?</a:t>
            </a:r>
            <a:endParaRPr i="1" dirty="0"/>
          </a:p>
        </p:txBody>
      </p:sp>
      <p:grpSp>
        <p:nvGrpSpPr>
          <p:cNvPr id="245" name="Google Shape;245;p7"/>
          <p:cNvGrpSpPr/>
          <p:nvPr/>
        </p:nvGrpSpPr>
        <p:grpSpPr>
          <a:xfrm>
            <a:off x="10233498" y="0"/>
            <a:ext cx="1958502" cy="657901"/>
            <a:chOff x="10233498" y="0"/>
            <a:chExt cx="1958502" cy="657901"/>
          </a:xfrm>
        </p:grpSpPr>
        <p:sp>
          <p:nvSpPr>
            <p:cNvPr id="246" name="Google Shape;246;p7"/>
            <p:cNvSpPr/>
            <p:nvPr/>
          </p:nvSpPr>
          <p:spPr>
            <a:xfrm>
              <a:off x="10233498" y="0"/>
              <a:ext cx="1958502" cy="657901"/>
            </a:xfrm>
            <a:prstGeom prst="rect">
              <a:avLst/>
            </a:prstGeom>
            <a:solidFill>
              <a:srgbClr val="FFF79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247" name="Google Shape;247;p7" descr="A blue and white clock&#10;&#10;Description automatically generated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10369684" y="60267"/>
              <a:ext cx="531779" cy="53221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48" name="Google Shape;248;p7"/>
            <p:cNvSpPr txBox="1"/>
            <p:nvPr/>
          </p:nvSpPr>
          <p:spPr>
            <a:xfrm>
              <a:off x="10880558" y="141708"/>
              <a:ext cx="1311442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IE" sz="1800" b="1" i="0" u="none" strike="noStrike" cap="none">
                  <a:solidFill>
                    <a:srgbClr val="005EAE"/>
                  </a:solidFill>
                  <a:latin typeface="Calibri"/>
                  <a:ea typeface="Calibri"/>
                  <a:cs typeface="Calibri"/>
                  <a:sym typeface="Calibri"/>
                </a:rPr>
                <a:t>10 </a:t>
              </a:r>
              <a:r>
                <a:rPr lang="en-IE" sz="1800" b="1">
                  <a:solidFill>
                    <a:srgbClr val="005EAE"/>
                  </a:solidFill>
                  <a:latin typeface="Calibri"/>
                  <a:ea typeface="Calibri"/>
                  <a:cs typeface="Calibri"/>
                  <a:sym typeface="Calibri"/>
                </a:rPr>
                <a:t>nóiméad</a:t>
              </a:r>
              <a:endParaRPr sz="1800" b="0" i="0" u="none" strike="noStrike" cap="none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49" name="Google Shape;249;p7"/>
          <p:cNvSpPr txBox="1"/>
          <p:nvPr/>
        </p:nvSpPr>
        <p:spPr>
          <a:xfrm>
            <a:off x="5448299" y="5450245"/>
            <a:ext cx="6411359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IE" sz="2800" b="0" i="0" u="sng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https://pytch.org/app/lesson/sbys/1</a:t>
            </a:r>
            <a:endParaRPr sz="2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8"/>
          <p:cNvSpPr txBox="1">
            <a:spLocks noGrp="1"/>
          </p:cNvSpPr>
          <p:nvPr>
            <p:ph type="title"/>
          </p:nvPr>
        </p:nvSpPr>
        <p:spPr>
          <a:xfrm>
            <a:off x="556854" y="2762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IE"/>
              <a:t>Tascanna– Bileog Oibre 3</a:t>
            </a:r>
            <a:endParaRPr/>
          </a:p>
        </p:txBody>
      </p:sp>
      <p:sp>
        <p:nvSpPr>
          <p:cNvPr id="256" name="Google Shape;256;p8"/>
          <p:cNvSpPr txBox="1">
            <a:spLocks noGrp="1"/>
          </p:cNvSpPr>
          <p:nvPr>
            <p:ph type="body" idx="2"/>
          </p:nvPr>
        </p:nvSpPr>
        <p:spPr>
          <a:xfrm>
            <a:off x="599201" y="1344559"/>
            <a:ext cx="8227165" cy="28142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47500" lnSpcReduction="20000"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31840"/>
              <a:buNone/>
            </a:pPr>
            <a:r>
              <a:rPr lang="en-IE" sz="3454" dirty="0" err="1"/>
              <a:t>Oibrígí</a:t>
            </a:r>
            <a:r>
              <a:rPr lang="en-IE" sz="3454" dirty="0"/>
              <a:t> </a:t>
            </a:r>
            <a:r>
              <a:rPr lang="en-IE" sz="3454" dirty="0" err="1"/>
              <a:t>i</a:t>
            </a:r>
            <a:r>
              <a:rPr lang="en-IE" sz="3454" dirty="0"/>
              <a:t> </a:t>
            </a:r>
            <a:r>
              <a:rPr lang="en-IE" sz="3454" dirty="0" err="1"/>
              <a:t>mbeirteanna</a:t>
            </a:r>
            <a:r>
              <a:rPr lang="en-IE" sz="3454" dirty="0"/>
              <a:t> </a:t>
            </a:r>
            <a:r>
              <a:rPr lang="en-IE" sz="3454" dirty="0" err="1"/>
              <a:t>ar</a:t>
            </a:r>
            <a:r>
              <a:rPr lang="en-IE" sz="3454" dirty="0"/>
              <a:t> an </a:t>
            </a:r>
            <a:r>
              <a:rPr lang="en-IE" sz="3454" dirty="0" err="1"/>
              <a:t>dá</a:t>
            </a:r>
            <a:r>
              <a:rPr lang="en-IE" sz="3454" dirty="0"/>
              <a:t> </a:t>
            </a:r>
            <a:r>
              <a:rPr lang="en-IE" sz="3454" dirty="0" err="1"/>
              <a:t>ghníomhaíocht</a:t>
            </a:r>
            <a:r>
              <a:rPr lang="en-IE" sz="3454" dirty="0"/>
              <a:t> </a:t>
            </a:r>
            <a:r>
              <a:rPr lang="en-IE" sz="3454" dirty="0" err="1"/>
              <a:t>seo</a:t>
            </a:r>
            <a:r>
              <a:rPr lang="en-IE" sz="3454" dirty="0"/>
              <a:t>:</a:t>
            </a:r>
            <a:endParaRPr sz="3454" dirty="0"/>
          </a:p>
          <a:p>
            <a:pPr marL="457200" lvl="0" indent="-349255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ct val="100000"/>
              <a:buAutoNum type="arabicPeriod"/>
            </a:pPr>
            <a:r>
              <a:rPr lang="en-IE" sz="3454" dirty="0" err="1"/>
              <a:t>Athraigh</a:t>
            </a:r>
            <a:r>
              <a:rPr lang="en-IE" sz="3454" dirty="0"/>
              <a:t> an </a:t>
            </a:r>
            <a:r>
              <a:rPr lang="en-IE" sz="3454" dirty="0" err="1"/>
              <a:t>cód</a:t>
            </a:r>
            <a:r>
              <a:rPr lang="en-IE" sz="3454" dirty="0"/>
              <a:t> Python </a:t>
            </a:r>
            <a:r>
              <a:rPr lang="en-IE" sz="3454" dirty="0" err="1"/>
              <a:t>ionas</a:t>
            </a:r>
            <a:r>
              <a:rPr lang="en-IE" sz="3454" dirty="0"/>
              <a:t> go </a:t>
            </a:r>
            <a:r>
              <a:rPr lang="en-IE" sz="3454" dirty="0" err="1"/>
              <a:t>ndéarfaidh</a:t>
            </a:r>
            <a:r>
              <a:rPr lang="en-IE" sz="3454" dirty="0"/>
              <a:t> an </a:t>
            </a:r>
            <a:r>
              <a:rPr lang="en-IE" sz="3454" dirty="0" err="1"/>
              <a:t>tionscadal</a:t>
            </a:r>
            <a:r>
              <a:rPr lang="en-IE" sz="3454" dirty="0"/>
              <a:t> </a:t>
            </a:r>
            <a:r>
              <a:rPr lang="en-IE" sz="3454" dirty="0" err="1"/>
              <a:t>lá</a:t>
            </a:r>
            <a:r>
              <a:rPr lang="en-IE" sz="3454" dirty="0"/>
              <a:t> </a:t>
            </a:r>
            <a:r>
              <a:rPr lang="en-IE" sz="3454" dirty="0" err="1"/>
              <a:t>na</a:t>
            </a:r>
            <a:r>
              <a:rPr lang="en-IE" sz="3454" dirty="0"/>
              <a:t> </a:t>
            </a:r>
            <a:r>
              <a:rPr lang="en-IE" sz="3454" dirty="0" err="1"/>
              <a:t>seachtaine</a:t>
            </a:r>
            <a:r>
              <a:rPr lang="en-IE" sz="3454" dirty="0"/>
              <a:t> </a:t>
            </a:r>
            <a:r>
              <a:rPr lang="en-IE" sz="3454" dirty="0" err="1"/>
              <a:t>agus</a:t>
            </a:r>
            <a:r>
              <a:rPr lang="en-IE" sz="3454" dirty="0"/>
              <a:t> </a:t>
            </a:r>
            <a:r>
              <a:rPr lang="en-IE" sz="3454" dirty="0" err="1"/>
              <a:t>ansin</a:t>
            </a:r>
            <a:r>
              <a:rPr lang="en-IE" sz="3454" dirty="0"/>
              <a:t> go </a:t>
            </a:r>
            <a:r>
              <a:rPr lang="en-IE" sz="3454" dirty="0" err="1"/>
              <a:t>gcuirfidh</a:t>
            </a:r>
            <a:r>
              <a:rPr lang="en-IE" sz="3454" dirty="0"/>
              <a:t> </a:t>
            </a:r>
            <a:r>
              <a:rPr lang="en-IE" sz="3454" dirty="0" err="1"/>
              <a:t>sé</a:t>
            </a:r>
            <a:r>
              <a:rPr lang="en-IE" sz="3454" dirty="0"/>
              <a:t> fáilte </a:t>
            </a:r>
            <a:r>
              <a:rPr lang="en-IE" sz="3454" dirty="0" err="1"/>
              <a:t>romhaibh</a:t>
            </a:r>
            <a:r>
              <a:rPr lang="en-IE" sz="3454" dirty="0"/>
              <a:t> </a:t>
            </a:r>
            <a:r>
              <a:rPr lang="en-IE" sz="3454" dirty="0" err="1"/>
              <a:t>beirt</a:t>
            </a:r>
            <a:r>
              <a:rPr lang="en-IE" sz="3454" dirty="0"/>
              <a:t> de </a:t>
            </a:r>
            <a:r>
              <a:rPr lang="en-IE" sz="3454" dirty="0" err="1"/>
              <a:t>réir</a:t>
            </a:r>
            <a:r>
              <a:rPr lang="en-IE" sz="3454" dirty="0"/>
              <a:t> </a:t>
            </a:r>
            <a:r>
              <a:rPr lang="en-IE" sz="3454" dirty="0" err="1"/>
              <a:t>ainm</a:t>
            </a:r>
            <a:r>
              <a:rPr lang="en-IE" sz="3454" dirty="0"/>
              <a:t>.</a:t>
            </a:r>
            <a:endParaRPr sz="3454"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5EAE"/>
              </a:buClr>
              <a:buSzPct val="60786"/>
              <a:buNone/>
            </a:pPr>
            <a:endParaRPr sz="3454"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5EAE"/>
              </a:buClr>
              <a:buSzPct val="60786"/>
              <a:buNone/>
            </a:pPr>
            <a:r>
              <a:rPr lang="en-IE" sz="3454" dirty="0"/>
              <a:t>2. </a:t>
            </a:r>
            <a:r>
              <a:rPr lang="en-IE" sz="3454" dirty="0" err="1"/>
              <a:t>Ordú</a:t>
            </a:r>
            <a:r>
              <a:rPr lang="en-IE" sz="3454" dirty="0"/>
              <a:t> </a:t>
            </a:r>
            <a:r>
              <a:rPr lang="en-IE" sz="3454" dirty="0" err="1"/>
              <a:t>eile</a:t>
            </a:r>
            <a:r>
              <a:rPr lang="en-IE" sz="3454" dirty="0"/>
              <a:t> is </a:t>
            </a:r>
            <a:r>
              <a:rPr lang="en-IE" sz="3454" dirty="0" err="1"/>
              <a:t>féidir</a:t>
            </a:r>
            <a:r>
              <a:rPr lang="en-IE" sz="3454" dirty="0"/>
              <a:t> </a:t>
            </a:r>
            <a:r>
              <a:rPr lang="en-IE" sz="3454" dirty="0" err="1"/>
              <a:t>leat</a:t>
            </a:r>
            <a:r>
              <a:rPr lang="en-IE" sz="3454" dirty="0"/>
              <a:t> a </a:t>
            </a:r>
            <a:r>
              <a:rPr lang="en-IE" sz="3454" dirty="0" err="1"/>
              <a:t>úsáid</a:t>
            </a:r>
            <a:r>
              <a:rPr lang="en-IE" sz="3454" dirty="0"/>
              <a:t> </a:t>
            </a:r>
            <a:r>
              <a:rPr lang="en-IE" sz="3454" dirty="0" err="1"/>
              <a:t>i</a:t>
            </a:r>
            <a:r>
              <a:rPr lang="en-IE" sz="3454" dirty="0"/>
              <a:t> </a:t>
            </a:r>
            <a:r>
              <a:rPr lang="en-IE" sz="3454" dirty="0" err="1"/>
              <a:t>bPytch</a:t>
            </a:r>
            <a:r>
              <a:rPr lang="en-IE" sz="3454" dirty="0"/>
              <a:t> </a:t>
            </a:r>
            <a:r>
              <a:rPr lang="en-IE" sz="3454" dirty="0" err="1"/>
              <a:t>ná</a:t>
            </a:r>
            <a:r>
              <a:rPr lang="en-IE" sz="3454" dirty="0"/>
              <a:t>: </a:t>
            </a:r>
            <a:r>
              <a:rPr lang="en-IE" sz="3154" dirty="0" err="1">
                <a:latin typeface="Courier"/>
                <a:ea typeface="Courier"/>
                <a:cs typeface="Courier"/>
                <a:sym typeface="Courier"/>
              </a:rPr>
              <a:t>self.set_size</a:t>
            </a:r>
            <a:r>
              <a:rPr lang="en-IE" sz="3154" dirty="0">
                <a:latin typeface="Courier"/>
                <a:ea typeface="Courier"/>
                <a:cs typeface="Courier"/>
                <a:sym typeface="Courier"/>
              </a:rPr>
              <a:t>(0.5)</a:t>
            </a:r>
            <a:endParaRPr sz="3154" dirty="0"/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31840"/>
              <a:buNone/>
            </a:pPr>
            <a:r>
              <a:rPr lang="en-IE" sz="3454" dirty="0" err="1"/>
              <a:t>Amharc</a:t>
            </a:r>
            <a:r>
              <a:rPr lang="en-IE" sz="3454" dirty="0"/>
              <a:t> </a:t>
            </a:r>
            <a:r>
              <a:rPr lang="en-IE" sz="3454" dirty="0" err="1"/>
              <a:t>ar</a:t>
            </a:r>
            <a:r>
              <a:rPr lang="en-IE" sz="3454" dirty="0"/>
              <a:t> </a:t>
            </a:r>
            <a:r>
              <a:rPr lang="en-IE" sz="3454" dirty="0" err="1"/>
              <a:t>ainm</a:t>
            </a:r>
            <a:r>
              <a:rPr lang="en-IE" sz="3454" dirty="0"/>
              <a:t> an </a:t>
            </a:r>
            <a:r>
              <a:rPr lang="en-IE" sz="3454" dirty="0" err="1"/>
              <a:t>ordaithe</a:t>
            </a:r>
            <a:r>
              <a:rPr lang="en-IE" sz="3454" dirty="0"/>
              <a:t>, cad a </a:t>
            </a:r>
            <a:r>
              <a:rPr lang="en-IE" sz="3454" dirty="0" err="1"/>
              <a:t>cheapann</a:t>
            </a:r>
            <a:r>
              <a:rPr lang="en-IE" sz="3454" dirty="0"/>
              <a:t> </a:t>
            </a:r>
            <a:r>
              <a:rPr lang="en-IE" sz="3454" dirty="0" err="1"/>
              <a:t>tú</a:t>
            </a:r>
            <a:r>
              <a:rPr lang="en-IE" sz="3454" dirty="0"/>
              <a:t> a </a:t>
            </a:r>
            <a:r>
              <a:rPr lang="en-IE" sz="3454" dirty="0" err="1"/>
              <a:t>dhéanann</a:t>
            </a:r>
            <a:r>
              <a:rPr lang="en-IE" sz="3454" dirty="0"/>
              <a:t> </a:t>
            </a:r>
            <a:r>
              <a:rPr lang="en-IE" sz="3454" dirty="0" err="1"/>
              <a:t>sé</a:t>
            </a:r>
            <a:r>
              <a:rPr lang="en-IE" sz="3454" dirty="0"/>
              <a:t>?</a:t>
            </a:r>
            <a:endParaRPr sz="3454" dirty="0"/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ct val="31840"/>
              <a:buNone/>
            </a:pPr>
            <a:r>
              <a:rPr lang="en-IE" sz="3454" dirty="0"/>
              <a:t> Bain </a:t>
            </a:r>
            <a:r>
              <a:rPr lang="en-IE" sz="3454" dirty="0" err="1"/>
              <a:t>triail</a:t>
            </a:r>
            <a:r>
              <a:rPr lang="en-IE" sz="3454" dirty="0"/>
              <a:t> as </a:t>
            </a:r>
            <a:r>
              <a:rPr lang="en-IE" sz="3454" dirty="0" err="1"/>
              <a:t>agus</a:t>
            </a:r>
            <a:r>
              <a:rPr lang="en-IE" sz="3454" dirty="0"/>
              <a:t> </a:t>
            </a:r>
            <a:r>
              <a:rPr lang="en-IE" sz="3454" dirty="0" err="1"/>
              <a:t>cuir</a:t>
            </a:r>
            <a:r>
              <a:rPr lang="en-IE" sz="3454" dirty="0"/>
              <a:t> le do </a:t>
            </a:r>
            <a:r>
              <a:rPr lang="en-IE" sz="3454" dirty="0" err="1"/>
              <a:t>thionscadal</a:t>
            </a:r>
            <a:r>
              <a:rPr lang="en-IE" sz="3454" dirty="0"/>
              <a:t> é. Bain </a:t>
            </a:r>
            <a:r>
              <a:rPr lang="en-IE" sz="3454" dirty="0" err="1"/>
              <a:t>triail</a:t>
            </a:r>
            <a:r>
              <a:rPr lang="en-IE" sz="3454" dirty="0"/>
              <a:t> as </a:t>
            </a:r>
            <a:r>
              <a:rPr lang="en-IE" sz="3454" dirty="0" err="1"/>
              <a:t>cuma</a:t>
            </a:r>
            <a:r>
              <a:rPr lang="en-IE" sz="3454" dirty="0"/>
              <a:t> </a:t>
            </a:r>
            <a:r>
              <a:rPr lang="en-IE" sz="3454" dirty="0" err="1"/>
              <a:t>na</a:t>
            </a:r>
            <a:r>
              <a:rPr lang="en-IE" sz="3454" dirty="0"/>
              <a:t> Nathrach (Snake) a </a:t>
            </a:r>
            <a:r>
              <a:rPr lang="en-IE" sz="3454" dirty="0" err="1"/>
              <a:t>athrú</a:t>
            </a:r>
            <a:r>
              <a:rPr lang="en-IE" sz="3454" dirty="0"/>
              <a:t> </a:t>
            </a:r>
            <a:r>
              <a:rPr lang="en-IE" sz="3454" dirty="0" err="1"/>
              <a:t>agus</a:t>
            </a:r>
            <a:r>
              <a:rPr lang="en-IE" sz="3454" dirty="0"/>
              <a:t> an </a:t>
            </a:r>
            <a:r>
              <a:rPr lang="en-IE" sz="3454" dirty="0" err="1"/>
              <a:t>tionscadal</a:t>
            </a:r>
            <a:r>
              <a:rPr lang="en-IE" sz="3454" dirty="0"/>
              <a:t> ag </a:t>
            </a:r>
            <a:r>
              <a:rPr lang="en-IE" sz="3454" dirty="0" err="1"/>
              <a:t>rith</a:t>
            </a:r>
            <a:r>
              <a:rPr lang="en-IE" sz="3454" dirty="0"/>
              <a:t>.</a:t>
            </a:r>
            <a:endParaRPr dirty="0"/>
          </a:p>
        </p:txBody>
      </p:sp>
      <p:sp>
        <p:nvSpPr>
          <p:cNvPr id="257" name="Google Shape;257;p8"/>
          <p:cNvSpPr txBox="1"/>
          <p:nvPr/>
        </p:nvSpPr>
        <p:spPr>
          <a:xfrm>
            <a:off x="556854" y="4234994"/>
            <a:ext cx="10515600" cy="5497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2500" lnSpcReduction="200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en-IE"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Síneadh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8" name="Google Shape;258;p8"/>
          <p:cNvSpPr txBox="1"/>
          <p:nvPr/>
        </p:nvSpPr>
        <p:spPr>
          <a:xfrm>
            <a:off x="599202" y="4784791"/>
            <a:ext cx="11453098" cy="12101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EAE"/>
              </a:buClr>
              <a:buSzPts val="2100"/>
              <a:buFont typeface="Arial"/>
              <a:buNone/>
            </a:pPr>
            <a:r>
              <a:rPr lang="en-IE" sz="21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Críochnaithe</a:t>
            </a:r>
            <a:r>
              <a:rPr lang="en-IE" sz="21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21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tú</a:t>
            </a:r>
            <a:r>
              <a:rPr lang="en-IE" sz="21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go </a:t>
            </a:r>
            <a:r>
              <a:rPr lang="en-IE" sz="21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luath</a:t>
            </a:r>
            <a:r>
              <a:rPr lang="en-IE" sz="21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? </a:t>
            </a:r>
            <a:r>
              <a:rPr lang="en-IE" sz="21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Dúshlán</a:t>
            </a:r>
            <a:r>
              <a:rPr lang="en-IE" sz="21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:</a:t>
            </a:r>
            <a:r>
              <a:rPr lang="en-IE" sz="2100" i="0" u="none" strike="noStrike" cap="none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8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An </a:t>
            </a:r>
            <a:r>
              <a:rPr lang="en-IE" sz="18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féidir</a:t>
            </a:r>
            <a:r>
              <a:rPr lang="en-IE" sz="18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8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leat</a:t>
            </a:r>
            <a:r>
              <a:rPr lang="en-IE" sz="18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an </a:t>
            </a:r>
            <a:r>
              <a:rPr lang="en-IE" sz="18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nathair</a:t>
            </a:r>
            <a:r>
              <a:rPr lang="en-IE" sz="18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(snake) a </a:t>
            </a:r>
            <a:r>
              <a:rPr lang="en-IE" sz="18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athrú</a:t>
            </a:r>
            <a:r>
              <a:rPr lang="en-IE" sz="18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8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ionas</a:t>
            </a:r>
            <a:r>
              <a:rPr lang="en-IE" sz="18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go </a:t>
            </a:r>
            <a:r>
              <a:rPr lang="en-IE" sz="18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mbeidh</a:t>
            </a:r>
            <a:r>
              <a:rPr lang="en-IE" sz="18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8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sí</a:t>
            </a:r>
            <a:r>
              <a:rPr lang="en-IE" sz="18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8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cosúil</a:t>
            </a:r>
            <a:r>
              <a:rPr lang="en-IE" sz="18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le </a:t>
            </a:r>
            <a:r>
              <a:rPr lang="en-IE" sz="18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rud</a:t>
            </a:r>
            <a:r>
              <a:rPr lang="en-IE" sz="18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8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iomlán</a:t>
            </a:r>
            <a:r>
              <a:rPr lang="en-IE" sz="18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8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difriúil</a:t>
            </a:r>
            <a:r>
              <a:rPr lang="en-IE" sz="18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?</a:t>
            </a:r>
            <a:endParaRPr sz="2100" i="0" u="none" strike="noStrike" cap="none" dirty="0">
              <a:solidFill>
                <a:srgbClr val="005EAE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5EAE"/>
              </a:buClr>
              <a:buSzPts val="2100"/>
              <a:buFont typeface="Arial"/>
              <a:buNone/>
            </a:pPr>
            <a:r>
              <a:rPr lang="en-IE" sz="2800" i="0" u="none" strike="noStrike" cap="none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	</a:t>
            </a:r>
            <a:r>
              <a:rPr lang="en-IE" sz="18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Beidh</a:t>
            </a:r>
            <a:r>
              <a:rPr lang="en-IE" sz="18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ort </a:t>
            </a:r>
            <a:r>
              <a:rPr lang="en-IE" sz="18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dhá</a:t>
            </a:r>
            <a:r>
              <a:rPr lang="en-IE" sz="18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8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athrú</a:t>
            </a:r>
            <a:r>
              <a:rPr lang="en-IE" sz="18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a </a:t>
            </a:r>
            <a:r>
              <a:rPr lang="en-IE" sz="18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dhéanamh</a:t>
            </a:r>
            <a:r>
              <a:rPr lang="en-IE" sz="18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IE" sz="18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agus</a:t>
            </a:r>
            <a:r>
              <a:rPr lang="en-IE" sz="18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8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iad</a:t>
            </a:r>
            <a:r>
              <a:rPr lang="en-IE" sz="18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8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araon</a:t>
            </a:r>
            <a:r>
              <a:rPr lang="en-IE" sz="18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8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ar</a:t>
            </a:r>
            <a:r>
              <a:rPr lang="en-IE" sz="18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an </a:t>
            </a:r>
            <a:r>
              <a:rPr lang="en-IE" sz="1800" dirty="0" err="1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táb</a:t>
            </a:r>
            <a:r>
              <a:rPr lang="en-IE" sz="1800" dirty="0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rPr>
              <a:t> ‘costumes.’</a:t>
            </a:r>
            <a:endParaRPr sz="2833" i="0" u="none" strike="noStrike" cap="none" dirty="0">
              <a:solidFill>
                <a:srgbClr val="005EA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9" name="Google Shape;259;p8"/>
          <p:cNvSpPr/>
          <p:nvPr/>
        </p:nvSpPr>
        <p:spPr>
          <a:xfrm>
            <a:off x="8987774" y="935610"/>
            <a:ext cx="2539849" cy="3676978"/>
          </a:xfrm>
          <a:prstGeom prst="foldedCorner">
            <a:avLst>
              <a:gd name="adj" fmla="val 16667"/>
            </a:avLst>
          </a:prstGeom>
          <a:gradFill>
            <a:gsLst>
              <a:gs pos="0">
                <a:srgbClr val="A6B6DE">
                  <a:alpha val="61568"/>
                </a:srgbClr>
              </a:gs>
              <a:gs pos="50000">
                <a:srgbClr val="98AAD9">
                  <a:alpha val="82352"/>
                </a:srgbClr>
              </a:gs>
              <a:gs pos="100000">
                <a:srgbClr val="859CD7">
                  <a:alpha val="83529"/>
                </a:srgbClr>
              </a:gs>
            </a:gsLst>
            <a:lin ang="5400000" scaled="0"/>
          </a:gradFill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IE" sz="18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      </a:t>
            </a:r>
            <a:r>
              <a:rPr lang="en-IE" sz="16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</a:t>
            </a:r>
            <a:r>
              <a:rPr lang="en-IE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6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mhaith</a:t>
            </a:r>
            <a:r>
              <a:rPr lang="en-IE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6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leat</a:t>
            </a:r>
            <a:r>
              <a:rPr lang="en-IE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do </a:t>
            </a:r>
            <a:r>
              <a:rPr lang="en-IE" sz="16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chlár</a:t>
            </a:r>
            <a:r>
              <a:rPr lang="en-IE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 </a:t>
            </a:r>
            <a:r>
              <a:rPr lang="en-IE" sz="16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shábháil</a:t>
            </a:r>
            <a:r>
              <a:rPr lang="en-IE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? Is </a:t>
            </a:r>
            <a:r>
              <a:rPr lang="en-IE" sz="16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féidir</a:t>
            </a:r>
            <a:r>
              <a:rPr lang="en-IE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6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leat</a:t>
            </a:r>
            <a:r>
              <a:rPr lang="en-IE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é a </a:t>
            </a:r>
            <a:r>
              <a:rPr lang="en-IE" sz="16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íoslódáil</a:t>
            </a:r>
            <a:r>
              <a:rPr lang="en-IE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mar </a:t>
            </a:r>
            <a:r>
              <a:rPr lang="en-IE" sz="16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chomhad</a:t>
            </a:r>
            <a:r>
              <a:rPr lang="en-IE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zip </a:t>
            </a:r>
            <a:r>
              <a:rPr lang="en-IE" sz="16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nó</a:t>
            </a:r>
            <a:r>
              <a:rPr lang="en-IE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é a </a:t>
            </a:r>
            <a:r>
              <a:rPr lang="en-IE" sz="16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easpórtáil</a:t>
            </a:r>
            <a:r>
              <a:rPr lang="en-IE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IE" sz="16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chuig</a:t>
            </a:r>
            <a:r>
              <a:rPr lang="en-IE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do Google Drive.</a:t>
            </a:r>
            <a:endParaRPr sz="16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1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1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1" i="0" u="none" strike="noStrike" cap="none" dirty="0">
              <a:solidFill>
                <a:schemeClr val="dk1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1" i="0" u="none" strike="noStrike" cap="none" dirty="0">
              <a:solidFill>
                <a:schemeClr val="dk1"/>
              </a:solidFill>
              <a:latin typeface="Courier"/>
              <a:ea typeface="Courier"/>
              <a:cs typeface="Courier"/>
              <a:sym typeface="Courier"/>
            </a:endParaRPr>
          </a:p>
        </p:txBody>
      </p:sp>
      <p:grpSp>
        <p:nvGrpSpPr>
          <p:cNvPr id="260" name="Google Shape;260;p8"/>
          <p:cNvGrpSpPr/>
          <p:nvPr/>
        </p:nvGrpSpPr>
        <p:grpSpPr>
          <a:xfrm>
            <a:off x="10233498" y="0"/>
            <a:ext cx="1958502" cy="657901"/>
            <a:chOff x="10233498" y="0"/>
            <a:chExt cx="1958502" cy="657901"/>
          </a:xfrm>
        </p:grpSpPr>
        <p:sp>
          <p:nvSpPr>
            <p:cNvPr id="261" name="Google Shape;261;p8"/>
            <p:cNvSpPr/>
            <p:nvPr/>
          </p:nvSpPr>
          <p:spPr>
            <a:xfrm>
              <a:off x="10233498" y="0"/>
              <a:ext cx="1958502" cy="657901"/>
            </a:xfrm>
            <a:prstGeom prst="rect">
              <a:avLst/>
            </a:prstGeom>
            <a:solidFill>
              <a:srgbClr val="FFF79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262" name="Google Shape;262;p8" descr="A blue and white clock&#10;&#10;Description automatically generated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10369684" y="60267"/>
              <a:ext cx="531779" cy="53221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63" name="Google Shape;263;p8"/>
            <p:cNvSpPr txBox="1"/>
            <p:nvPr/>
          </p:nvSpPr>
          <p:spPr>
            <a:xfrm>
              <a:off x="10880558" y="141708"/>
              <a:ext cx="1311442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IE" sz="1800" b="1" i="0" u="none" strike="noStrike" cap="none">
                  <a:solidFill>
                    <a:srgbClr val="005EAE"/>
                  </a:solidFill>
                  <a:latin typeface="Calibri"/>
                  <a:ea typeface="Calibri"/>
                  <a:cs typeface="Calibri"/>
                  <a:sym typeface="Calibri"/>
                </a:rPr>
                <a:t>10 </a:t>
              </a:r>
              <a:r>
                <a:rPr lang="en-IE" sz="1800" b="1">
                  <a:solidFill>
                    <a:srgbClr val="005EAE"/>
                  </a:solidFill>
                  <a:latin typeface="Calibri"/>
                  <a:ea typeface="Calibri"/>
                  <a:cs typeface="Calibri"/>
                  <a:sym typeface="Calibri"/>
                </a:rPr>
                <a:t>nóiméád</a:t>
              </a:r>
              <a:endParaRPr sz="1800" b="0" i="0" u="none" strike="noStrike" cap="none">
                <a:solidFill>
                  <a:srgbClr val="005EA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264" name="Google Shape;264;p8" descr="A blue and black logo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987431" y="907112"/>
            <a:ext cx="680677" cy="68012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5" name="Google Shape;265;p8" descr="Lights On with solid fill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56662" y="5378168"/>
            <a:ext cx="540110" cy="54011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6" name="Google Shape;266;p8" descr="Pytch screenshot highlighting &quot;Download as zipfile&quot; and &quot;Export to Google Drive&quot; options from drop-down menu."/>
          <p:cNvPicPr preferRelativeResize="0"/>
          <p:nvPr/>
        </p:nvPicPr>
        <p:blipFill rotWithShape="1">
          <a:blip r:embed="rId6">
            <a:alphaModFix/>
          </a:blip>
          <a:srcRect l="3151" r="-693" b="19776"/>
          <a:stretch/>
        </p:blipFill>
        <p:spPr>
          <a:xfrm>
            <a:off x="9323260" y="2825387"/>
            <a:ext cx="1891199" cy="13317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IE" dirty="0" err="1"/>
              <a:t>Achoimre</a:t>
            </a:r>
            <a:endParaRPr dirty="0"/>
          </a:p>
        </p:txBody>
      </p:sp>
      <p:sp>
        <p:nvSpPr>
          <p:cNvPr id="273" name="Google Shape;273;p9"/>
          <p:cNvSpPr txBox="1">
            <a:spLocks noGrp="1"/>
          </p:cNvSpPr>
          <p:nvPr>
            <p:ph type="body" idx="2"/>
          </p:nvPr>
        </p:nvSpPr>
        <p:spPr>
          <a:xfrm>
            <a:off x="880547" y="1509658"/>
            <a:ext cx="9949033" cy="32165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45833"/>
              <a:buFont typeface="Arial"/>
              <a:buNone/>
            </a:pPr>
            <a:r>
              <a:rPr lang="en-IE" sz="2400" dirty="0" err="1"/>
              <a:t>Inniu</a:t>
            </a:r>
            <a:r>
              <a:rPr lang="en-IE" sz="2400" dirty="0"/>
              <a:t> </a:t>
            </a:r>
            <a:r>
              <a:rPr lang="en-IE" sz="2400" dirty="0" err="1"/>
              <a:t>táimid</a:t>
            </a:r>
            <a:r>
              <a:rPr lang="en-IE" sz="2400" dirty="0"/>
              <a:t> tar </a:t>
            </a:r>
            <a:r>
              <a:rPr lang="en-IE" sz="2400" dirty="0" err="1"/>
              <a:t>éis</a:t>
            </a:r>
            <a:r>
              <a:rPr lang="en-IE" sz="2400" dirty="0"/>
              <a:t>:</a:t>
            </a:r>
            <a:endParaRPr sz="2400" dirty="0"/>
          </a:p>
          <a:p>
            <a:pPr marL="457200" lvl="0" indent="-293211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45833"/>
              <a:buAutoNum type="arabicPeriod"/>
            </a:pPr>
            <a:r>
              <a:rPr lang="en-IE" sz="2400" dirty="0" err="1"/>
              <a:t>Foghlaim</a:t>
            </a:r>
            <a:r>
              <a:rPr lang="en-IE" sz="2400" dirty="0"/>
              <a:t> </a:t>
            </a:r>
            <a:r>
              <a:rPr lang="en-IE" sz="2400" dirty="0" err="1"/>
              <a:t>faoi</a:t>
            </a:r>
            <a:r>
              <a:rPr lang="en-IE" sz="2400" dirty="0"/>
              <a:t> Python </a:t>
            </a:r>
            <a:r>
              <a:rPr lang="en-IE" sz="2400" dirty="0" err="1"/>
              <a:t>agus</a:t>
            </a:r>
            <a:r>
              <a:rPr lang="en-IE" sz="2400" dirty="0"/>
              <a:t> </a:t>
            </a:r>
            <a:r>
              <a:rPr lang="en-IE" sz="2400" dirty="0" err="1"/>
              <a:t>Pytch</a:t>
            </a:r>
            <a:endParaRPr sz="2400" dirty="0"/>
          </a:p>
          <a:p>
            <a:pPr marL="457200" lvl="0" indent="-293211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45833"/>
              <a:buAutoNum type="arabicPeriod"/>
            </a:pPr>
            <a:r>
              <a:rPr lang="en-IE" sz="2400" dirty="0" err="1"/>
              <a:t>Foghlaim</a:t>
            </a:r>
            <a:r>
              <a:rPr lang="en-IE" sz="2400" dirty="0"/>
              <a:t> </a:t>
            </a:r>
            <a:r>
              <a:rPr lang="en-IE" sz="2400" dirty="0" err="1"/>
              <a:t>conas</a:t>
            </a:r>
            <a:r>
              <a:rPr lang="en-IE" sz="2400" dirty="0"/>
              <a:t> </a:t>
            </a:r>
            <a:r>
              <a:rPr lang="en-IE" sz="2400" dirty="0" err="1"/>
              <a:t>tionscadal</a:t>
            </a:r>
            <a:r>
              <a:rPr lang="en-IE" sz="2400" dirty="0"/>
              <a:t> </a:t>
            </a:r>
            <a:r>
              <a:rPr lang="en-IE" sz="2400" dirty="0" err="1"/>
              <a:t>Pytch</a:t>
            </a:r>
            <a:r>
              <a:rPr lang="en-IE" sz="2400" dirty="0"/>
              <a:t> a </a:t>
            </a:r>
            <a:r>
              <a:rPr lang="en-IE" sz="2400" dirty="0" err="1"/>
              <a:t>dhéanamh</a:t>
            </a:r>
            <a:r>
              <a:rPr lang="en-IE" sz="2400" dirty="0"/>
              <a:t> a </a:t>
            </a:r>
            <a:r>
              <a:rPr lang="en-IE" sz="2400" dirty="0" err="1"/>
              <a:t>thaispeánann</a:t>
            </a:r>
            <a:r>
              <a:rPr lang="en-IE" sz="2400" dirty="0"/>
              <a:t> </a:t>
            </a:r>
            <a:r>
              <a:rPr lang="en-IE" sz="2400" dirty="0" err="1"/>
              <a:t>nathair</a:t>
            </a:r>
            <a:r>
              <a:rPr lang="en-IE" sz="2400" dirty="0"/>
              <a:t> ag </a:t>
            </a:r>
            <a:r>
              <a:rPr lang="en-IE" sz="2400" dirty="0" err="1"/>
              <a:t>caint</a:t>
            </a:r>
            <a:r>
              <a:rPr lang="en-IE" sz="2400" dirty="0"/>
              <a:t> </a:t>
            </a:r>
            <a:r>
              <a:rPr lang="en-IE" sz="2400" dirty="0" err="1"/>
              <a:t>agus</a:t>
            </a:r>
            <a:r>
              <a:rPr lang="en-IE" sz="2400" dirty="0"/>
              <a:t> ag </a:t>
            </a:r>
            <a:r>
              <a:rPr lang="en-IE" sz="2400" dirty="0" err="1"/>
              <a:t>bogadh</a:t>
            </a:r>
            <a:endParaRPr sz="2400" dirty="0"/>
          </a:p>
          <a:p>
            <a:pPr marL="457200" lvl="0" indent="-293211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45833"/>
              <a:buAutoNum type="arabicPeriod"/>
            </a:pPr>
            <a:r>
              <a:rPr lang="en-IE" sz="2400" dirty="0" err="1"/>
              <a:t>Foghlaim</a:t>
            </a:r>
            <a:r>
              <a:rPr lang="en-IE" sz="2400" dirty="0"/>
              <a:t> </a:t>
            </a:r>
            <a:r>
              <a:rPr lang="en-IE" sz="2400" dirty="0" err="1"/>
              <a:t>conas</a:t>
            </a:r>
            <a:r>
              <a:rPr lang="en-IE" sz="2400" dirty="0"/>
              <a:t> </a:t>
            </a:r>
            <a:r>
              <a:rPr lang="en-IE" sz="2400" dirty="0" err="1"/>
              <a:t>tionscadal</a:t>
            </a:r>
            <a:r>
              <a:rPr lang="en-IE" sz="2400" dirty="0"/>
              <a:t> </a:t>
            </a:r>
            <a:r>
              <a:rPr lang="en-IE" sz="2400" dirty="0" err="1"/>
              <a:t>Pytch</a:t>
            </a:r>
            <a:r>
              <a:rPr lang="en-IE" sz="2400" dirty="0"/>
              <a:t> a </a:t>
            </a:r>
            <a:r>
              <a:rPr lang="en-IE" sz="2400" dirty="0" err="1"/>
              <a:t>athrú</a:t>
            </a:r>
            <a:r>
              <a:rPr lang="en-IE" sz="2400" dirty="0"/>
              <a:t> </a:t>
            </a:r>
            <a:r>
              <a:rPr lang="en-IE" sz="2400" dirty="0" err="1"/>
              <a:t>chun</a:t>
            </a:r>
            <a:r>
              <a:rPr lang="en-IE" sz="2400" dirty="0"/>
              <a:t> é a </a:t>
            </a:r>
            <a:r>
              <a:rPr lang="en-IE" sz="2400" dirty="0" err="1"/>
              <a:t>dhéanamh</a:t>
            </a:r>
            <a:r>
              <a:rPr lang="en-IE" sz="2400" dirty="0"/>
              <a:t> </a:t>
            </a:r>
            <a:r>
              <a:rPr lang="en-IE" sz="2400" dirty="0" err="1"/>
              <a:t>dár</a:t>
            </a:r>
            <a:r>
              <a:rPr lang="en-IE" sz="2400" dirty="0"/>
              <a:t> </a:t>
            </a:r>
            <a:r>
              <a:rPr lang="en-IE" sz="2400" dirty="0" err="1"/>
              <a:t>gcuid</a:t>
            </a:r>
            <a:r>
              <a:rPr lang="en-IE" sz="2400" dirty="0"/>
              <a:t> </a:t>
            </a:r>
            <a:r>
              <a:rPr lang="en-IE" sz="2400" dirty="0" err="1"/>
              <a:t>féin</a:t>
            </a:r>
            <a:endParaRPr sz="2400" dirty="0"/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45833"/>
              <a:buFont typeface="Arial"/>
              <a:buNone/>
            </a:pPr>
            <a:r>
              <a:rPr lang="en-IE" sz="2400" dirty="0" err="1"/>
              <a:t>Sna</a:t>
            </a:r>
            <a:r>
              <a:rPr lang="en-IE" sz="2400" dirty="0"/>
              <a:t> </a:t>
            </a:r>
            <a:r>
              <a:rPr lang="en-IE" sz="2400" dirty="0" err="1"/>
              <a:t>seachtainí</a:t>
            </a:r>
            <a:r>
              <a:rPr lang="en-IE" sz="2400" dirty="0"/>
              <a:t> </a:t>
            </a:r>
            <a:r>
              <a:rPr lang="en-IE" sz="2400" dirty="0" err="1"/>
              <a:t>amach</a:t>
            </a:r>
            <a:r>
              <a:rPr lang="en-IE" sz="2400" dirty="0"/>
              <a:t> </a:t>
            </a:r>
            <a:r>
              <a:rPr lang="en-IE" sz="2400" dirty="0" err="1"/>
              <a:t>romhainn</a:t>
            </a:r>
            <a:r>
              <a:rPr lang="en-IE" sz="2400" dirty="0"/>
              <a:t> </a:t>
            </a:r>
            <a:r>
              <a:rPr lang="en-IE" sz="2400" dirty="0" err="1"/>
              <a:t>foghlaimeoimid</a:t>
            </a:r>
            <a:r>
              <a:rPr lang="en-IE" sz="2400" dirty="0"/>
              <a:t> </a:t>
            </a:r>
            <a:r>
              <a:rPr lang="en-IE" sz="2400" dirty="0" err="1"/>
              <a:t>níos</a:t>
            </a:r>
            <a:r>
              <a:rPr lang="en-IE" sz="2400" dirty="0"/>
              <a:t> </a:t>
            </a:r>
            <a:r>
              <a:rPr lang="en-IE" sz="2400" dirty="0" err="1"/>
              <a:t>mó</a:t>
            </a:r>
            <a:r>
              <a:rPr lang="en-IE" sz="2400" dirty="0"/>
              <a:t> </a:t>
            </a:r>
            <a:r>
              <a:rPr lang="en-IE" sz="2400" dirty="0" err="1"/>
              <a:t>faoi</a:t>
            </a:r>
            <a:r>
              <a:rPr lang="en-IE" sz="2400" dirty="0"/>
              <a:t> Python le </a:t>
            </a:r>
            <a:r>
              <a:rPr lang="en-IE" sz="2400" dirty="0" err="1"/>
              <a:t>Pytch</a:t>
            </a:r>
            <a:r>
              <a:rPr lang="en-IE" sz="2400" dirty="0"/>
              <a:t> </a:t>
            </a:r>
            <a:r>
              <a:rPr lang="en-IE" sz="2400" dirty="0" err="1"/>
              <a:t>agus</a:t>
            </a:r>
            <a:r>
              <a:rPr lang="en-IE" sz="2400" dirty="0"/>
              <a:t> </a:t>
            </a:r>
            <a:r>
              <a:rPr lang="en-IE" sz="2400" dirty="0" err="1"/>
              <a:t>cruthóimid</a:t>
            </a:r>
            <a:r>
              <a:rPr lang="en-IE" sz="2400" dirty="0"/>
              <a:t> </a:t>
            </a:r>
            <a:r>
              <a:rPr lang="en-IE" sz="2400" dirty="0" err="1"/>
              <a:t>ár</a:t>
            </a:r>
            <a:r>
              <a:rPr lang="en-IE" sz="2400" dirty="0"/>
              <a:t> </a:t>
            </a:r>
            <a:r>
              <a:rPr lang="en-IE" sz="2400" dirty="0" err="1"/>
              <a:t>dtionscadail</a:t>
            </a:r>
            <a:r>
              <a:rPr lang="en-IE" sz="2400" dirty="0"/>
              <a:t> </a:t>
            </a:r>
            <a:r>
              <a:rPr lang="en-IE" sz="2400" dirty="0" err="1"/>
              <a:t>féin</a:t>
            </a:r>
            <a:r>
              <a:rPr lang="en-IE" sz="2400" dirty="0"/>
              <a:t>.</a:t>
            </a:r>
            <a:endParaRPr sz="2400" dirty="0"/>
          </a:p>
          <a:p>
            <a:pPr marL="0" lvl="0" indent="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05EAE"/>
              </a:buClr>
              <a:buSzPct val="100000"/>
              <a:buNone/>
            </a:pPr>
            <a:endParaRPr sz="2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9067B9E6A74DF449C3B061A05CC32B2" ma:contentTypeVersion="17" ma:contentTypeDescription="Create a new document." ma:contentTypeScope="" ma:versionID="5ff88d9bbdcaf93512dd18fd937815ab">
  <xsd:schema xmlns:xsd="http://www.w3.org/2001/XMLSchema" xmlns:xs="http://www.w3.org/2001/XMLSchema" xmlns:p="http://schemas.microsoft.com/office/2006/metadata/properties" xmlns:ns2="efcb0734-e8c9-4514-b3c2-081ae4e043c7" xmlns:ns3="5b9f464e-49fe-4c36-aa9b-ff899366bd41" targetNamespace="http://schemas.microsoft.com/office/2006/metadata/properties" ma:root="true" ma:fieldsID="9e5f3f306ea7c69f89720814953eab60" ns2:_="" ns3:_="">
    <xsd:import namespace="efcb0734-e8c9-4514-b3c2-081ae4e043c7"/>
    <xsd:import namespace="5b9f464e-49fe-4c36-aa9b-ff899366bd4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OCR" minOccurs="0"/>
                <xsd:element ref="ns2:MediaServiceObjectDetectorVersions" minOccurs="0"/>
                <xsd:element ref="ns2:MediaServiceLocation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fcb0734-e8c9-4514-b3c2-081ae4e043c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ed9b36d8-e8b0-4d46-88aa-db730269cdb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b9f464e-49fe-4c36-aa9b-ff899366bd41" elementFormDefault="qualified">
    <xsd:import namespace="http://schemas.microsoft.com/office/2006/documentManagement/types"/>
    <xsd:import namespace="http://schemas.microsoft.com/office/infopath/2007/PartnerControls"/>
    <xsd:element name="TaxCatchAll" ma:index="16" nillable="true" ma:displayName="Taxonomy Catch All Column" ma:hidden="true" ma:list="{cf27b87a-077d-437c-8c5e-3eae08d8810f}" ma:internalName="TaxCatchAll" ma:showField="CatchAllData" ma:web="5b9f464e-49fe-4c36-aa9b-ff899366bd4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fcb0734-e8c9-4514-b3c2-081ae4e043c7">
      <Terms xmlns="http://schemas.microsoft.com/office/infopath/2007/PartnerControls"/>
    </lcf76f155ced4ddcb4097134ff3c332f>
    <TaxCatchAll xmlns="5b9f464e-49fe-4c36-aa9b-ff899366bd41" xsi:nil="true"/>
  </documentManagement>
</p:properties>
</file>

<file path=customXml/itemProps1.xml><?xml version="1.0" encoding="utf-8"?>
<ds:datastoreItem xmlns:ds="http://schemas.openxmlformats.org/officeDocument/2006/customXml" ds:itemID="{F85FCD6C-C46A-4A05-83BD-AAE741485ED4}"/>
</file>

<file path=customXml/itemProps2.xml><?xml version="1.0" encoding="utf-8"?>
<ds:datastoreItem xmlns:ds="http://schemas.openxmlformats.org/officeDocument/2006/customXml" ds:itemID="{6338205A-C65D-474D-B2D5-886FC34530CA}"/>
</file>

<file path=customXml/itemProps3.xml><?xml version="1.0" encoding="utf-8"?>
<ds:datastoreItem xmlns:ds="http://schemas.openxmlformats.org/officeDocument/2006/customXml" ds:itemID="{498306B0-A944-437D-A276-4D7FE0C628B7}"/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2707</Words>
  <Application>Microsoft Office PowerPoint</Application>
  <PresentationFormat>Widescreen</PresentationFormat>
  <Paragraphs>148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Courier</vt:lpstr>
      <vt:lpstr>EB Garamond</vt:lpstr>
      <vt:lpstr>Office Theme</vt:lpstr>
      <vt:lpstr>Ceacht 1</vt:lpstr>
      <vt:lpstr>Python agus Pytch</vt:lpstr>
      <vt:lpstr>Ag cur tús leis</vt:lpstr>
      <vt:lpstr>Pytch Sprites</vt:lpstr>
      <vt:lpstr>Anois oibriu i bpéirí – Bileog Oibre 1. </vt:lpstr>
      <vt:lpstr>Bain triail as</vt:lpstr>
      <vt:lpstr>Ceisteanna le déanamh i bpéirí: – Bileog 2</vt:lpstr>
      <vt:lpstr>Tascanna– Bileog Oibre 3</vt:lpstr>
      <vt:lpstr>Achoimre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Glenn Strong</dc:creator>
  <cp:lastModifiedBy>Shannagh Rowland</cp:lastModifiedBy>
  <cp:revision>4</cp:revision>
  <dcterms:created xsi:type="dcterms:W3CDTF">2023-06-19T09:20:43Z</dcterms:created>
  <dcterms:modified xsi:type="dcterms:W3CDTF">2026-02-20T16:20:46Z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0x010100E9067B9E6A74DF449C3B061A05CC32B2</vt:lpwstr>
  </property>
  <property fmtid="{D5CDD505-2E9C-101B-9397-08002B2CF9AE}" pid="3" name="MediaServiceImageTags">
    <vt:lpwstr/>
  </property>
</Properties>
</file>