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Masters/slideMaster1.xml" ContentType="application/vnd.openxmlformats-officedocument.presentationml.slideMaster+xml"/>
  <Override PartName="/ppt/slideLayouts/slideLayout13.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1.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7" roundtripDataSignature="AMtx7mhl8NKo3SjSStmQV4fTFeD2Rb78W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87409" autoAdjust="0"/>
  </p:normalViewPr>
  <p:slideViewPr>
    <p:cSldViewPr snapToGrid="0">
      <p:cViewPr varScale="1">
        <p:scale>
          <a:sx n="75" d="100"/>
          <a:sy n="75" d="100"/>
        </p:scale>
        <p:origin x="303" y="3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customschemas.google.com/relationships/presentationmetadata" Target="metadata"/><Relationship Id="rId2" Type="http://schemas.openxmlformats.org/officeDocument/2006/relationships/slide" Target="slides/slide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3.xml"/><Relationship Id="rId5" Type="http://schemas.openxmlformats.org/officeDocument/2006/relationships/slide" Target="slides/slide4.xml"/><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IE"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IE"/>
              <a:t>1. Dia daoibh agus fáilte go dtí an ceathrú ceacht dár sraith ar Python agus Pytch. Inniu feicfimid conas leas a bhaint as rud ar a dtugtar “variable” (athróg) chun solúbthacht a chur lenár gcluiche.</a:t>
            </a:r>
            <a:endParaRPr/>
          </a:p>
          <a:p>
            <a:pPr marL="0" lvl="0" indent="0" algn="l" rtl="0">
              <a:lnSpc>
                <a:spcPct val="100000"/>
              </a:lnSpc>
              <a:spcBef>
                <a:spcPts val="1200"/>
              </a:spcBef>
              <a:spcAft>
                <a:spcPts val="0"/>
              </a:spcAft>
              <a:buSzPts val="1400"/>
              <a:buNone/>
            </a:pPr>
            <a:endParaRPr/>
          </a:p>
        </p:txBody>
      </p:sp>
      <p:sp>
        <p:nvSpPr>
          <p:cNvPr id="148" name="Google Shape;148;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Anois cuirimis ár gcuma féin ar an tionscadal. Lean ort ag obair i bpéirí agus labhair faoi gach athrú atá á dhéanamh agat. Tá sé an-éasca botúin bheaga a dhéanamh agus tú ag foghlaim códaithe, agus is bealach maith é dhá phéire súl chun botúin bheaga a thabhairt faoi deara.</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Comhlánaigh Bileog Oibre 3 leis seo — bain úsáid as cóipeáil agus greamú ón roghchlár deaschliceála chun é seo a chur isteach i mBileog Oibre 3.</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i="1">
                <a:latin typeface="Arial"/>
                <a:ea typeface="Arial"/>
                <a:cs typeface="Arial"/>
                <a:sym typeface="Arial"/>
              </a:rPr>
              <a:t>***Is féidir leat gabháil scáileáin den Stage (stáitse) a thógáil trí chliceáil ar an roghchlár trí phonc ag barr ar dheis fhuinneog Pytch (os cionn chúinne uachtarach ar dheis an Stage (stáitse)) agus “Screenshot” a roghnú. Agus do thionscadal ag rith, is bealach é sin chun an pictiúr a fháil ionas gur féidir leat é a ghreamú isteach sa bhileog oibre má tá tú á líonadh ar ríomhaire. ***</a:t>
            </a:r>
            <a:endParaRPr sz="1100" i="1">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299" name="Google Shape;299;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IE"/>
              <a:t>Seo an sleamhnán deireanach.</a:t>
            </a:r>
            <a:endParaRPr/>
          </a:p>
          <a:p>
            <a:pPr marL="0" lvl="0" indent="0" algn="l" rtl="0">
              <a:lnSpc>
                <a:spcPct val="100000"/>
              </a:lnSpc>
              <a:spcBef>
                <a:spcPts val="0"/>
              </a:spcBef>
              <a:spcAft>
                <a:spcPts val="0"/>
              </a:spcAft>
              <a:buSzPts val="1400"/>
              <a:buNone/>
            </a:pPr>
            <a:endParaRPr b="0"/>
          </a:p>
        </p:txBody>
      </p:sp>
      <p:sp>
        <p:nvSpPr>
          <p:cNvPr id="314" name="Google Shape;314;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11</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IE"/>
              <a:t>Chonaiceamar cheana conas eolas a thaispeáint ar an stage (stáitse) – mar shampla, is féidir linn rud éigin a “rá” (say) agus feictear é. Táimid ag “rá” (say) rudaí ionas gur féidir leis an úsáideoir iad a fheiceáil. Uaireanta freisin “deirimid” (say) rudaí chun a fheiceáil cad atá an clár ag déanamh, chun cabhrú linn botúin a aimsiú (tugtar dífhabhtú  air seo). Labhróimid níos mó faoi dhífhabhtú de réir mar a rachaidh muid ar aghaidh.</a:t>
            </a:r>
            <a:endParaRPr/>
          </a:p>
          <a:p>
            <a:pPr marL="0" lvl="0" indent="0" algn="l" rtl="0">
              <a:lnSpc>
                <a:spcPct val="115000"/>
              </a:lnSpc>
              <a:spcBef>
                <a:spcPts val="1200"/>
              </a:spcBef>
              <a:spcAft>
                <a:spcPts val="0"/>
              </a:spcAft>
              <a:buClr>
                <a:schemeClr val="dk1"/>
              </a:buClr>
              <a:buSzPts val="1100"/>
              <a:buFont typeface="Arial"/>
              <a:buNone/>
            </a:pPr>
            <a:r>
              <a:rPr lang="en-IE"/>
              <a:t>Mar sin chonaiceamar script den chineál seo, a thaispeánann an rud céanna i gcónaí. An téacs “hi” (sa ríomhaireacht tugtar teaghrán ar théacs mar seo, atá idir comharthaí athfhriotail – bainfidh mé úsáid as an téarma sin as seo amach).</a:t>
            </a:r>
            <a:endParaRPr/>
          </a:p>
          <a:p>
            <a:pPr marL="0" lvl="0" indent="0" algn="l" rtl="0">
              <a:lnSpc>
                <a:spcPct val="115000"/>
              </a:lnSpc>
              <a:spcBef>
                <a:spcPts val="1200"/>
              </a:spcBef>
              <a:spcAft>
                <a:spcPts val="0"/>
              </a:spcAft>
              <a:buClr>
                <a:schemeClr val="dk1"/>
              </a:buClr>
              <a:buSzPts val="1100"/>
              <a:buFont typeface="Arial"/>
              <a:buNone/>
            </a:pPr>
            <a:r>
              <a:rPr lang="en-IE"/>
              <a:t>Inniu feicfimid conas is féidir linn script a chur ag taispeáint rudaí éagsúla, agus fiú conas an sprite (sprid) a chur ag déanamh rudaí éagsúla ag brath ar rudaí a ríomhtar agus an clár ag rith.</a:t>
            </a:r>
            <a:endParaRPr/>
          </a:p>
          <a:p>
            <a:pPr marL="0" marR="0" lvl="0" indent="0" algn="l" rtl="0">
              <a:lnSpc>
                <a:spcPct val="100000"/>
              </a:lnSpc>
              <a:spcBef>
                <a:spcPts val="1200"/>
              </a:spcBef>
              <a:spcAft>
                <a:spcPts val="0"/>
              </a:spcAft>
              <a:buClr>
                <a:schemeClr val="dk1"/>
              </a:buClr>
              <a:buSzPts val="1200"/>
              <a:buFont typeface="Calibri"/>
              <a:buNone/>
            </a:pPr>
            <a:endParaRPr/>
          </a:p>
        </p:txBody>
      </p:sp>
      <p:sp>
        <p:nvSpPr>
          <p:cNvPr id="157" name="Google Shape;157;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 name="Google Shape;16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IE" dirty="0"/>
              <a:t>Is </a:t>
            </a:r>
            <a:r>
              <a:rPr lang="en-IE" dirty="0" err="1"/>
              <a:t>féidir</a:t>
            </a:r>
            <a:r>
              <a:rPr lang="en-IE" dirty="0"/>
              <a:t> linn </a:t>
            </a:r>
            <a:r>
              <a:rPr lang="en-IE" dirty="0" err="1"/>
              <a:t>ríomhanna</a:t>
            </a:r>
            <a:r>
              <a:rPr lang="en-IE" dirty="0"/>
              <a:t> a </a:t>
            </a:r>
            <a:r>
              <a:rPr lang="en-IE" dirty="0" err="1"/>
              <a:t>dhéanamh</a:t>
            </a:r>
            <a:r>
              <a:rPr lang="en-IE" dirty="0"/>
              <a:t> le </a:t>
            </a:r>
            <a:r>
              <a:rPr lang="en-IE" dirty="0" err="1"/>
              <a:t>huimhreacha</a:t>
            </a:r>
            <a:r>
              <a:rPr lang="en-IE" dirty="0"/>
              <a:t> </a:t>
            </a:r>
            <a:r>
              <a:rPr lang="en-IE" dirty="0" err="1"/>
              <a:t>i</a:t>
            </a:r>
            <a:r>
              <a:rPr lang="en-IE" dirty="0"/>
              <a:t> Python. Mar </a:t>
            </a:r>
            <a:r>
              <a:rPr lang="en-IE" dirty="0" err="1"/>
              <a:t>shampla</a:t>
            </a:r>
            <a:r>
              <a:rPr lang="en-IE" dirty="0"/>
              <a:t>, is </a:t>
            </a:r>
            <a:r>
              <a:rPr lang="en-IE" dirty="0" err="1"/>
              <a:t>féidir</a:t>
            </a:r>
            <a:r>
              <a:rPr lang="en-IE" dirty="0"/>
              <a:t> linn </a:t>
            </a:r>
            <a:r>
              <a:rPr lang="en-IE" dirty="0" err="1"/>
              <a:t>dhá</a:t>
            </a:r>
            <a:r>
              <a:rPr lang="en-IE" dirty="0"/>
              <a:t> </a:t>
            </a:r>
            <a:r>
              <a:rPr lang="en-IE" dirty="0" err="1"/>
              <a:t>uimhir</a:t>
            </a:r>
            <a:r>
              <a:rPr lang="en-IE" dirty="0"/>
              <a:t> a chur le </a:t>
            </a:r>
            <a:r>
              <a:rPr lang="en-IE" dirty="0" err="1"/>
              <a:t>chéile</a:t>
            </a:r>
            <a:r>
              <a:rPr lang="en-IE" dirty="0"/>
              <a:t>, </a:t>
            </a:r>
            <a:r>
              <a:rPr lang="en-IE" dirty="0" err="1"/>
              <a:t>nó</a:t>
            </a:r>
            <a:r>
              <a:rPr lang="en-IE" dirty="0"/>
              <a:t> </a:t>
            </a:r>
            <a:r>
              <a:rPr lang="en-IE" dirty="0" err="1"/>
              <a:t>iad</a:t>
            </a:r>
            <a:r>
              <a:rPr lang="en-IE" dirty="0"/>
              <a:t> a </a:t>
            </a:r>
            <a:r>
              <a:rPr lang="en-IE" dirty="0" err="1"/>
              <a:t>iolrú</a:t>
            </a:r>
            <a:r>
              <a:rPr lang="en-IE" dirty="0"/>
              <a:t> (</a:t>
            </a:r>
            <a:r>
              <a:rPr lang="en-IE" dirty="0" err="1"/>
              <a:t>úsáideann</a:t>
            </a:r>
            <a:r>
              <a:rPr lang="en-IE" dirty="0"/>
              <a:t> </a:t>
            </a:r>
            <a:r>
              <a:rPr lang="en-IE" dirty="0" err="1"/>
              <a:t>ríomhairí</a:t>
            </a:r>
            <a:r>
              <a:rPr lang="en-IE" dirty="0"/>
              <a:t> an </a:t>
            </a:r>
            <a:r>
              <a:rPr lang="en-IE" dirty="0" err="1"/>
              <a:t>réalta</a:t>
            </a:r>
            <a:r>
              <a:rPr lang="en-IE" dirty="0"/>
              <a:t> * de </a:t>
            </a:r>
            <a:r>
              <a:rPr lang="en-IE" dirty="0" err="1"/>
              <a:t>ghnáth</a:t>
            </a:r>
            <a:r>
              <a:rPr lang="en-IE" dirty="0"/>
              <a:t> </a:t>
            </a:r>
            <a:r>
              <a:rPr lang="en-IE" dirty="0" err="1"/>
              <a:t>chuige</a:t>
            </a:r>
            <a:r>
              <a:rPr lang="en-IE" dirty="0"/>
              <a:t> </a:t>
            </a:r>
            <a:r>
              <a:rPr lang="en-IE" dirty="0" err="1"/>
              <a:t>seo</a:t>
            </a:r>
            <a:r>
              <a:rPr lang="en-IE" dirty="0"/>
              <a:t>; </a:t>
            </a:r>
            <a:r>
              <a:rPr lang="en-IE" dirty="0" err="1"/>
              <a:t>má</a:t>
            </a:r>
            <a:r>
              <a:rPr lang="en-IE" dirty="0"/>
              <a:t> </a:t>
            </a:r>
            <a:r>
              <a:rPr lang="en-IE" dirty="0" err="1"/>
              <a:t>d’úsáid</a:t>
            </a:r>
            <a:r>
              <a:rPr lang="en-IE" dirty="0"/>
              <a:t> </a:t>
            </a:r>
            <a:r>
              <a:rPr lang="en-IE" dirty="0" err="1"/>
              <a:t>tú</a:t>
            </a:r>
            <a:r>
              <a:rPr lang="en-IE" dirty="0"/>
              <a:t> </a:t>
            </a:r>
            <a:r>
              <a:rPr lang="en-IE" dirty="0" err="1"/>
              <a:t>scarbhileoga</a:t>
            </a:r>
            <a:r>
              <a:rPr lang="en-IE" dirty="0"/>
              <a:t>, </a:t>
            </a:r>
            <a:r>
              <a:rPr lang="en-IE" dirty="0" err="1"/>
              <a:t>beidh</a:t>
            </a:r>
            <a:r>
              <a:rPr lang="en-IE" dirty="0"/>
              <a:t> </a:t>
            </a:r>
            <a:r>
              <a:rPr lang="en-IE" dirty="0" err="1"/>
              <a:t>tú</a:t>
            </a:r>
            <a:r>
              <a:rPr lang="en-IE" dirty="0"/>
              <a:t> </a:t>
            </a:r>
            <a:r>
              <a:rPr lang="en-IE" dirty="0" err="1"/>
              <a:t>eolach</a:t>
            </a:r>
            <a:r>
              <a:rPr lang="en-IE" dirty="0"/>
              <a:t> air </a:t>
            </a:r>
            <a:r>
              <a:rPr lang="en-IE" dirty="0" err="1"/>
              <a:t>seo</a:t>
            </a:r>
            <a:r>
              <a:rPr lang="en-IE" dirty="0"/>
              <a:t>).</a:t>
            </a:r>
            <a:endParaRPr dirty="0"/>
          </a:p>
          <a:p>
            <a:pPr marL="0" lvl="0" indent="0" algn="l" rtl="0">
              <a:lnSpc>
                <a:spcPct val="115000"/>
              </a:lnSpc>
              <a:spcBef>
                <a:spcPts val="1200"/>
              </a:spcBef>
              <a:spcAft>
                <a:spcPts val="0"/>
              </a:spcAft>
              <a:buClr>
                <a:schemeClr val="dk1"/>
              </a:buClr>
              <a:buSzPts val="1100"/>
              <a:buFont typeface="Arial"/>
              <a:buNone/>
            </a:pPr>
            <a:r>
              <a:rPr lang="en-IE" dirty="0" err="1"/>
              <a:t>Féach</a:t>
            </a:r>
            <a:r>
              <a:rPr lang="en-IE" dirty="0"/>
              <a:t> air </a:t>
            </a:r>
            <a:r>
              <a:rPr lang="en-IE" dirty="0" err="1"/>
              <a:t>seo</a:t>
            </a:r>
            <a:r>
              <a:rPr lang="en-IE" dirty="0"/>
              <a:t> – </a:t>
            </a:r>
            <a:r>
              <a:rPr lang="en-IE" dirty="0" err="1"/>
              <a:t>díreach</a:t>
            </a:r>
            <a:r>
              <a:rPr lang="en-IE" dirty="0"/>
              <a:t> </a:t>
            </a:r>
            <a:r>
              <a:rPr lang="en-IE" dirty="0" err="1"/>
              <a:t>roimh</a:t>
            </a:r>
            <a:r>
              <a:rPr lang="en-IE" dirty="0"/>
              <a:t> an “</a:t>
            </a:r>
            <a:r>
              <a:rPr lang="en-IE" dirty="0" err="1"/>
              <a:t>say_for_seconds</a:t>
            </a:r>
            <a:r>
              <a:rPr lang="en-IE" dirty="0"/>
              <a:t>” </a:t>
            </a:r>
            <a:r>
              <a:rPr lang="en-IE" dirty="0" err="1"/>
              <a:t>tá</a:t>
            </a:r>
            <a:r>
              <a:rPr lang="en-IE" dirty="0"/>
              <a:t> </a:t>
            </a:r>
            <a:r>
              <a:rPr lang="en-IE" dirty="0" err="1"/>
              <a:t>ríomh</a:t>
            </a:r>
            <a:r>
              <a:rPr lang="en-IE" dirty="0"/>
              <a:t>. </a:t>
            </a:r>
            <a:r>
              <a:rPr lang="en-IE" dirty="0" err="1"/>
              <a:t>Déanfaidh</a:t>
            </a:r>
            <a:r>
              <a:rPr lang="en-IE" dirty="0"/>
              <a:t> Python an </a:t>
            </a:r>
            <a:r>
              <a:rPr lang="en-IE" dirty="0" err="1"/>
              <a:t>ríomh</a:t>
            </a:r>
            <a:r>
              <a:rPr lang="en-IE" dirty="0"/>
              <a:t> </a:t>
            </a:r>
            <a:r>
              <a:rPr lang="en-IE" dirty="0" err="1"/>
              <a:t>seo</a:t>
            </a:r>
            <a:r>
              <a:rPr lang="en-IE" dirty="0"/>
              <a:t>, ach </a:t>
            </a:r>
            <a:r>
              <a:rPr lang="en-IE" dirty="0" err="1"/>
              <a:t>b’fhéidir</a:t>
            </a:r>
            <a:r>
              <a:rPr lang="en-IE" dirty="0"/>
              <a:t> go </a:t>
            </a:r>
            <a:r>
              <a:rPr lang="en-IE" dirty="0" err="1"/>
              <a:t>gceapfá</a:t>
            </a:r>
            <a:r>
              <a:rPr lang="en-IE" dirty="0"/>
              <a:t>: “cad is </a:t>
            </a:r>
            <a:r>
              <a:rPr lang="en-IE" dirty="0" err="1"/>
              <a:t>fiú</a:t>
            </a:r>
            <a:r>
              <a:rPr lang="en-IE" dirty="0"/>
              <a:t>?”. Ba </a:t>
            </a:r>
            <a:r>
              <a:rPr lang="en-IE" dirty="0" err="1"/>
              <a:t>mhaith</a:t>
            </a:r>
            <a:r>
              <a:rPr lang="en-IE" dirty="0"/>
              <a:t> </a:t>
            </a:r>
            <a:r>
              <a:rPr lang="en-IE" dirty="0" err="1"/>
              <a:t>liom</a:t>
            </a:r>
            <a:r>
              <a:rPr lang="en-IE" dirty="0"/>
              <a:t> </a:t>
            </a:r>
            <a:r>
              <a:rPr lang="en-IE" dirty="0" err="1"/>
              <a:t>freagra</a:t>
            </a:r>
            <a:r>
              <a:rPr lang="en-IE" dirty="0"/>
              <a:t> sin a </a:t>
            </a:r>
            <a:r>
              <a:rPr lang="en-IE" dirty="0" err="1"/>
              <a:t>úsáid</a:t>
            </a:r>
            <a:r>
              <a:rPr lang="en-IE" dirty="0"/>
              <a:t> </a:t>
            </a:r>
            <a:r>
              <a:rPr lang="en-IE" dirty="0" err="1"/>
              <a:t>níos</a:t>
            </a:r>
            <a:r>
              <a:rPr lang="en-IE" dirty="0"/>
              <a:t> </a:t>
            </a:r>
            <a:r>
              <a:rPr lang="en-IE" dirty="0" err="1"/>
              <a:t>déanaí</a:t>
            </a:r>
            <a:r>
              <a:rPr lang="en-IE" dirty="0"/>
              <a:t>. </a:t>
            </a:r>
            <a:r>
              <a:rPr lang="en-IE" dirty="0" err="1"/>
              <a:t>B’fhéidir</a:t>
            </a:r>
            <a:r>
              <a:rPr lang="en-IE" dirty="0"/>
              <a:t> </a:t>
            </a:r>
            <a:r>
              <a:rPr lang="en-IE" dirty="0" err="1"/>
              <a:t>níos</a:t>
            </a:r>
            <a:r>
              <a:rPr lang="en-IE" dirty="0"/>
              <a:t> </a:t>
            </a:r>
            <a:r>
              <a:rPr lang="en-IE" dirty="0" err="1"/>
              <a:t>mó</a:t>
            </a:r>
            <a:r>
              <a:rPr lang="en-IE" dirty="0"/>
              <a:t> </a:t>
            </a:r>
            <a:r>
              <a:rPr lang="en-IE" dirty="0" err="1"/>
              <a:t>ríomhanna</a:t>
            </a:r>
            <a:r>
              <a:rPr lang="en-IE" dirty="0"/>
              <a:t> a </a:t>
            </a:r>
            <a:r>
              <a:rPr lang="en-IE" dirty="0" err="1"/>
              <a:t>dhéanamh</a:t>
            </a:r>
            <a:r>
              <a:rPr lang="en-IE" dirty="0"/>
              <a:t> </a:t>
            </a:r>
            <a:r>
              <a:rPr lang="en-IE" dirty="0" err="1"/>
              <a:t>bunaithe</a:t>
            </a:r>
            <a:r>
              <a:rPr lang="en-IE" dirty="0"/>
              <a:t> air </a:t>
            </a:r>
            <a:r>
              <a:rPr lang="en-IE" dirty="0" err="1"/>
              <a:t>níos</a:t>
            </a:r>
            <a:r>
              <a:rPr lang="en-IE" dirty="0"/>
              <a:t> </a:t>
            </a:r>
            <a:r>
              <a:rPr lang="en-IE" dirty="0" err="1"/>
              <a:t>déanaí</a:t>
            </a:r>
            <a:r>
              <a:rPr lang="en-IE" dirty="0"/>
              <a:t>. </a:t>
            </a:r>
            <a:r>
              <a:rPr lang="en-IE" dirty="0" err="1"/>
              <a:t>Faoi</a:t>
            </a:r>
            <a:r>
              <a:rPr lang="en-IE" dirty="0"/>
              <a:t> </a:t>
            </a:r>
            <a:r>
              <a:rPr lang="en-IE" dirty="0" err="1"/>
              <a:t>láthair</a:t>
            </a:r>
            <a:r>
              <a:rPr lang="en-IE" dirty="0"/>
              <a:t>, </a:t>
            </a:r>
            <a:r>
              <a:rPr lang="en-IE" dirty="0" err="1"/>
              <a:t>níl</a:t>
            </a:r>
            <a:r>
              <a:rPr lang="en-IE" dirty="0"/>
              <a:t> </a:t>
            </a:r>
            <a:r>
              <a:rPr lang="en-IE" dirty="0" err="1"/>
              <a:t>uaim</a:t>
            </a:r>
            <a:r>
              <a:rPr lang="en-IE" dirty="0"/>
              <a:t> ach é a “</a:t>
            </a:r>
            <a:r>
              <a:rPr lang="en-IE" dirty="0" err="1"/>
              <a:t>rá</a:t>
            </a:r>
            <a:r>
              <a:rPr lang="en-IE" dirty="0"/>
              <a:t>” (say) </a:t>
            </a:r>
            <a:r>
              <a:rPr lang="en-IE" dirty="0" err="1"/>
              <a:t>nó</a:t>
            </a:r>
            <a:r>
              <a:rPr lang="en-IE" dirty="0"/>
              <a:t> a </a:t>
            </a:r>
            <a:r>
              <a:rPr lang="en-IE" dirty="0" err="1"/>
              <a:t>thaispeáint</a:t>
            </a:r>
            <a:r>
              <a:rPr lang="en-IE" dirty="0"/>
              <a:t> </a:t>
            </a:r>
            <a:r>
              <a:rPr lang="en-IE" dirty="0" err="1"/>
              <a:t>ionas</a:t>
            </a:r>
            <a:r>
              <a:rPr lang="en-IE" dirty="0"/>
              <a:t> gur </a:t>
            </a:r>
            <a:r>
              <a:rPr lang="en-IE" dirty="0" err="1"/>
              <a:t>féidir</a:t>
            </a:r>
            <a:r>
              <a:rPr lang="en-IE" dirty="0"/>
              <a:t> linn an </a:t>
            </a:r>
            <a:r>
              <a:rPr lang="en-IE" dirty="0" err="1"/>
              <a:t>freagra</a:t>
            </a:r>
            <a:r>
              <a:rPr lang="en-IE" dirty="0"/>
              <a:t> a </a:t>
            </a:r>
            <a:r>
              <a:rPr lang="en-IE" dirty="0" err="1"/>
              <a:t>fheiceáil</a:t>
            </a:r>
            <a:r>
              <a:rPr lang="en-IE" dirty="0"/>
              <a:t>.</a:t>
            </a:r>
            <a:endParaRPr dirty="0"/>
          </a:p>
          <a:p>
            <a:pPr marL="0" lvl="0" indent="0" algn="l" rtl="0">
              <a:lnSpc>
                <a:spcPct val="115000"/>
              </a:lnSpc>
              <a:spcBef>
                <a:spcPts val="1200"/>
              </a:spcBef>
              <a:spcAft>
                <a:spcPts val="0"/>
              </a:spcAft>
              <a:buClr>
                <a:schemeClr val="dk1"/>
              </a:buClr>
              <a:buSzPts val="1100"/>
              <a:buFont typeface="Arial"/>
              <a:buNone/>
            </a:pPr>
            <a:r>
              <a:rPr lang="en-IE" dirty="0"/>
              <a:t>Is </a:t>
            </a:r>
            <a:r>
              <a:rPr lang="en-IE" dirty="0" err="1"/>
              <a:t>féidir</a:t>
            </a:r>
            <a:r>
              <a:rPr lang="en-IE" dirty="0"/>
              <a:t> </a:t>
            </a:r>
            <a:r>
              <a:rPr lang="en-IE" dirty="0" err="1"/>
              <a:t>liom</a:t>
            </a:r>
            <a:r>
              <a:rPr lang="en-IE" dirty="0"/>
              <a:t> an </a:t>
            </a:r>
            <a:r>
              <a:rPr lang="en-IE" dirty="0" err="1"/>
              <a:t>freagra</a:t>
            </a:r>
            <a:r>
              <a:rPr lang="en-IE" dirty="0"/>
              <a:t> a </a:t>
            </a:r>
            <a:r>
              <a:rPr lang="en-IE" dirty="0" err="1"/>
              <a:t>choinneáil</a:t>
            </a:r>
            <a:r>
              <a:rPr lang="en-IE" dirty="0"/>
              <a:t> le </a:t>
            </a:r>
            <a:r>
              <a:rPr lang="en-IE" dirty="0" err="1"/>
              <a:t>húsáid</a:t>
            </a:r>
            <a:r>
              <a:rPr lang="en-IE" dirty="0"/>
              <a:t> </a:t>
            </a:r>
            <a:r>
              <a:rPr lang="en-IE" dirty="0" err="1"/>
              <a:t>níos</a:t>
            </a:r>
            <a:r>
              <a:rPr lang="en-IE" dirty="0"/>
              <a:t> </a:t>
            </a:r>
            <a:r>
              <a:rPr lang="en-IE" dirty="0" err="1"/>
              <a:t>déanaí</a:t>
            </a:r>
            <a:r>
              <a:rPr lang="en-IE" dirty="0"/>
              <a:t>.</a:t>
            </a:r>
            <a:endParaRPr dirty="0"/>
          </a:p>
          <a:p>
            <a:pPr marL="0" lvl="0" indent="0" algn="l" rtl="0">
              <a:lnSpc>
                <a:spcPct val="115000"/>
              </a:lnSpc>
              <a:spcBef>
                <a:spcPts val="1200"/>
              </a:spcBef>
              <a:spcAft>
                <a:spcPts val="0"/>
              </a:spcAft>
              <a:buClr>
                <a:schemeClr val="dk1"/>
              </a:buClr>
              <a:buSzPts val="1100"/>
              <a:buFont typeface="Arial"/>
              <a:buNone/>
            </a:pPr>
            <a:r>
              <a:rPr lang="en-IE" dirty="0"/>
              <a:t> </a:t>
            </a:r>
            <a:endParaRPr dirty="0"/>
          </a:p>
          <a:p>
            <a:pPr marL="0" lvl="0" indent="0" algn="l" rtl="0">
              <a:lnSpc>
                <a:spcPct val="115000"/>
              </a:lnSpc>
              <a:spcBef>
                <a:spcPts val="1200"/>
              </a:spcBef>
              <a:spcAft>
                <a:spcPts val="0"/>
              </a:spcAft>
              <a:buClr>
                <a:schemeClr val="dk1"/>
              </a:buClr>
              <a:buSzPts val="1100"/>
              <a:buFont typeface="Arial"/>
              <a:buNone/>
            </a:pPr>
            <a:r>
              <a:rPr lang="en-IE" b="1" dirty="0"/>
              <a:t>[An </a:t>
            </a:r>
            <a:r>
              <a:rPr lang="en-IE" b="1" dirty="0" err="1"/>
              <a:t>chéad</a:t>
            </a:r>
            <a:r>
              <a:rPr lang="en-IE" b="1" dirty="0"/>
              <a:t> </a:t>
            </a:r>
            <a:r>
              <a:rPr lang="en-IE" b="1" dirty="0" err="1"/>
              <a:t>bheochan</a:t>
            </a:r>
            <a:r>
              <a:rPr lang="en-IE" b="1" dirty="0"/>
              <a:t> </a:t>
            </a:r>
            <a:r>
              <a:rPr lang="en-IE" b="1" dirty="0" err="1"/>
              <a:t>eile</a:t>
            </a:r>
            <a:r>
              <a:rPr lang="en-IE" b="1" dirty="0"/>
              <a:t>] / [Next Animation]</a:t>
            </a:r>
            <a:endParaRPr b="1" dirty="0"/>
          </a:p>
          <a:p>
            <a:pPr marL="0" lvl="0" indent="0" algn="l" rtl="0">
              <a:lnSpc>
                <a:spcPct val="115000"/>
              </a:lnSpc>
              <a:spcBef>
                <a:spcPts val="1200"/>
              </a:spcBef>
              <a:spcAft>
                <a:spcPts val="0"/>
              </a:spcAft>
              <a:buClr>
                <a:schemeClr val="dk1"/>
              </a:buClr>
              <a:buSzPts val="1100"/>
              <a:buFont typeface="Arial"/>
              <a:buNone/>
            </a:pPr>
            <a:r>
              <a:rPr lang="en-IE" dirty="0"/>
              <a:t>Is </a:t>
            </a:r>
            <a:r>
              <a:rPr lang="en-IE" dirty="0" err="1"/>
              <a:t>féidir</a:t>
            </a:r>
            <a:r>
              <a:rPr lang="en-IE" dirty="0"/>
              <a:t> </a:t>
            </a:r>
            <a:r>
              <a:rPr lang="en-IE" dirty="0" err="1"/>
              <a:t>liom</a:t>
            </a:r>
            <a:r>
              <a:rPr lang="en-IE" dirty="0"/>
              <a:t> </a:t>
            </a:r>
            <a:r>
              <a:rPr lang="en-IE" i="1" dirty="0" err="1"/>
              <a:t>ainm</a:t>
            </a:r>
            <a:r>
              <a:rPr lang="en-IE" dirty="0"/>
              <a:t> a </a:t>
            </a:r>
            <a:r>
              <a:rPr lang="en-IE" dirty="0" err="1"/>
              <a:t>thabhairt</a:t>
            </a:r>
            <a:r>
              <a:rPr lang="en-IE" dirty="0"/>
              <a:t> don </a:t>
            </a:r>
            <a:r>
              <a:rPr lang="en-IE" dirty="0" err="1"/>
              <a:t>fhreagra</a:t>
            </a:r>
            <a:r>
              <a:rPr lang="en-IE" dirty="0"/>
              <a:t>, mar </a:t>
            </a:r>
            <a:r>
              <a:rPr lang="en-IE" dirty="0" err="1"/>
              <a:t>seo</a:t>
            </a:r>
            <a:r>
              <a:rPr lang="en-IE" dirty="0"/>
              <a:t>. </a:t>
            </a:r>
            <a:r>
              <a:rPr lang="en-IE" dirty="0" err="1"/>
              <a:t>Má</a:t>
            </a:r>
            <a:r>
              <a:rPr lang="en-IE" dirty="0"/>
              <a:t> </a:t>
            </a:r>
            <a:r>
              <a:rPr lang="en-IE" dirty="0" err="1"/>
              <a:t>úsáidim</a:t>
            </a:r>
            <a:r>
              <a:rPr lang="en-IE" dirty="0"/>
              <a:t> </a:t>
            </a:r>
            <a:r>
              <a:rPr lang="en-IE" dirty="0" err="1"/>
              <a:t>ainm</a:t>
            </a:r>
            <a:r>
              <a:rPr lang="en-IE" dirty="0"/>
              <a:t> (</a:t>
            </a:r>
            <a:r>
              <a:rPr lang="en-IE" dirty="0" err="1"/>
              <a:t>tugaimid</a:t>
            </a:r>
            <a:r>
              <a:rPr lang="en-IE" dirty="0"/>
              <a:t> </a:t>
            </a:r>
            <a:r>
              <a:rPr lang="en-IE" dirty="0" err="1"/>
              <a:t>athróg</a:t>
            </a:r>
            <a:r>
              <a:rPr lang="en-IE" dirty="0"/>
              <a:t> air, mar is </a:t>
            </a:r>
            <a:r>
              <a:rPr lang="en-IE" dirty="0" err="1"/>
              <a:t>féidir</a:t>
            </a:r>
            <a:r>
              <a:rPr lang="en-IE" dirty="0"/>
              <a:t> linn an </a:t>
            </a:r>
            <a:r>
              <a:rPr lang="en-IE" dirty="0" err="1"/>
              <a:t>luach</a:t>
            </a:r>
            <a:r>
              <a:rPr lang="en-IE" dirty="0"/>
              <a:t> </a:t>
            </a:r>
            <a:r>
              <a:rPr lang="en-IE" dirty="0" err="1"/>
              <a:t>ann</a:t>
            </a:r>
            <a:r>
              <a:rPr lang="en-IE" dirty="0"/>
              <a:t> a </a:t>
            </a:r>
            <a:r>
              <a:rPr lang="en-IE" dirty="0" err="1"/>
              <a:t>athrú</a:t>
            </a:r>
            <a:r>
              <a:rPr lang="en-IE" dirty="0"/>
              <a:t> </a:t>
            </a:r>
            <a:r>
              <a:rPr lang="en-IE" dirty="0" err="1"/>
              <a:t>nó</a:t>
            </a:r>
            <a:r>
              <a:rPr lang="en-IE" dirty="0"/>
              <a:t> a </a:t>
            </a:r>
            <a:r>
              <a:rPr lang="en-IE" dirty="0" err="1"/>
              <a:t>éagsúlú</a:t>
            </a:r>
            <a:r>
              <a:rPr lang="en-IE" dirty="0"/>
              <a:t> ag </a:t>
            </a:r>
            <a:r>
              <a:rPr lang="en-IE" dirty="0" err="1"/>
              <a:t>amanna</a:t>
            </a:r>
            <a:r>
              <a:rPr lang="en-IE" dirty="0"/>
              <a:t> </a:t>
            </a:r>
            <a:r>
              <a:rPr lang="en-IE" dirty="0" err="1"/>
              <a:t>éagsúla</a:t>
            </a:r>
            <a:r>
              <a:rPr lang="en-IE" dirty="0"/>
              <a:t> </a:t>
            </a:r>
            <a:r>
              <a:rPr lang="en-IE" dirty="0" err="1"/>
              <a:t>sa</a:t>
            </a:r>
            <a:r>
              <a:rPr lang="en-IE" dirty="0"/>
              <a:t> </a:t>
            </a:r>
            <a:r>
              <a:rPr lang="en-IE" dirty="0" err="1"/>
              <a:t>chlár</a:t>
            </a:r>
            <a:r>
              <a:rPr lang="en-IE" dirty="0"/>
              <a:t>), is </a:t>
            </a:r>
            <a:r>
              <a:rPr lang="en-IE" dirty="0" err="1"/>
              <a:t>féidir</a:t>
            </a:r>
            <a:r>
              <a:rPr lang="en-IE" dirty="0"/>
              <a:t> </a:t>
            </a:r>
            <a:r>
              <a:rPr lang="en-IE" dirty="0" err="1"/>
              <a:t>liom</a:t>
            </a:r>
            <a:r>
              <a:rPr lang="en-IE" dirty="0"/>
              <a:t> </a:t>
            </a:r>
            <a:r>
              <a:rPr lang="en-IE" dirty="0" err="1"/>
              <a:t>toradh</a:t>
            </a:r>
            <a:r>
              <a:rPr lang="en-IE" dirty="0"/>
              <a:t> an </a:t>
            </a:r>
            <a:r>
              <a:rPr lang="en-IE" dirty="0" err="1"/>
              <a:t>ríomha</a:t>
            </a:r>
            <a:r>
              <a:rPr lang="en-IE" dirty="0"/>
              <a:t> a </a:t>
            </a:r>
            <a:r>
              <a:rPr lang="en-IE" dirty="0" err="1"/>
              <a:t>stóráil</a:t>
            </a:r>
            <a:r>
              <a:rPr lang="en-IE" dirty="0"/>
              <a:t> inti. Sin é a </a:t>
            </a:r>
            <a:r>
              <a:rPr lang="en-IE" dirty="0" err="1"/>
              <a:t>chiallaíonn</a:t>
            </a:r>
            <a:r>
              <a:rPr lang="en-IE" dirty="0"/>
              <a:t> an </a:t>
            </a:r>
            <a:r>
              <a:rPr lang="en-IE" dirty="0" err="1"/>
              <a:t>líne</a:t>
            </a:r>
            <a:r>
              <a:rPr lang="en-IE" dirty="0"/>
              <a:t> leis an </a:t>
            </a:r>
            <a:r>
              <a:rPr lang="en-IE" dirty="0" err="1"/>
              <a:t>gcomhartha</a:t>
            </a:r>
            <a:r>
              <a:rPr lang="en-IE" dirty="0"/>
              <a:t> </a:t>
            </a:r>
            <a:r>
              <a:rPr lang="en-IE" dirty="0" err="1"/>
              <a:t>comhionann</a:t>
            </a:r>
            <a:r>
              <a:rPr lang="en-IE" dirty="0"/>
              <a:t> (=). </a:t>
            </a:r>
            <a:r>
              <a:rPr lang="en-IE" dirty="0" err="1"/>
              <a:t>Ciallaíonn</a:t>
            </a:r>
            <a:r>
              <a:rPr lang="en-IE" dirty="0"/>
              <a:t> </a:t>
            </a:r>
            <a:r>
              <a:rPr lang="en-IE" dirty="0" err="1"/>
              <a:t>sé</a:t>
            </a:r>
            <a:r>
              <a:rPr lang="en-IE" dirty="0"/>
              <a:t>: “</a:t>
            </a:r>
            <a:r>
              <a:rPr lang="en-IE" dirty="0" err="1"/>
              <a:t>déan</a:t>
            </a:r>
            <a:r>
              <a:rPr lang="en-IE" dirty="0"/>
              <a:t> “</a:t>
            </a:r>
            <a:r>
              <a:rPr lang="en-IE" dirty="0" err="1"/>
              <a:t>myresult</a:t>
            </a:r>
            <a:r>
              <a:rPr lang="en-IE" dirty="0"/>
              <a:t>” </a:t>
            </a:r>
            <a:r>
              <a:rPr lang="en-IE" dirty="0" err="1"/>
              <a:t>cothrom</a:t>
            </a:r>
            <a:r>
              <a:rPr lang="en-IE" dirty="0"/>
              <a:t> le </a:t>
            </a:r>
            <a:r>
              <a:rPr lang="en-IE" dirty="0" err="1"/>
              <a:t>toradh</a:t>
            </a:r>
            <a:r>
              <a:rPr lang="en-IE" dirty="0"/>
              <a:t> an </a:t>
            </a:r>
            <a:r>
              <a:rPr lang="en-IE" dirty="0" err="1"/>
              <a:t>ríomha</a:t>
            </a:r>
            <a:r>
              <a:rPr lang="en-IE" dirty="0"/>
              <a:t> </a:t>
            </a:r>
            <a:r>
              <a:rPr lang="en-IE" dirty="0" err="1"/>
              <a:t>atá</a:t>
            </a:r>
            <a:r>
              <a:rPr lang="en-IE" dirty="0"/>
              <a:t> </a:t>
            </a:r>
            <a:r>
              <a:rPr lang="en-IE" dirty="0" err="1"/>
              <a:t>léirithe</a:t>
            </a:r>
            <a:r>
              <a:rPr lang="en-IE" dirty="0"/>
              <a:t>”.</a:t>
            </a:r>
          </a:p>
          <a:p>
            <a:pPr marL="0" lvl="0" indent="0" algn="l" rtl="0">
              <a:lnSpc>
                <a:spcPct val="115000"/>
              </a:lnSpc>
              <a:spcBef>
                <a:spcPts val="1200"/>
              </a:spcBef>
              <a:spcAft>
                <a:spcPts val="0"/>
              </a:spcAft>
              <a:buClr>
                <a:schemeClr val="dk1"/>
              </a:buClr>
              <a:buSzPts val="1100"/>
              <a:buFont typeface="Arial"/>
              <a:buNone/>
            </a:pPr>
            <a:endParaRPr dirty="0"/>
          </a:p>
          <a:p>
            <a:pPr marL="0" lvl="0" indent="0" algn="l" rtl="0">
              <a:lnSpc>
                <a:spcPct val="115000"/>
              </a:lnSpc>
              <a:spcBef>
                <a:spcPts val="1200"/>
              </a:spcBef>
              <a:spcAft>
                <a:spcPts val="0"/>
              </a:spcAft>
              <a:buClr>
                <a:schemeClr val="dk1"/>
              </a:buClr>
              <a:buSzPts val="1100"/>
              <a:buFont typeface="Arial"/>
              <a:buNone/>
            </a:pPr>
            <a:r>
              <a:rPr lang="en-IE" b="1" dirty="0"/>
              <a:t>[An </a:t>
            </a:r>
            <a:r>
              <a:rPr lang="en-IE" b="1" dirty="0" err="1"/>
              <a:t>chéad</a:t>
            </a:r>
            <a:r>
              <a:rPr lang="en-IE" b="1" dirty="0"/>
              <a:t> </a:t>
            </a:r>
            <a:r>
              <a:rPr lang="en-IE" b="1" dirty="0" err="1"/>
              <a:t>bheochan</a:t>
            </a:r>
            <a:r>
              <a:rPr lang="en-IE" b="1" dirty="0"/>
              <a:t> </a:t>
            </a:r>
            <a:r>
              <a:rPr lang="en-IE" b="1" dirty="0" err="1"/>
              <a:t>eile</a:t>
            </a:r>
            <a:r>
              <a:rPr lang="en-IE" b="1" dirty="0"/>
              <a:t>] / [Next Animation]</a:t>
            </a:r>
            <a:endParaRPr b="1" dirty="0"/>
          </a:p>
          <a:p>
            <a:pPr marL="0" lvl="0" indent="0" algn="l" rtl="0">
              <a:lnSpc>
                <a:spcPct val="115000"/>
              </a:lnSpc>
              <a:spcBef>
                <a:spcPts val="1200"/>
              </a:spcBef>
              <a:spcAft>
                <a:spcPts val="0"/>
              </a:spcAft>
              <a:buClr>
                <a:schemeClr val="dk1"/>
              </a:buClr>
              <a:buSzPts val="1100"/>
              <a:buFont typeface="Arial"/>
              <a:buNone/>
            </a:pPr>
            <a:r>
              <a:rPr lang="en-IE" dirty="0"/>
              <a:t>Agus </a:t>
            </a:r>
            <a:r>
              <a:rPr lang="en-IE" dirty="0" err="1"/>
              <a:t>nuair</a:t>
            </a:r>
            <a:r>
              <a:rPr lang="en-IE" dirty="0"/>
              <a:t> </a:t>
            </a:r>
            <a:r>
              <a:rPr lang="en-IE" dirty="0" err="1"/>
              <a:t>atá</a:t>
            </a:r>
            <a:r>
              <a:rPr lang="en-IE" dirty="0"/>
              <a:t> an </a:t>
            </a:r>
            <a:r>
              <a:rPr lang="en-IE" dirty="0" err="1"/>
              <a:t>toradh</a:t>
            </a:r>
            <a:r>
              <a:rPr lang="en-IE" dirty="0"/>
              <a:t> </a:t>
            </a:r>
            <a:r>
              <a:rPr lang="en-IE" dirty="0" err="1"/>
              <a:t>stóráilte</a:t>
            </a:r>
            <a:r>
              <a:rPr lang="en-IE" dirty="0"/>
              <a:t> </a:t>
            </a:r>
            <a:r>
              <a:rPr lang="en-IE" dirty="0" err="1"/>
              <a:t>san</a:t>
            </a:r>
            <a:r>
              <a:rPr lang="en-IE" dirty="0"/>
              <a:t> </a:t>
            </a:r>
            <a:r>
              <a:rPr lang="en-IE" dirty="0" err="1"/>
              <a:t>athróg</a:t>
            </a:r>
            <a:r>
              <a:rPr lang="en-IE" dirty="0"/>
              <a:t>, is </a:t>
            </a:r>
            <a:r>
              <a:rPr lang="en-IE" dirty="0" err="1"/>
              <a:t>féidir</a:t>
            </a:r>
            <a:r>
              <a:rPr lang="en-IE" dirty="0"/>
              <a:t> </a:t>
            </a:r>
            <a:r>
              <a:rPr lang="en-IE" dirty="0" err="1"/>
              <a:t>liom</a:t>
            </a:r>
            <a:r>
              <a:rPr lang="en-IE" dirty="0"/>
              <a:t> é a </a:t>
            </a:r>
            <a:r>
              <a:rPr lang="en-IE" dirty="0" err="1"/>
              <a:t>úsáid</a:t>
            </a:r>
            <a:r>
              <a:rPr lang="en-IE" dirty="0"/>
              <a:t> </a:t>
            </a:r>
            <a:r>
              <a:rPr lang="en-IE" dirty="0" err="1"/>
              <a:t>i</a:t>
            </a:r>
            <a:r>
              <a:rPr lang="en-IE" dirty="0"/>
              <a:t> n-</a:t>
            </a:r>
            <a:r>
              <a:rPr lang="en-IE" dirty="0" err="1"/>
              <a:t>ordú</a:t>
            </a:r>
            <a:r>
              <a:rPr lang="en-IE" dirty="0"/>
              <a:t> </a:t>
            </a:r>
            <a:r>
              <a:rPr lang="en-IE" dirty="0" err="1"/>
              <a:t>níos</a:t>
            </a:r>
            <a:r>
              <a:rPr lang="en-IE" dirty="0"/>
              <a:t> </a:t>
            </a:r>
            <a:r>
              <a:rPr lang="en-IE" dirty="0" err="1"/>
              <a:t>déanaí</a:t>
            </a:r>
            <a:r>
              <a:rPr lang="en-IE" dirty="0"/>
              <a:t>. Ní </a:t>
            </a:r>
            <a:r>
              <a:rPr lang="en-IE" dirty="0" err="1"/>
              <a:t>dhéantar</a:t>
            </a:r>
            <a:r>
              <a:rPr lang="en-IE" dirty="0"/>
              <a:t> an </a:t>
            </a:r>
            <a:r>
              <a:rPr lang="en-IE" dirty="0" err="1"/>
              <a:t>ríomh</a:t>
            </a:r>
            <a:r>
              <a:rPr lang="en-IE" dirty="0"/>
              <a:t> ach </a:t>
            </a:r>
            <a:r>
              <a:rPr lang="en-IE" dirty="0" err="1"/>
              <a:t>uair</a:t>
            </a:r>
            <a:r>
              <a:rPr lang="en-IE" dirty="0"/>
              <a:t> </a:t>
            </a:r>
            <a:r>
              <a:rPr lang="en-IE" dirty="0" err="1"/>
              <a:t>amháin</a:t>
            </a:r>
            <a:r>
              <a:rPr lang="en-IE" dirty="0"/>
              <a:t>, </a:t>
            </a:r>
            <a:r>
              <a:rPr lang="en-IE" dirty="0" err="1"/>
              <a:t>san</a:t>
            </a:r>
            <a:r>
              <a:rPr lang="en-IE" dirty="0"/>
              <a:t> </a:t>
            </a:r>
            <a:r>
              <a:rPr lang="en-IE" dirty="0" err="1"/>
              <a:t>ordú</a:t>
            </a:r>
            <a:r>
              <a:rPr lang="en-IE" dirty="0"/>
              <a:t> a </a:t>
            </a:r>
            <a:r>
              <a:rPr lang="en-IE" dirty="0" err="1"/>
              <a:t>chuireann</a:t>
            </a:r>
            <a:r>
              <a:rPr lang="en-IE" dirty="0"/>
              <a:t> an </a:t>
            </a:r>
            <a:r>
              <a:rPr lang="en-IE" dirty="0" err="1"/>
              <a:t>luach</a:t>
            </a:r>
            <a:r>
              <a:rPr lang="en-IE" dirty="0"/>
              <a:t> </a:t>
            </a:r>
            <a:r>
              <a:rPr lang="en-IE" dirty="0" err="1"/>
              <a:t>i</a:t>
            </a:r>
            <a:r>
              <a:rPr lang="en-IE" dirty="0"/>
              <a:t> “</a:t>
            </a:r>
            <a:r>
              <a:rPr lang="en-IE" dirty="0" err="1"/>
              <a:t>myresult</a:t>
            </a:r>
            <a:r>
              <a:rPr lang="en-IE" dirty="0"/>
              <a:t>”, ach is </a:t>
            </a:r>
            <a:r>
              <a:rPr lang="en-IE" dirty="0" err="1"/>
              <a:t>féidir</a:t>
            </a:r>
            <a:r>
              <a:rPr lang="en-IE" dirty="0"/>
              <a:t> </a:t>
            </a:r>
            <a:r>
              <a:rPr lang="en-IE" dirty="0" err="1"/>
              <a:t>liom</a:t>
            </a:r>
            <a:r>
              <a:rPr lang="en-IE" dirty="0"/>
              <a:t> an </a:t>
            </a:r>
            <a:r>
              <a:rPr lang="en-IE" dirty="0" err="1"/>
              <a:t>uimhir</a:t>
            </a:r>
            <a:r>
              <a:rPr lang="en-IE" dirty="0"/>
              <a:t> a </a:t>
            </a:r>
            <a:r>
              <a:rPr lang="en-IE" dirty="0" err="1"/>
              <a:t>iarraidh</a:t>
            </a:r>
            <a:r>
              <a:rPr lang="en-IE" dirty="0"/>
              <a:t> </a:t>
            </a:r>
            <a:r>
              <a:rPr lang="en-IE" dirty="0" err="1"/>
              <a:t>aon</a:t>
            </a:r>
            <a:r>
              <a:rPr lang="en-IE" dirty="0"/>
              <a:t> </a:t>
            </a:r>
            <a:r>
              <a:rPr lang="en-IE" dirty="0" err="1"/>
              <a:t>uair</a:t>
            </a:r>
            <a:r>
              <a:rPr lang="en-IE" dirty="0"/>
              <a:t> </a:t>
            </a:r>
            <a:r>
              <a:rPr lang="en-IE" dirty="0" err="1"/>
              <a:t>ina</a:t>
            </a:r>
            <a:r>
              <a:rPr lang="en-IE" dirty="0"/>
              <a:t> </a:t>
            </a:r>
            <a:r>
              <a:rPr lang="en-IE" dirty="0" err="1"/>
              <a:t>dhiaidh</a:t>
            </a:r>
            <a:r>
              <a:rPr lang="en-IE" dirty="0"/>
              <a:t> sin. Agus is </a:t>
            </a:r>
            <a:r>
              <a:rPr lang="en-IE" dirty="0" err="1"/>
              <a:t>féidir</a:t>
            </a:r>
            <a:r>
              <a:rPr lang="en-IE" dirty="0"/>
              <a:t> </a:t>
            </a:r>
            <a:r>
              <a:rPr lang="en-IE" dirty="0" err="1"/>
              <a:t>liom</a:t>
            </a:r>
            <a:r>
              <a:rPr lang="en-IE" dirty="0"/>
              <a:t> í a </a:t>
            </a:r>
            <a:r>
              <a:rPr lang="en-IE" dirty="0" err="1"/>
              <a:t>úsáid</a:t>
            </a:r>
            <a:r>
              <a:rPr lang="en-IE" dirty="0"/>
              <a:t> in </a:t>
            </a:r>
            <a:r>
              <a:rPr lang="en-IE" dirty="0" err="1"/>
              <a:t>áit</a:t>
            </a:r>
            <a:r>
              <a:rPr lang="en-IE" dirty="0"/>
              <a:t> </a:t>
            </a:r>
            <a:r>
              <a:rPr lang="en-IE" dirty="0" err="1"/>
              <a:t>ar</a:t>
            </a:r>
            <a:r>
              <a:rPr lang="en-IE" dirty="0"/>
              <a:t> </a:t>
            </a:r>
            <a:r>
              <a:rPr lang="en-IE" dirty="0" err="1"/>
              <a:t>bith</a:t>
            </a:r>
            <a:r>
              <a:rPr lang="en-IE" dirty="0"/>
              <a:t> </a:t>
            </a:r>
            <a:r>
              <a:rPr lang="en-IE" dirty="0" err="1"/>
              <a:t>ina</a:t>
            </a:r>
            <a:r>
              <a:rPr lang="en-IE" dirty="0"/>
              <a:t> </a:t>
            </a:r>
            <a:r>
              <a:rPr lang="en-IE" dirty="0" err="1"/>
              <a:t>bhfuil</a:t>
            </a:r>
            <a:r>
              <a:rPr lang="en-IE" dirty="0"/>
              <a:t> </a:t>
            </a:r>
            <a:r>
              <a:rPr lang="en-IE" dirty="0" err="1"/>
              <a:t>uimhir</a:t>
            </a:r>
            <a:r>
              <a:rPr lang="en-IE" dirty="0"/>
              <a:t> ag </a:t>
            </a:r>
            <a:r>
              <a:rPr lang="en-IE" dirty="0" err="1"/>
              <a:t>teastáil</a:t>
            </a:r>
            <a:r>
              <a:rPr lang="en-IE" dirty="0"/>
              <a:t>.</a:t>
            </a:r>
            <a:endParaRPr dirty="0"/>
          </a:p>
          <a:p>
            <a:pPr marL="0" marR="0" lvl="0" indent="0" algn="l" rtl="0">
              <a:lnSpc>
                <a:spcPct val="100000"/>
              </a:lnSpc>
              <a:spcBef>
                <a:spcPts val="1200"/>
              </a:spcBef>
              <a:spcAft>
                <a:spcPts val="0"/>
              </a:spcAft>
              <a:buClr>
                <a:schemeClr val="dk1"/>
              </a:buClr>
              <a:buSzPts val="1200"/>
              <a:buFont typeface="Calibri"/>
              <a:buNone/>
            </a:pPr>
            <a:endParaRPr dirty="0"/>
          </a:p>
        </p:txBody>
      </p:sp>
      <p:sp>
        <p:nvSpPr>
          <p:cNvPr id="169" name="Google Shape;16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IE" dirty="0" err="1"/>
              <a:t>Breathnaímis</a:t>
            </a:r>
            <a:r>
              <a:rPr lang="en-IE" dirty="0"/>
              <a:t> </a:t>
            </a:r>
            <a:r>
              <a:rPr lang="en-IE" dirty="0" err="1"/>
              <a:t>ar</a:t>
            </a:r>
            <a:r>
              <a:rPr lang="en-IE" dirty="0"/>
              <a:t> </a:t>
            </a:r>
            <a:r>
              <a:rPr lang="en-IE" dirty="0" err="1"/>
              <a:t>shampla</a:t>
            </a:r>
            <a:r>
              <a:rPr lang="en-IE" dirty="0"/>
              <a:t> </a:t>
            </a:r>
            <a:r>
              <a:rPr lang="en-IE" dirty="0" err="1"/>
              <a:t>eile</a:t>
            </a:r>
            <a:r>
              <a:rPr lang="en-IE" dirty="0"/>
              <a:t>.</a:t>
            </a:r>
            <a:endParaRPr dirty="0"/>
          </a:p>
          <a:p>
            <a:pPr marL="0" lvl="0" indent="0" algn="l" rtl="0">
              <a:lnSpc>
                <a:spcPct val="115000"/>
              </a:lnSpc>
              <a:spcBef>
                <a:spcPts val="1200"/>
              </a:spcBef>
              <a:spcAft>
                <a:spcPts val="0"/>
              </a:spcAft>
              <a:buClr>
                <a:schemeClr val="dk1"/>
              </a:buClr>
              <a:buSzPts val="1100"/>
              <a:buFont typeface="Arial"/>
              <a:buNone/>
            </a:pPr>
            <a:r>
              <a:rPr lang="en-IE" dirty="0"/>
              <a:t>Is </a:t>
            </a:r>
            <a:r>
              <a:rPr lang="en-IE" dirty="0" err="1"/>
              <a:t>féidir</a:t>
            </a:r>
            <a:r>
              <a:rPr lang="en-IE" dirty="0"/>
              <a:t> </a:t>
            </a:r>
            <a:r>
              <a:rPr lang="en-IE" dirty="0" err="1"/>
              <a:t>uimhreacha</a:t>
            </a:r>
            <a:r>
              <a:rPr lang="en-IE" dirty="0"/>
              <a:t> a </a:t>
            </a:r>
            <a:r>
              <a:rPr lang="en-IE" dirty="0" err="1"/>
              <a:t>choinneáil</a:t>
            </a:r>
            <a:r>
              <a:rPr lang="en-IE" dirty="0"/>
              <a:t> in </a:t>
            </a:r>
            <a:r>
              <a:rPr lang="en-IE" dirty="0" err="1"/>
              <a:t>athróga</a:t>
            </a:r>
            <a:r>
              <a:rPr lang="en-IE" dirty="0"/>
              <a:t>, </a:t>
            </a:r>
            <a:r>
              <a:rPr lang="en-IE" dirty="0" err="1"/>
              <a:t>agus</a:t>
            </a:r>
            <a:r>
              <a:rPr lang="en-IE" dirty="0"/>
              <a:t> is </a:t>
            </a:r>
            <a:r>
              <a:rPr lang="en-IE" dirty="0" err="1"/>
              <a:t>féidir</a:t>
            </a:r>
            <a:r>
              <a:rPr lang="en-IE" dirty="0"/>
              <a:t> </a:t>
            </a:r>
            <a:r>
              <a:rPr lang="en-IE" dirty="0" err="1"/>
              <a:t>téacs</a:t>
            </a:r>
            <a:r>
              <a:rPr lang="en-IE" dirty="0"/>
              <a:t> (“</a:t>
            </a:r>
            <a:r>
              <a:rPr lang="en-IE" dirty="0" err="1"/>
              <a:t>teaghráin</a:t>
            </a:r>
            <a:r>
              <a:rPr lang="en-IE" dirty="0"/>
              <a:t>”) a </a:t>
            </a:r>
            <a:r>
              <a:rPr lang="en-IE" dirty="0" err="1"/>
              <a:t>choinneáil</a:t>
            </a:r>
            <a:r>
              <a:rPr lang="en-IE" dirty="0"/>
              <a:t> in </a:t>
            </a:r>
            <a:r>
              <a:rPr lang="en-IE" dirty="0" err="1"/>
              <a:t>athróga</a:t>
            </a:r>
            <a:r>
              <a:rPr lang="en-IE" dirty="0"/>
              <a:t> </a:t>
            </a:r>
            <a:r>
              <a:rPr lang="en-IE" dirty="0" err="1"/>
              <a:t>freisin</a:t>
            </a:r>
            <a:r>
              <a:rPr lang="en-IE" dirty="0"/>
              <a:t>.</a:t>
            </a:r>
            <a:endParaRPr dirty="0"/>
          </a:p>
          <a:p>
            <a:pPr marL="0" lvl="0" indent="0" algn="l" rtl="0">
              <a:lnSpc>
                <a:spcPct val="115000"/>
              </a:lnSpc>
              <a:spcBef>
                <a:spcPts val="1200"/>
              </a:spcBef>
              <a:spcAft>
                <a:spcPts val="0"/>
              </a:spcAft>
              <a:buClr>
                <a:schemeClr val="dk1"/>
              </a:buClr>
              <a:buSzPts val="1100"/>
              <a:buFont typeface="Arial"/>
              <a:buNone/>
            </a:pPr>
            <a:r>
              <a:rPr lang="en-IE" dirty="0" err="1"/>
              <a:t>Stórálann</a:t>
            </a:r>
            <a:r>
              <a:rPr lang="en-IE" dirty="0"/>
              <a:t> </a:t>
            </a:r>
            <a:r>
              <a:rPr lang="en-IE" dirty="0" err="1"/>
              <a:t>líne</a:t>
            </a:r>
            <a:r>
              <a:rPr lang="en-IE" dirty="0"/>
              <a:t> </a:t>
            </a:r>
            <a:r>
              <a:rPr lang="en-IE" dirty="0" err="1"/>
              <a:t>cosúil</a:t>
            </a:r>
            <a:r>
              <a:rPr lang="en-IE" dirty="0"/>
              <a:t> le “name equals value” an </a:t>
            </a:r>
            <a:r>
              <a:rPr lang="en-IE" dirty="0" err="1"/>
              <a:t>luach</a:t>
            </a:r>
            <a:r>
              <a:rPr lang="en-IE" dirty="0"/>
              <a:t> </a:t>
            </a:r>
            <a:r>
              <a:rPr lang="en-IE" dirty="0" err="1"/>
              <a:t>san</a:t>
            </a:r>
            <a:r>
              <a:rPr lang="en-IE" dirty="0"/>
              <a:t> </a:t>
            </a:r>
            <a:r>
              <a:rPr lang="en-IE" dirty="0" err="1"/>
              <a:t>athróg</a:t>
            </a:r>
            <a:r>
              <a:rPr lang="en-IE" dirty="0"/>
              <a:t> a </a:t>
            </a:r>
            <a:r>
              <a:rPr lang="en-IE" dirty="0" err="1"/>
              <a:t>bhfuil</a:t>
            </a:r>
            <a:r>
              <a:rPr lang="en-IE" dirty="0"/>
              <a:t> an t-</a:t>
            </a:r>
            <a:r>
              <a:rPr lang="en-IE" dirty="0" err="1"/>
              <a:t>ainm</a:t>
            </a:r>
            <a:r>
              <a:rPr lang="en-IE" dirty="0"/>
              <a:t> sin </a:t>
            </a:r>
            <a:r>
              <a:rPr lang="en-IE" dirty="0" err="1"/>
              <a:t>uirthi</a:t>
            </a:r>
            <a:r>
              <a:rPr lang="en-IE" dirty="0"/>
              <a:t>. </a:t>
            </a:r>
            <a:r>
              <a:rPr lang="en-IE" dirty="0" err="1"/>
              <a:t>Stóráiltear</a:t>
            </a:r>
            <a:r>
              <a:rPr lang="en-IE" dirty="0"/>
              <a:t> an </a:t>
            </a:r>
            <a:r>
              <a:rPr lang="en-IE" dirty="0" err="1"/>
              <a:t>luach</a:t>
            </a:r>
            <a:r>
              <a:rPr lang="en-IE" dirty="0"/>
              <a:t> </a:t>
            </a:r>
            <a:r>
              <a:rPr lang="en-IE" dirty="0" err="1"/>
              <a:t>ón</a:t>
            </a:r>
            <a:r>
              <a:rPr lang="en-IE" dirty="0"/>
              <a:t> </a:t>
            </a:r>
            <a:r>
              <a:rPr lang="en-IE" dirty="0" err="1"/>
              <a:t>taobh</a:t>
            </a:r>
            <a:r>
              <a:rPr lang="en-IE" dirty="0"/>
              <a:t> </a:t>
            </a:r>
            <a:r>
              <a:rPr lang="en-IE" dirty="0" err="1"/>
              <a:t>deas</a:t>
            </a:r>
            <a:endParaRPr dirty="0"/>
          </a:p>
          <a:p>
            <a:pPr marL="0" lvl="0" indent="0" algn="l" rtl="0">
              <a:lnSpc>
                <a:spcPct val="115000"/>
              </a:lnSpc>
              <a:spcBef>
                <a:spcPts val="1200"/>
              </a:spcBef>
              <a:spcAft>
                <a:spcPts val="0"/>
              </a:spcAft>
              <a:buClr>
                <a:schemeClr val="dk1"/>
              </a:buClr>
              <a:buSzPts val="1100"/>
              <a:buFont typeface="Arial"/>
              <a:buNone/>
            </a:pPr>
            <a:r>
              <a:rPr lang="en-IE" b="1" dirty="0"/>
              <a:t>[An </a:t>
            </a:r>
            <a:r>
              <a:rPr lang="en-IE" b="1" dirty="0" err="1"/>
              <a:t>chéad</a:t>
            </a:r>
            <a:r>
              <a:rPr lang="en-IE" b="1" dirty="0"/>
              <a:t> </a:t>
            </a:r>
            <a:r>
              <a:rPr lang="en-IE" b="1" dirty="0" err="1"/>
              <a:t>bheochan</a:t>
            </a:r>
            <a:r>
              <a:rPr lang="en-IE" b="1" dirty="0"/>
              <a:t> </a:t>
            </a:r>
            <a:r>
              <a:rPr lang="en-IE" b="1" dirty="0" err="1"/>
              <a:t>eile</a:t>
            </a:r>
            <a:r>
              <a:rPr lang="en-IE" b="1" dirty="0"/>
              <a:t>] / [Next Animation]</a:t>
            </a:r>
            <a:endParaRPr b="1" dirty="0"/>
          </a:p>
          <a:p>
            <a:pPr marL="0" lvl="0" indent="0" algn="l" rtl="0">
              <a:lnSpc>
                <a:spcPct val="115000"/>
              </a:lnSpc>
              <a:spcBef>
                <a:spcPts val="1200"/>
              </a:spcBef>
              <a:spcAft>
                <a:spcPts val="0"/>
              </a:spcAft>
              <a:buClr>
                <a:schemeClr val="dk1"/>
              </a:buClr>
              <a:buSzPts val="1100"/>
              <a:buFont typeface="Arial"/>
              <a:buNone/>
            </a:pPr>
            <a:r>
              <a:rPr lang="en-IE" dirty="0" err="1"/>
              <a:t>san</a:t>
            </a:r>
            <a:r>
              <a:rPr lang="en-IE" dirty="0"/>
              <a:t> </a:t>
            </a:r>
            <a:r>
              <a:rPr lang="en-IE" dirty="0" err="1"/>
              <a:t>athróg</a:t>
            </a:r>
            <a:r>
              <a:rPr lang="en-IE" dirty="0"/>
              <a:t> </a:t>
            </a:r>
            <a:r>
              <a:rPr lang="en-IE" dirty="0" err="1"/>
              <a:t>ar</a:t>
            </a:r>
            <a:r>
              <a:rPr lang="en-IE" dirty="0"/>
              <a:t> an </a:t>
            </a:r>
            <a:r>
              <a:rPr lang="en-IE" dirty="0" err="1"/>
              <a:t>taobh</a:t>
            </a:r>
            <a:r>
              <a:rPr lang="en-IE" dirty="0"/>
              <a:t> </a:t>
            </a:r>
            <a:r>
              <a:rPr lang="en-IE" dirty="0" err="1"/>
              <a:t>clé</a:t>
            </a:r>
            <a:r>
              <a:rPr lang="en-IE" dirty="0"/>
              <a:t>.</a:t>
            </a:r>
            <a:endParaRPr dirty="0"/>
          </a:p>
          <a:p>
            <a:pPr marL="0" lvl="0" indent="0" algn="l" rtl="0">
              <a:lnSpc>
                <a:spcPct val="115000"/>
              </a:lnSpc>
              <a:spcBef>
                <a:spcPts val="1200"/>
              </a:spcBef>
              <a:spcAft>
                <a:spcPts val="0"/>
              </a:spcAft>
              <a:buClr>
                <a:schemeClr val="dk1"/>
              </a:buClr>
              <a:buSzPts val="1100"/>
              <a:buFont typeface="Arial"/>
              <a:buNone/>
            </a:pPr>
            <a:r>
              <a:rPr lang="en-IE" b="1" dirty="0"/>
              <a:t>[An </a:t>
            </a:r>
            <a:r>
              <a:rPr lang="en-IE" b="1" dirty="0" err="1"/>
              <a:t>chéad</a:t>
            </a:r>
            <a:r>
              <a:rPr lang="en-IE" b="1" dirty="0"/>
              <a:t> </a:t>
            </a:r>
            <a:r>
              <a:rPr lang="en-IE" b="1" dirty="0" err="1"/>
              <a:t>bheochan</a:t>
            </a:r>
            <a:r>
              <a:rPr lang="en-IE" b="1" dirty="0"/>
              <a:t> </a:t>
            </a:r>
            <a:r>
              <a:rPr lang="en-IE" b="1" dirty="0" err="1"/>
              <a:t>eile</a:t>
            </a:r>
            <a:r>
              <a:rPr lang="en-IE" b="1" dirty="0"/>
              <a:t>] / [Next Animation]</a:t>
            </a:r>
            <a:endParaRPr b="1" dirty="0"/>
          </a:p>
          <a:p>
            <a:pPr marL="0" lvl="0" indent="0" algn="l" rtl="0">
              <a:lnSpc>
                <a:spcPct val="115000"/>
              </a:lnSpc>
              <a:spcBef>
                <a:spcPts val="1200"/>
              </a:spcBef>
              <a:spcAft>
                <a:spcPts val="0"/>
              </a:spcAft>
              <a:buClr>
                <a:schemeClr val="dk1"/>
              </a:buClr>
              <a:buSzPts val="1100"/>
              <a:buFont typeface="Arial"/>
              <a:buNone/>
            </a:pPr>
            <a:r>
              <a:rPr lang="en-IE" dirty="0"/>
              <a:t>Is </a:t>
            </a:r>
            <a:r>
              <a:rPr lang="en-IE" dirty="0" err="1"/>
              <a:t>fútsa</a:t>
            </a:r>
            <a:r>
              <a:rPr lang="en-IE" dirty="0"/>
              <a:t> </a:t>
            </a:r>
            <a:r>
              <a:rPr lang="en-IE" dirty="0" err="1"/>
              <a:t>atá</a:t>
            </a:r>
            <a:r>
              <a:rPr lang="en-IE" dirty="0"/>
              <a:t> </a:t>
            </a:r>
            <a:r>
              <a:rPr lang="en-IE" dirty="0" err="1"/>
              <a:t>ainmneacha</a:t>
            </a:r>
            <a:r>
              <a:rPr lang="en-IE" dirty="0"/>
              <a:t> </a:t>
            </a:r>
            <a:r>
              <a:rPr lang="en-IE" dirty="0" err="1"/>
              <a:t>na</a:t>
            </a:r>
            <a:r>
              <a:rPr lang="en-IE" dirty="0"/>
              <a:t> n-</a:t>
            </a:r>
            <a:r>
              <a:rPr lang="en-IE" dirty="0" err="1"/>
              <a:t>athróg</a:t>
            </a:r>
            <a:r>
              <a:rPr lang="en-IE" dirty="0"/>
              <a:t> den </a:t>
            </a:r>
            <a:r>
              <a:rPr lang="en-IE" dirty="0" err="1"/>
              <a:t>chuid</a:t>
            </a:r>
            <a:r>
              <a:rPr lang="en-IE" dirty="0"/>
              <a:t> is </a:t>
            </a:r>
            <a:r>
              <a:rPr lang="en-IE" dirty="0" err="1"/>
              <a:t>mó</a:t>
            </a:r>
            <a:r>
              <a:rPr lang="en-IE" dirty="0"/>
              <a:t>, </a:t>
            </a:r>
            <a:r>
              <a:rPr lang="en-IE" dirty="0" err="1"/>
              <a:t>cé</a:t>
            </a:r>
            <a:r>
              <a:rPr lang="en-IE" dirty="0"/>
              <a:t> go </a:t>
            </a:r>
            <a:r>
              <a:rPr lang="en-IE" dirty="0" err="1"/>
              <a:t>bhfuil</a:t>
            </a:r>
            <a:r>
              <a:rPr lang="en-IE" dirty="0"/>
              <a:t> </a:t>
            </a:r>
            <a:r>
              <a:rPr lang="en-IE" dirty="0" err="1"/>
              <a:t>cúpla</a:t>
            </a:r>
            <a:r>
              <a:rPr lang="en-IE" dirty="0"/>
              <a:t> </a:t>
            </a:r>
            <a:r>
              <a:rPr lang="en-IE" dirty="0" err="1"/>
              <a:t>ceann</a:t>
            </a:r>
            <a:r>
              <a:rPr lang="en-IE" dirty="0"/>
              <a:t> </a:t>
            </a:r>
            <a:r>
              <a:rPr lang="en-IE" dirty="0" err="1"/>
              <a:t>réamhshainithe</a:t>
            </a:r>
            <a:r>
              <a:rPr lang="en-IE" dirty="0"/>
              <a:t> a </a:t>
            </a:r>
            <a:r>
              <a:rPr lang="en-IE" dirty="0" err="1"/>
              <a:t>bhfuil</a:t>
            </a:r>
            <a:r>
              <a:rPr lang="en-IE" dirty="0"/>
              <a:t> </a:t>
            </a:r>
            <a:r>
              <a:rPr lang="en-IE" dirty="0" err="1"/>
              <a:t>brí</a:t>
            </a:r>
            <a:r>
              <a:rPr lang="en-IE" dirty="0"/>
              <a:t> </a:t>
            </a:r>
            <a:r>
              <a:rPr lang="en-IE" dirty="0" err="1"/>
              <a:t>speisialta</a:t>
            </a:r>
            <a:r>
              <a:rPr lang="en-IE" dirty="0"/>
              <a:t> </a:t>
            </a:r>
            <a:r>
              <a:rPr lang="en-IE" dirty="0" err="1"/>
              <a:t>acu</a:t>
            </a:r>
            <a:r>
              <a:rPr lang="en-IE" dirty="0"/>
              <a:t> </a:t>
            </a:r>
            <a:r>
              <a:rPr lang="en-IE" dirty="0" err="1"/>
              <a:t>i</a:t>
            </a:r>
            <a:r>
              <a:rPr lang="en-IE" dirty="0"/>
              <a:t> </a:t>
            </a:r>
            <a:r>
              <a:rPr lang="en-IE" dirty="0" err="1"/>
              <a:t>bPytch</a:t>
            </a:r>
            <a:r>
              <a:rPr lang="en-IE" dirty="0"/>
              <a:t> (is </a:t>
            </a:r>
            <a:r>
              <a:rPr lang="en-IE" dirty="0" err="1"/>
              <a:t>sampla</a:t>
            </a:r>
            <a:r>
              <a:rPr lang="en-IE" dirty="0"/>
              <a:t> é Costumes). Nuair a </a:t>
            </a:r>
            <a:r>
              <a:rPr lang="en-IE" dirty="0" err="1"/>
              <a:t>úsáideann</a:t>
            </a:r>
            <a:r>
              <a:rPr lang="en-IE" dirty="0"/>
              <a:t> </a:t>
            </a:r>
            <a:r>
              <a:rPr lang="en-IE" dirty="0" err="1"/>
              <a:t>tú</a:t>
            </a:r>
            <a:r>
              <a:rPr lang="en-IE" dirty="0"/>
              <a:t> </a:t>
            </a:r>
            <a:r>
              <a:rPr lang="en-IE" dirty="0" err="1"/>
              <a:t>ainm</a:t>
            </a:r>
            <a:r>
              <a:rPr lang="en-IE" dirty="0"/>
              <a:t> </a:t>
            </a:r>
            <a:r>
              <a:rPr lang="en-IE" dirty="0" err="1"/>
              <a:t>athróige</a:t>
            </a:r>
            <a:r>
              <a:rPr lang="en-IE" dirty="0"/>
              <a:t> </a:t>
            </a:r>
            <a:r>
              <a:rPr lang="en-IE" dirty="0" err="1"/>
              <a:t>ar</a:t>
            </a:r>
            <a:r>
              <a:rPr lang="en-IE" dirty="0"/>
              <a:t> an </a:t>
            </a:r>
            <a:r>
              <a:rPr lang="en-IE" dirty="0" err="1"/>
              <a:t>taobh</a:t>
            </a:r>
            <a:r>
              <a:rPr lang="en-IE" dirty="0"/>
              <a:t> </a:t>
            </a:r>
            <a:r>
              <a:rPr lang="en-IE" dirty="0" err="1"/>
              <a:t>clé</a:t>
            </a:r>
            <a:r>
              <a:rPr lang="en-IE" dirty="0"/>
              <a:t> mar </a:t>
            </a:r>
            <a:r>
              <a:rPr lang="en-IE" dirty="0" err="1"/>
              <a:t>seo</a:t>
            </a:r>
            <a:r>
              <a:rPr lang="en-IE" dirty="0"/>
              <a:t>, mura </a:t>
            </a:r>
            <a:r>
              <a:rPr lang="en-IE" dirty="0" err="1"/>
              <a:t>raibh</a:t>
            </a:r>
            <a:r>
              <a:rPr lang="en-IE" dirty="0"/>
              <a:t> an </a:t>
            </a:r>
            <a:r>
              <a:rPr lang="en-IE" dirty="0" err="1"/>
              <a:t>athróg</a:t>
            </a:r>
            <a:r>
              <a:rPr lang="en-IE" dirty="0"/>
              <a:t> </a:t>
            </a:r>
            <a:r>
              <a:rPr lang="en-IE" dirty="0" err="1"/>
              <a:t>ann</a:t>
            </a:r>
            <a:r>
              <a:rPr lang="en-IE" dirty="0"/>
              <a:t> </a:t>
            </a:r>
            <a:r>
              <a:rPr lang="en-IE" dirty="0" err="1"/>
              <a:t>cheana</a:t>
            </a:r>
            <a:r>
              <a:rPr lang="en-IE" dirty="0"/>
              <a:t>, </a:t>
            </a:r>
            <a:r>
              <a:rPr lang="en-IE" dirty="0" err="1"/>
              <a:t>cruthaíonn</a:t>
            </a:r>
            <a:r>
              <a:rPr lang="en-IE" dirty="0"/>
              <a:t> Python í. Ach </a:t>
            </a:r>
            <a:r>
              <a:rPr lang="en-IE" dirty="0" err="1"/>
              <a:t>má</a:t>
            </a:r>
            <a:r>
              <a:rPr lang="en-IE" dirty="0"/>
              <a:t> </a:t>
            </a:r>
            <a:r>
              <a:rPr lang="en-IE" i="1" dirty="0" err="1"/>
              <a:t>bhí</a:t>
            </a:r>
            <a:r>
              <a:rPr lang="en-IE" dirty="0"/>
              <a:t> </a:t>
            </a:r>
            <a:r>
              <a:rPr lang="en-IE" dirty="0" err="1"/>
              <a:t>sí</a:t>
            </a:r>
            <a:r>
              <a:rPr lang="en-IE" dirty="0"/>
              <a:t> </a:t>
            </a:r>
            <a:r>
              <a:rPr lang="en-IE" dirty="0" err="1"/>
              <a:t>ann</a:t>
            </a:r>
            <a:r>
              <a:rPr lang="en-IE" dirty="0"/>
              <a:t> </a:t>
            </a:r>
            <a:r>
              <a:rPr lang="en-IE" dirty="0" err="1"/>
              <a:t>cheana</a:t>
            </a:r>
            <a:r>
              <a:rPr lang="en-IE" dirty="0"/>
              <a:t>, </a:t>
            </a:r>
            <a:r>
              <a:rPr lang="en-IE" dirty="0" err="1"/>
              <a:t>cuirtear</a:t>
            </a:r>
            <a:r>
              <a:rPr lang="en-IE" dirty="0"/>
              <a:t> an </a:t>
            </a:r>
            <a:r>
              <a:rPr lang="en-IE" dirty="0" err="1"/>
              <a:t>luach</a:t>
            </a:r>
            <a:r>
              <a:rPr lang="en-IE" dirty="0"/>
              <a:t> </a:t>
            </a:r>
            <a:r>
              <a:rPr lang="en-IE" dirty="0" err="1"/>
              <a:t>nua</a:t>
            </a:r>
            <a:r>
              <a:rPr lang="en-IE" dirty="0"/>
              <a:t> in </a:t>
            </a:r>
            <a:r>
              <a:rPr lang="en-IE" dirty="0" err="1"/>
              <a:t>áit</a:t>
            </a:r>
            <a:r>
              <a:rPr lang="en-IE" dirty="0"/>
              <a:t> an </a:t>
            </a:r>
            <a:r>
              <a:rPr lang="en-IE" dirty="0" err="1"/>
              <a:t>tseanluacha</a:t>
            </a:r>
            <a:r>
              <a:rPr lang="en-IE" dirty="0"/>
              <a:t>.</a:t>
            </a:r>
            <a:endParaRPr dirty="0"/>
          </a:p>
          <a:p>
            <a:pPr marL="0" lvl="0" indent="0" algn="l" rtl="0">
              <a:lnSpc>
                <a:spcPct val="115000"/>
              </a:lnSpc>
              <a:spcBef>
                <a:spcPts val="1200"/>
              </a:spcBef>
              <a:spcAft>
                <a:spcPts val="0"/>
              </a:spcAft>
              <a:buClr>
                <a:schemeClr val="dk1"/>
              </a:buClr>
              <a:buSzPts val="1100"/>
              <a:buFont typeface="Arial"/>
              <a:buNone/>
            </a:pPr>
            <a:r>
              <a:rPr lang="en-IE" dirty="0"/>
              <a:t>Is </a:t>
            </a:r>
            <a:r>
              <a:rPr lang="en-IE" dirty="0" err="1"/>
              <a:t>féidir</a:t>
            </a:r>
            <a:r>
              <a:rPr lang="en-IE" dirty="0"/>
              <a:t> </a:t>
            </a:r>
            <a:r>
              <a:rPr lang="en-IE" dirty="0" err="1"/>
              <a:t>leat</a:t>
            </a:r>
            <a:r>
              <a:rPr lang="en-IE" dirty="0"/>
              <a:t> </a:t>
            </a:r>
            <a:r>
              <a:rPr lang="en-IE" dirty="0" err="1"/>
              <a:t>athróg</a:t>
            </a:r>
            <a:r>
              <a:rPr lang="en-IE" dirty="0"/>
              <a:t> a </a:t>
            </a:r>
            <a:r>
              <a:rPr lang="en-IE" dirty="0" err="1"/>
              <a:t>úsáid</a:t>
            </a:r>
            <a:r>
              <a:rPr lang="en-IE" dirty="0"/>
              <a:t> </a:t>
            </a:r>
            <a:r>
              <a:rPr lang="en-IE" dirty="0" err="1"/>
              <a:t>ar</a:t>
            </a:r>
            <a:r>
              <a:rPr lang="en-IE" dirty="0"/>
              <a:t> an </a:t>
            </a:r>
            <a:r>
              <a:rPr lang="en-IE" dirty="0" err="1"/>
              <a:t>dá</a:t>
            </a:r>
            <a:r>
              <a:rPr lang="en-IE" dirty="0"/>
              <a:t> </a:t>
            </a:r>
            <a:r>
              <a:rPr lang="en-IE" dirty="0" err="1"/>
              <a:t>thaobh</a:t>
            </a:r>
            <a:r>
              <a:rPr lang="en-IE" dirty="0"/>
              <a:t>, </a:t>
            </a:r>
            <a:r>
              <a:rPr lang="en-IE" dirty="0" err="1"/>
              <a:t>clé</a:t>
            </a:r>
            <a:r>
              <a:rPr lang="en-IE" dirty="0"/>
              <a:t> </a:t>
            </a:r>
            <a:r>
              <a:rPr lang="en-IE" dirty="0" err="1"/>
              <a:t>agus</a:t>
            </a:r>
            <a:r>
              <a:rPr lang="en-IE" dirty="0"/>
              <a:t> </a:t>
            </a:r>
            <a:r>
              <a:rPr lang="en-IE" dirty="0" err="1"/>
              <a:t>deas</a:t>
            </a:r>
            <a:r>
              <a:rPr lang="en-IE" dirty="0"/>
              <a:t>, mar </a:t>
            </a:r>
            <a:r>
              <a:rPr lang="en-IE" dirty="0" err="1"/>
              <a:t>oibríonn</a:t>
            </a:r>
            <a:r>
              <a:rPr lang="en-IE" dirty="0"/>
              <a:t> Python </a:t>
            </a:r>
            <a:r>
              <a:rPr lang="en-IE" dirty="0" err="1"/>
              <a:t>amach</a:t>
            </a:r>
            <a:r>
              <a:rPr lang="en-IE" dirty="0"/>
              <a:t> an </a:t>
            </a:r>
            <a:r>
              <a:rPr lang="en-IE" dirty="0" err="1"/>
              <a:t>taobh</a:t>
            </a:r>
            <a:r>
              <a:rPr lang="en-IE" dirty="0"/>
              <a:t> </a:t>
            </a:r>
            <a:r>
              <a:rPr lang="en-IE" dirty="0" err="1"/>
              <a:t>deas</a:t>
            </a:r>
            <a:r>
              <a:rPr lang="en-IE" dirty="0"/>
              <a:t> </a:t>
            </a:r>
            <a:r>
              <a:rPr lang="en-IE" dirty="0" err="1"/>
              <a:t>ar</a:t>
            </a:r>
            <a:r>
              <a:rPr lang="en-IE" dirty="0"/>
              <a:t> </a:t>
            </a:r>
            <a:r>
              <a:rPr lang="en-IE" dirty="0" err="1"/>
              <a:t>dtús</a:t>
            </a:r>
            <a:r>
              <a:rPr lang="en-IE" dirty="0"/>
              <a:t> </a:t>
            </a:r>
            <a:r>
              <a:rPr lang="en-IE" dirty="0" err="1"/>
              <a:t>sula</a:t>
            </a:r>
            <a:r>
              <a:rPr lang="en-IE" dirty="0"/>
              <a:t> n-</a:t>
            </a:r>
            <a:r>
              <a:rPr lang="en-IE" dirty="0" err="1"/>
              <a:t>athraíonn</a:t>
            </a:r>
            <a:r>
              <a:rPr lang="en-IE" dirty="0"/>
              <a:t> </a:t>
            </a:r>
            <a:r>
              <a:rPr lang="en-IE" dirty="0" err="1"/>
              <a:t>sé</a:t>
            </a:r>
            <a:r>
              <a:rPr lang="en-IE" dirty="0"/>
              <a:t> an </a:t>
            </a:r>
            <a:r>
              <a:rPr lang="en-IE" dirty="0" err="1"/>
              <a:t>taobh</a:t>
            </a:r>
            <a:r>
              <a:rPr lang="en-IE" dirty="0"/>
              <a:t> </a:t>
            </a:r>
            <a:r>
              <a:rPr lang="en-IE" dirty="0" err="1"/>
              <a:t>clé</a:t>
            </a:r>
            <a:r>
              <a:rPr lang="en-IE" dirty="0"/>
              <a:t>. Sa </a:t>
            </a:r>
            <a:r>
              <a:rPr lang="en-IE" dirty="0" err="1"/>
              <a:t>sampla</a:t>
            </a:r>
            <a:r>
              <a:rPr lang="en-IE" dirty="0"/>
              <a:t> </a:t>
            </a:r>
            <a:r>
              <a:rPr lang="en-IE" dirty="0" err="1"/>
              <a:t>seo</a:t>
            </a:r>
            <a:r>
              <a:rPr lang="en-IE" dirty="0"/>
              <a:t>, is </a:t>
            </a:r>
            <a:r>
              <a:rPr lang="en-IE" dirty="0" err="1"/>
              <a:t>féidir</a:t>
            </a:r>
            <a:r>
              <a:rPr lang="en-IE" dirty="0"/>
              <a:t> </a:t>
            </a:r>
            <a:r>
              <a:rPr lang="en-IE" dirty="0" err="1"/>
              <a:t>liom</a:t>
            </a:r>
            <a:r>
              <a:rPr lang="en-IE" dirty="0"/>
              <a:t> </a:t>
            </a:r>
            <a:r>
              <a:rPr lang="en-IE" dirty="0" err="1"/>
              <a:t>athróg</a:t>
            </a:r>
            <a:r>
              <a:rPr lang="en-IE" dirty="0"/>
              <a:t> </a:t>
            </a:r>
            <a:r>
              <a:rPr lang="en-IE" dirty="0" err="1"/>
              <a:t>darb</a:t>
            </a:r>
            <a:r>
              <a:rPr lang="en-IE" dirty="0"/>
              <a:t> </a:t>
            </a:r>
            <a:r>
              <a:rPr lang="en-IE" dirty="0" err="1"/>
              <a:t>ainm</a:t>
            </a:r>
            <a:r>
              <a:rPr lang="en-IE" dirty="0"/>
              <a:t> “</a:t>
            </a:r>
            <a:r>
              <a:rPr lang="en-IE" dirty="0" err="1"/>
              <a:t>speech_bubble_text</a:t>
            </a:r>
            <a:r>
              <a:rPr lang="en-IE" dirty="0"/>
              <a:t>” a </a:t>
            </a:r>
            <a:r>
              <a:rPr lang="en-IE" dirty="0" err="1"/>
              <a:t>bhfuil</a:t>
            </a:r>
            <a:r>
              <a:rPr lang="en-IE" dirty="0"/>
              <a:t> </a:t>
            </a:r>
            <a:r>
              <a:rPr lang="en-IE" dirty="0" err="1"/>
              <a:t>teaghrán</a:t>
            </a:r>
            <a:r>
              <a:rPr lang="en-IE" dirty="0"/>
              <a:t> inti a </a:t>
            </a:r>
            <a:r>
              <a:rPr lang="en-IE" dirty="0" err="1"/>
              <a:t>thógáil</a:t>
            </a:r>
            <a:r>
              <a:rPr lang="en-IE" dirty="0"/>
              <a:t>, </a:t>
            </a:r>
            <a:r>
              <a:rPr lang="en-IE" dirty="0" err="1"/>
              <a:t>agus</a:t>
            </a:r>
            <a:r>
              <a:rPr lang="en-IE" dirty="0"/>
              <a:t> </a:t>
            </a:r>
            <a:r>
              <a:rPr lang="en-IE" dirty="0" err="1"/>
              <a:t>níos</a:t>
            </a:r>
            <a:r>
              <a:rPr lang="en-IE" dirty="0"/>
              <a:t> </a:t>
            </a:r>
            <a:r>
              <a:rPr lang="en-IE" dirty="0" err="1"/>
              <a:t>mó</a:t>
            </a:r>
            <a:r>
              <a:rPr lang="en-IE" dirty="0"/>
              <a:t> </a:t>
            </a:r>
            <a:r>
              <a:rPr lang="en-IE" dirty="0" err="1"/>
              <a:t>téacs</a:t>
            </a:r>
            <a:r>
              <a:rPr lang="en-IE" dirty="0"/>
              <a:t> a chur </a:t>
            </a:r>
            <a:r>
              <a:rPr lang="en-IE" dirty="0" err="1"/>
              <a:t>lena</a:t>
            </a:r>
            <a:r>
              <a:rPr lang="en-IE" dirty="0"/>
              <a:t> </a:t>
            </a:r>
            <a:r>
              <a:rPr lang="en-IE" dirty="0" err="1"/>
              <a:t>deireadh</a:t>
            </a:r>
            <a:r>
              <a:rPr lang="en-IE" dirty="0"/>
              <a:t>. </a:t>
            </a:r>
            <a:r>
              <a:rPr lang="en-IE" dirty="0" err="1"/>
              <a:t>Nó</a:t>
            </a:r>
            <a:r>
              <a:rPr lang="en-IE" dirty="0"/>
              <a:t> is </a:t>
            </a:r>
            <a:r>
              <a:rPr lang="en-IE" dirty="0" err="1"/>
              <a:t>féidir</a:t>
            </a:r>
            <a:r>
              <a:rPr lang="en-IE" dirty="0"/>
              <a:t> </a:t>
            </a:r>
            <a:r>
              <a:rPr lang="en-IE" dirty="0" err="1"/>
              <a:t>liom</a:t>
            </a:r>
            <a:r>
              <a:rPr lang="en-IE" dirty="0"/>
              <a:t> </a:t>
            </a:r>
            <a:r>
              <a:rPr lang="en-IE" dirty="0" err="1"/>
              <a:t>athróg</a:t>
            </a:r>
            <a:r>
              <a:rPr lang="en-IE" dirty="0"/>
              <a:t> </a:t>
            </a:r>
            <a:r>
              <a:rPr lang="en-IE" dirty="0" err="1"/>
              <a:t>ina</a:t>
            </a:r>
            <a:r>
              <a:rPr lang="en-IE" dirty="0"/>
              <a:t> </a:t>
            </a:r>
            <a:r>
              <a:rPr lang="en-IE" dirty="0" err="1"/>
              <a:t>bhfuil</a:t>
            </a:r>
            <a:r>
              <a:rPr lang="en-IE" dirty="0"/>
              <a:t> </a:t>
            </a:r>
            <a:r>
              <a:rPr lang="en-IE" dirty="0" err="1"/>
              <a:t>uimhir</a:t>
            </a:r>
            <a:r>
              <a:rPr lang="en-IE" dirty="0"/>
              <a:t> a </a:t>
            </a:r>
            <a:r>
              <a:rPr lang="en-IE" dirty="0" err="1"/>
              <a:t>thógáil</a:t>
            </a:r>
            <a:r>
              <a:rPr lang="en-IE" dirty="0"/>
              <a:t> </a:t>
            </a:r>
            <a:r>
              <a:rPr lang="en-IE" dirty="0" err="1"/>
              <a:t>agus</a:t>
            </a:r>
            <a:r>
              <a:rPr lang="en-IE" dirty="0"/>
              <a:t> a </a:t>
            </a:r>
            <a:r>
              <a:rPr lang="en-IE" dirty="0" err="1"/>
              <a:t>rá</a:t>
            </a:r>
            <a:r>
              <a:rPr lang="en-IE" dirty="0"/>
              <a:t>: change it so that it’s a slightly smaller number” (“</a:t>
            </a:r>
            <a:r>
              <a:rPr lang="en-IE" dirty="0" err="1"/>
              <a:t>athraigh</a:t>
            </a:r>
            <a:r>
              <a:rPr lang="en-IE" dirty="0"/>
              <a:t> í </a:t>
            </a:r>
            <a:r>
              <a:rPr lang="en-IE" dirty="0" err="1"/>
              <a:t>ionas</a:t>
            </a:r>
            <a:r>
              <a:rPr lang="en-IE" dirty="0"/>
              <a:t> go </a:t>
            </a:r>
            <a:r>
              <a:rPr lang="en-IE" dirty="0" err="1"/>
              <a:t>mbeidh</a:t>
            </a:r>
            <a:r>
              <a:rPr lang="en-IE" dirty="0"/>
              <a:t> </a:t>
            </a:r>
            <a:r>
              <a:rPr lang="en-IE" dirty="0" err="1"/>
              <a:t>sí</a:t>
            </a:r>
            <a:r>
              <a:rPr lang="en-IE" dirty="0"/>
              <a:t> </a:t>
            </a:r>
            <a:r>
              <a:rPr lang="en-IE" dirty="0" err="1"/>
              <a:t>beagán</a:t>
            </a:r>
            <a:r>
              <a:rPr lang="en-IE" dirty="0"/>
              <a:t> </a:t>
            </a:r>
            <a:r>
              <a:rPr lang="en-IE" dirty="0" err="1"/>
              <a:t>níos</a:t>
            </a:r>
            <a:r>
              <a:rPr lang="en-IE" dirty="0"/>
              <a:t> </a:t>
            </a:r>
            <a:r>
              <a:rPr lang="en-IE" dirty="0" err="1"/>
              <a:t>lú</a:t>
            </a:r>
            <a:r>
              <a:rPr lang="en-IE" dirty="0"/>
              <a:t>”.)</a:t>
            </a:r>
            <a:endParaRPr dirty="0"/>
          </a:p>
          <a:p>
            <a:pPr marL="0" lvl="0" indent="0" algn="l" rtl="0">
              <a:lnSpc>
                <a:spcPct val="115000"/>
              </a:lnSpc>
              <a:spcBef>
                <a:spcPts val="1200"/>
              </a:spcBef>
              <a:spcAft>
                <a:spcPts val="0"/>
              </a:spcAft>
              <a:buClr>
                <a:schemeClr val="dk1"/>
              </a:buClr>
              <a:buSzPts val="1100"/>
              <a:buFont typeface="Arial"/>
              <a:buNone/>
            </a:pPr>
            <a:r>
              <a:rPr lang="en-IE" dirty="0"/>
              <a:t>Nuair a </a:t>
            </a:r>
            <a:r>
              <a:rPr lang="en-IE" dirty="0" err="1"/>
              <a:t>ritheann</a:t>
            </a:r>
            <a:r>
              <a:rPr lang="en-IE" dirty="0"/>
              <a:t> an t-</a:t>
            </a:r>
            <a:r>
              <a:rPr lang="en-IE" dirty="0" err="1"/>
              <a:t>ordú</a:t>
            </a:r>
            <a:r>
              <a:rPr lang="en-IE" dirty="0"/>
              <a:t> </a:t>
            </a:r>
            <a:r>
              <a:rPr lang="en-IE" dirty="0" err="1"/>
              <a:t>seo</a:t>
            </a:r>
            <a:r>
              <a:rPr lang="en-IE" dirty="0"/>
              <a:t>, </a:t>
            </a:r>
            <a:r>
              <a:rPr lang="en-IE" dirty="0" err="1"/>
              <a:t>oibríonn</a:t>
            </a:r>
            <a:r>
              <a:rPr lang="en-IE" dirty="0"/>
              <a:t> Python </a:t>
            </a:r>
            <a:r>
              <a:rPr lang="en-IE" dirty="0" err="1"/>
              <a:t>amach</a:t>
            </a:r>
            <a:r>
              <a:rPr lang="en-IE" dirty="0"/>
              <a:t> an </a:t>
            </a:r>
            <a:r>
              <a:rPr lang="en-IE" dirty="0" err="1"/>
              <a:t>taobh</a:t>
            </a:r>
            <a:r>
              <a:rPr lang="en-IE" dirty="0"/>
              <a:t> </a:t>
            </a:r>
            <a:r>
              <a:rPr lang="en-IE" dirty="0" err="1"/>
              <a:t>deas</a:t>
            </a:r>
            <a:r>
              <a:rPr lang="en-IE" dirty="0"/>
              <a:t> </a:t>
            </a:r>
            <a:r>
              <a:rPr lang="en-IE" dirty="0" err="1"/>
              <a:t>ar</a:t>
            </a:r>
            <a:r>
              <a:rPr lang="en-IE" dirty="0"/>
              <a:t> </a:t>
            </a:r>
            <a:r>
              <a:rPr lang="en-IE" dirty="0" err="1"/>
              <a:t>dtús</a:t>
            </a:r>
            <a:r>
              <a:rPr lang="en-IE" dirty="0"/>
              <a:t>, </a:t>
            </a:r>
            <a:r>
              <a:rPr lang="en-IE" dirty="0" err="1"/>
              <a:t>lena</a:t>
            </a:r>
            <a:r>
              <a:rPr lang="en-IE" dirty="0"/>
              <a:t> n-</a:t>
            </a:r>
            <a:r>
              <a:rPr lang="en-IE" dirty="0" err="1"/>
              <a:t>áirítear</a:t>
            </a:r>
            <a:endParaRPr dirty="0"/>
          </a:p>
          <a:p>
            <a:pPr marL="0" lvl="0" indent="0" algn="l" rtl="0">
              <a:lnSpc>
                <a:spcPct val="115000"/>
              </a:lnSpc>
              <a:spcBef>
                <a:spcPts val="1200"/>
              </a:spcBef>
              <a:spcAft>
                <a:spcPts val="0"/>
              </a:spcAft>
              <a:buClr>
                <a:schemeClr val="dk1"/>
              </a:buClr>
              <a:buSzPts val="1100"/>
              <a:buFont typeface="Arial"/>
              <a:buNone/>
            </a:pPr>
            <a:r>
              <a:rPr lang="en-IE" b="1" dirty="0"/>
              <a:t>[An </a:t>
            </a:r>
            <a:r>
              <a:rPr lang="en-IE" b="1" dirty="0" err="1"/>
              <a:t>chéad</a:t>
            </a:r>
            <a:r>
              <a:rPr lang="en-IE" b="1" dirty="0"/>
              <a:t> </a:t>
            </a:r>
            <a:r>
              <a:rPr lang="en-IE" b="1" dirty="0" err="1"/>
              <a:t>bheochan</a:t>
            </a:r>
            <a:r>
              <a:rPr lang="en-IE" b="1" dirty="0"/>
              <a:t> </a:t>
            </a:r>
            <a:r>
              <a:rPr lang="en-IE" b="1" dirty="0" err="1"/>
              <a:t>eile</a:t>
            </a:r>
            <a:r>
              <a:rPr lang="en-IE" b="1" dirty="0"/>
              <a:t>]  / [Next Animation]</a:t>
            </a:r>
            <a:endParaRPr b="1" dirty="0"/>
          </a:p>
          <a:p>
            <a:pPr marL="0" lvl="0" indent="0" algn="l" rtl="0">
              <a:lnSpc>
                <a:spcPct val="115000"/>
              </a:lnSpc>
              <a:spcBef>
                <a:spcPts val="1200"/>
              </a:spcBef>
              <a:spcAft>
                <a:spcPts val="0"/>
              </a:spcAft>
              <a:buClr>
                <a:schemeClr val="dk1"/>
              </a:buClr>
              <a:buSzPts val="1100"/>
              <a:buFont typeface="Arial"/>
              <a:buNone/>
            </a:pPr>
            <a:r>
              <a:rPr lang="en-IE" dirty="0"/>
              <a:t>an </a:t>
            </a:r>
            <a:r>
              <a:rPr lang="en-IE" dirty="0" err="1"/>
              <a:t>luach</a:t>
            </a:r>
            <a:r>
              <a:rPr lang="en-IE" dirty="0"/>
              <a:t> </a:t>
            </a:r>
            <a:r>
              <a:rPr lang="en-IE" dirty="0" err="1"/>
              <a:t>atá</a:t>
            </a:r>
            <a:r>
              <a:rPr lang="en-IE" dirty="0"/>
              <a:t> </a:t>
            </a:r>
            <a:r>
              <a:rPr lang="en-IE" dirty="0" err="1"/>
              <a:t>san</a:t>
            </a:r>
            <a:r>
              <a:rPr lang="en-IE" dirty="0"/>
              <a:t> </a:t>
            </a:r>
            <a:r>
              <a:rPr lang="en-IE" dirty="0" err="1"/>
              <a:t>athróg</a:t>
            </a:r>
            <a:r>
              <a:rPr lang="en-IE" dirty="0"/>
              <a:t> </a:t>
            </a:r>
            <a:r>
              <a:rPr lang="en-IE" dirty="0" err="1"/>
              <a:t>cheana</a:t>
            </a:r>
            <a:r>
              <a:rPr lang="en-IE" dirty="0"/>
              <a:t> (</a:t>
            </a:r>
            <a:r>
              <a:rPr lang="en-IE" dirty="0" err="1"/>
              <a:t>féach</a:t>
            </a:r>
            <a:r>
              <a:rPr lang="en-IE" dirty="0"/>
              <a:t>, </a:t>
            </a:r>
            <a:r>
              <a:rPr lang="en-IE" dirty="0" err="1"/>
              <a:t>tá</a:t>
            </a:r>
            <a:r>
              <a:rPr lang="en-IE" dirty="0"/>
              <a:t> “hello there” inti </a:t>
            </a:r>
            <a:r>
              <a:rPr lang="en-IE" dirty="0" err="1"/>
              <a:t>anseo</a:t>
            </a:r>
            <a:r>
              <a:rPr lang="en-IE" dirty="0"/>
              <a:t>),</a:t>
            </a:r>
            <a:endParaRPr dirty="0"/>
          </a:p>
          <a:p>
            <a:pPr marL="0" lvl="0" indent="0" algn="l" rtl="0">
              <a:lnSpc>
                <a:spcPct val="115000"/>
              </a:lnSpc>
              <a:spcBef>
                <a:spcPts val="1200"/>
              </a:spcBef>
              <a:spcAft>
                <a:spcPts val="0"/>
              </a:spcAft>
              <a:buClr>
                <a:schemeClr val="dk1"/>
              </a:buClr>
              <a:buSzPts val="1100"/>
              <a:buFont typeface="Arial"/>
              <a:buNone/>
            </a:pPr>
            <a:br>
              <a:rPr lang="en-IE" dirty="0"/>
            </a:br>
            <a:r>
              <a:rPr lang="en-IE" dirty="0"/>
              <a:t> </a:t>
            </a:r>
            <a:r>
              <a:rPr lang="en-IE" b="1" dirty="0"/>
              <a:t>[An </a:t>
            </a:r>
            <a:r>
              <a:rPr lang="en-IE" b="1" dirty="0" err="1"/>
              <a:t>chéad</a:t>
            </a:r>
            <a:r>
              <a:rPr lang="en-IE" b="1" dirty="0"/>
              <a:t> </a:t>
            </a:r>
            <a:r>
              <a:rPr lang="en-IE" b="1" dirty="0" err="1"/>
              <a:t>bheochan</a:t>
            </a:r>
            <a:r>
              <a:rPr lang="en-IE" b="1" dirty="0"/>
              <a:t> </a:t>
            </a:r>
            <a:r>
              <a:rPr lang="en-IE" b="1" dirty="0" err="1"/>
              <a:t>eile</a:t>
            </a:r>
            <a:r>
              <a:rPr lang="en-IE" b="1" dirty="0"/>
              <a:t>] /[Next Animation]</a:t>
            </a:r>
            <a:endParaRPr b="1" dirty="0"/>
          </a:p>
          <a:p>
            <a:pPr marL="0" lvl="0" indent="0" algn="l" rtl="0">
              <a:lnSpc>
                <a:spcPct val="115000"/>
              </a:lnSpc>
              <a:spcBef>
                <a:spcPts val="1200"/>
              </a:spcBef>
              <a:spcAft>
                <a:spcPts val="0"/>
              </a:spcAft>
              <a:buClr>
                <a:schemeClr val="dk1"/>
              </a:buClr>
              <a:buSzPts val="1100"/>
              <a:buFont typeface="Arial"/>
              <a:buNone/>
            </a:pPr>
            <a:r>
              <a:rPr lang="en-IE" dirty="0" err="1"/>
              <a:t>nó</a:t>
            </a:r>
            <a:r>
              <a:rPr lang="en-IE" dirty="0"/>
              <a:t> </a:t>
            </a:r>
            <a:r>
              <a:rPr lang="en-IE" dirty="0" err="1"/>
              <a:t>anseo</a:t>
            </a:r>
            <a:r>
              <a:rPr lang="en-IE" dirty="0"/>
              <a:t>, </a:t>
            </a:r>
            <a:r>
              <a:rPr lang="en-IE" dirty="0" err="1"/>
              <a:t>tá</a:t>
            </a:r>
            <a:r>
              <a:rPr lang="en-IE" dirty="0"/>
              <a:t> 2.0 inti,</a:t>
            </a:r>
            <a:endParaRPr dirty="0"/>
          </a:p>
          <a:p>
            <a:pPr marL="0" lvl="0" indent="0" algn="l" rtl="0">
              <a:lnSpc>
                <a:spcPct val="100000"/>
              </a:lnSpc>
              <a:spcBef>
                <a:spcPts val="1200"/>
              </a:spcBef>
              <a:spcAft>
                <a:spcPts val="0"/>
              </a:spcAft>
              <a:buSzPts val="1400"/>
              <a:buNone/>
            </a:pPr>
            <a:r>
              <a:rPr lang="en-IE" dirty="0"/>
              <a:t>Agus </a:t>
            </a:r>
            <a:r>
              <a:rPr lang="en-IE" dirty="0" err="1"/>
              <a:t>ansin</a:t>
            </a:r>
            <a:r>
              <a:rPr lang="en-IE" dirty="0"/>
              <a:t> </a:t>
            </a:r>
            <a:r>
              <a:rPr lang="en-IE" dirty="0" err="1"/>
              <a:t>oibríonn</a:t>
            </a:r>
            <a:r>
              <a:rPr lang="en-IE" dirty="0"/>
              <a:t> </a:t>
            </a:r>
            <a:r>
              <a:rPr lang="en-IE" dirty="0" err="1"/>
              <a:t>sé</a:t>
            </a:r>
            <a:r>
              <a:rPr lang="en-IE" dirty="0"/>
              <a:t> </a:t>
            </a:r>
            <a:r>
              <a:rPr lang="en-IE" dirty="0" err="1"/>
              <a:t>amach</a:t>
            </a:r>
            <a:r>
              <a:rPr lang="en-IE" dirty="0"/>
              <a:t> an </a:t>
            </a:r>
            <a:r>
              <a:rPr lang="en-IE" dirty="0" err="1"/>
              <a:t>ríomh</a:t>
            </a:r>
            <a:r>
              <a:rPr lang="en-IE" dirty="0"/>
              <a:t> </a:t>
            </a:r>
            <a:r>
              <a:rPr lang="en-IE" dirty="0" err="1"/>
              <a:t>deiridh</a:t>
            </a:r>
            <a:r>
              <a:rPr lang="en-IE" dirty="0"/>
              <a:t> </a:t>
            </a:r>
            <a:r>
              <a:rPr lang="en-IE" dirty="0" err="1"/>
              <a:t>chun</a:t>
            </a:r>
            <a:r>
              <a:rPr lang="en-IE" dirty="0"/>
              <a:t> “hello there general Kenobi” </a:t>
            </a:r>
            <a:r>
              <a:rPr lang="en-IE" dirty="0" err="1"/>
              <a:t>nó</a:t>
            </a:r>
            <a:r>
              <a:rPr lang="en-IE" dirty="0"/>
              <a:t> 1.5 a </a:t>
            </a:r>
            <a:r>
              <a:rPr lang="en-IE" dirty="0" err="1"/>
              <a:t>dhéanamh</a:t>
            </a:r>
            <a:r>
              <a:rPr lang="en-IE" dirty="0"/>
              <a:t>. </a:t>
            </a:r>
            <a:r>
              <a:rPr lang="en-IE" dirty="0" err="1"/>
              <a:t>Cuirtear</a:t>
            </a:r>
            <a:r>
              <a:rPr lang="en-IE" dirty="0"/>
              <a:t> an </a:t>
            </a:r>
            <a:r>
              <a:rPr lang="en-IE" dirty="0" err="1"/>
              <a:t>toradh</a:t>
            </a:r>
            <a:r>
              <a:rPr lang="en-IE" dirty="0"/>
              <a:t> </a:t>
            </a:r>
            <a:r>
              <a:rPr lang="en-IE" dirty="0" err="1"/>
              <a:t>san</a:t>
            </a:r>
            <a:r>
              <a:rPr lang="en-IE" dirty="0"/>
              <a:t> </a:t>
            </a:r>
            <a:r>
              <a:rPr lang="en-IE" dirty="0" err="1"/>
              <a:t>athróg</a:t>
            </a:r>
            <a:r>
              <a:rPr lang="en-IE" dirty="0"/>
              <a:t> </a:t>
            </a:r>
            <a:r>
              <a:rPr lang="en-IE" dirty="0" err="1"/>
              <a:t>ionas</a:t>
            </a:r>
            <a:r>
              <a:rPr lang="en-IE" dirty="0"/>
              <a:t> go </a:t>
            </a:r>
            <a:r>
              <a:rPr lang="en-IE" dirty="0" err="1"/>
              <a:t>mbeidh</a:t>
            </a:r>
            <a:r>
              <a:rPr lang="en-IE" dirty="0"/>
              <a:t> an </a:t>
            </a:r>
            <a:r>
              <a:rPr lang="en-IE" dirty="0" err="1"/>
              <a:t>luach</a:t>
            </a:r>
            <a:r>
              <a:rPr lang="en-IE" dirty="0"/>
              <a:t> </a:t>
            </a:r>
            <a:r>
              <a:rPr lang="en-IE" dirty="0" err="1"/>
              <a:t>ceart</a:t>
            </a:r>
            <a:r>
              <a:rPr lang="en-IE" dirty="0"/>
              <a:t> </a:t>
            </a:r>
            <a:r>
              <a:rPr lang="en-IE" dirty="0" err="1"/>
              <a:t>ann</a:t>
            </a:r>
            <a:r>
              <a:rPr lang="en-IE" dirty="0"/>
              <a:t> do </a:t>
            </a:r>
            <a:r>
              <a:rPr lang="en-IE" dirty="0" err="1"/>
              <a:t>na</a:t>
            </a:r>
            <a:r>
              <a:rPr lang="en-IE" dirty="0"/>
              <a:t> </a:t>
            </a:r>
            <a:r>
              <a:rPr lang="en-IE" dirty="0" err="1"/>
              <a:t>horduithe</a:t>
            </a:r>
            <a:r>
              <a:rPr lang="en-IE" dirty="0"/>
              <a:t> </a:t>
            </a:r>
            <a:r>
              <a:rPr lang="en-IE" dirty="0" err="1"/>
              <a:t>ina</a:t>
            </a:r>
            <a:r>
              <a:rPr lang="en-IE" dirty="0"/>
              <a:t> </a:t>
            </a:r>
            <a:r>
              <a:rPr lang="en-IE" dirty="0" err="1"/>
              <a:t>dhiaidh</a:t>
            </a:r>
            <a:r>
              <a:rPr lang="en-IE" dirty="0"/>
              <a:t> sin.</a:t>
            </a:r>
            <a:endParaRPr sz="1300" dirty="0"/>
          </a:p>
          <a:p>
            <a:pPr marL="0" lvl="0" indent="0" algn="l" rtl="0">
              <a:lnSpc>
                <a:spcPct val="100000"/>
              </a:lnSpc>
              <a:spcBef>
                <a:spcPts val="0"/>
              </a:spcBef>
              <a:spcAft>
                <a:spcPts val="0"/>
              </a:spcAft>
              <a:buSzPts val="1400"/>
              <a:buNone/>
            </a:pPr>
            <a:endParaRPr dirty="0"/>
          </a:p>
        </p:txBody>
      </p:sp>
      <p:sp>
        <p:nvSpPr>
          <p:cNvPr id="184" name="Google Shape;184;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4" name="Google Shape;204;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IE" sz="1100" dirty="0">
                <a:latin typeface="Arial"/>
                <a:ea typeface="Arial"/>
                <a:cs typeface="Arial"/>
                <a:sym typeface="Arial"/>
              </a:rPr>
              <a:t>Is </a:t>
            </a:r>
            <a:r>
              <a:rPr lang="en-IE" sz="1100" dirty="0" err="1">
                <a:latin typeface="Arial"/>
                <a:ea typeface="Arial"/>
                <a:cs typeface="Arial"/>
                <a:sym typeface="Arial"/>
              </a:rPr>
              <a:t>féidir</a:t>
            </a:r>
            <a:r>
              <a:rPr lang="en-IE" sz="1100" dirty="0">
                <a:latin typeface="Arial"/>
                <a:ea typeface="Arial"/>
                <a:cs typeface="Arial"/>
                <a:sym typeface="Arial"/>
              </a:rPr>
              <a:t> </a:t>
            </a:r>
            <a:r>
              <a:rPr lang="en-IE" sz="1100" dirty="0" err="1">
                <a:latin typeface="Arial"/>
                <a:ea typeface="Arial"/>
                <a:cs typeface="Arial"/>
                <a:sym typeface="Arial"/>
              </a:rPr>
              <a:t>leat</a:t>
            </a:r>
            <a:r>
              <a:rPr lang="en-IE" sz="1100" dirty="0">
                <a:latin typeface="Arial"/>
                <a:ea typeface="Arial"/>
                <a:cs typeface="Arial"/>
                <a:sym typeface="Arial"/>
              </a:rPr>
              <a:t> </a:t>
            </a:r>
            <a:r>
              <a:rPr lang="en-IE" sz="1100" dirty="0" err="1">
                <a:latin typeface="Arial"/>
                <a:ea typeface="Arial"/>
                <a:cs typeface="Arial"/>
                <a:sym typeface="Arial"/>
              </a:rPr>
              <a:t>athróga</a:t>
            </a:r>
            <a:r>
              <a:rPr lang="en-IE" sz="1100" dirty="0">
                <a:latin typeface="Arial"/>
                <a:ea typeface="Arial"/>
                <a:cs typeface="Arial"/>
                <a:sym typeface="Arial"/>
              </a:rPr>
              <a:t> a </a:t>
            </a:r>
            <a:r>
              <a:rPr lang="en-IE" sz="1100" dirty="0" err="1">
                <a:latin typeface="Arial"/>
                <a:ea typeface="Arial"/>
                <a:cs typeface="Arial"/>
                <a:sym typeface="Arial"/>
              </a:rPr>
              <a:t>chruthú</a:t>
            </a:r>
            <a:r>
              <a:rPr lang="en-IE" sz="1100" dirty="0">
                <a:latin typeface="Arial"/>
                <a:ea typeface="Arial"/>
                <a:cs typeface="Arial"/>
                <a:sym typeface="Arial"/>
              </a:rPr>
              <a:t> </a:t>
            </a:r>
            <a:r>
              <a:rPr lang="en-IE" sz="1100" dirty="0" err="1">
                <a:latin typeface="Arial"/>
                <a:ea typeface="Arial"/>
                <a:cs typeface="Arial"/>
                <a:sym typeface="Arial"/>
              </a:rPr>
              <a:t>freisin</a:t>
            </a:r>
            <a:r>
              <a:rPr lang="en-IE" sz="1100" dirty="0">
                <a:latin typeface="Arial"/>
                <a:ea typeface="Arial"/>
                <a:cs typeface="Arial"/>
                <a:sym typeface="Arial"/>
              </a:rPr>
              <a:t> </a:t>
            </a:r>
            <a:r>
              <a:rPr lang="en-IE" sz="1100" dirty="0" err="1">
                <a:latin typeface="Arial"/>
                <a:ea typeface="Arial"/>
                <a:cs typeface="Arial"/>
                <a:sym typeface="Arial"/>
              </a:rPr>
              <a:t>taobh</a:t>
            </a:r>
            <a:r>
              <a:rPr lang="en-IE" sz="1100" dirty="0">
                <a:latin typeface="Arial"/>
                <a:ea typeface="Arial"/>
                <a:cs typeface="Arial"/>
                <a:sym typeface="Arial"/>
              </a:rPr>
              <a:t> </a:t>
            </a:r>
            <a:r>
              <a:rPr lang="en-IE" sz="1100" dirty="0" err="1">
                <a:latin typeface="Arial"/>
                <a:ea typeface="Arial"/>
                <a:cs typeface="Arial"/>
                <a:sym typeface="Arial"/>
              </a:rPr>
              <a:t>istigh</a:t>
            </a:r>
            <a:r>
              <a:rPr lang="en-IE" sz="1100" dirty="0">
                <a:latin typeface="Arial"/>
                <a:ea typeface="Arial"/>
                <a:cs typeface="Arial"/>
                <a:sym typeface="Arial"/>
              </a:rPr>
              <a:t> de </a:t>
            </a:r>
            <a:r>
              <a:rPr lang="en-IE" sz="1100" dirty="0" err="1">
                <a:latin typeface="Arial"/>
                <a:ea typeface="Arial"/>
                <a:cs typeface="Arial"/>
                <a:sym typeface="Arial"/>
              </a:rPr>
              <a:t>lúb</a:t>
            </a:r>
            <a:r>
              <a:rPr lang="en-IE" sz="1100" dirty="0">
                <a:latin typeface="Arial"/>
                <a:ea typeface="Arial"/>
                <a:cs typeface="Arial"/>
                <a:sym typeface="Arial"/>
              </a:rPr>
              <a:t>, </a:t>
            </a:r>
            <a:r>
              <a:rPr lang="en-IE" sz="1100" dirty="0" err="1">
                <a:latin typeface="Arial"/>
                <a:ea typeface="Arial"/>
                <a:cs typeface="Arial"/>
                <a:sym typeface="Arial"/>
              </a:rPr>
              <a:t>agus</a:t>
            </a:r>
            <a:r>
              <a:rPr lang="en-IE" sz="1100" dirty="0">
                <a:latin typeface="Arial"/>
                <a:ea typeface="Arial"/>
                <a:cs typeface="Arial"/>
                <a:sym typeface="Arial"/>
              </a:rPr>
              <a:t> </a:t>
            </a:r>
            <a:r>
              <a:rPr lang="en-IE" sz="1100" dirty="0" err="1">
                <a:latin typeface="Arial"/>
                <a:ea typeface="Arial"/>
                <a:cs typeface="Arial"/>
                <a:sym typeface="Arial"/>
              </a:rPr>
              <a:t>i</a:t>
            </a:r>
            <a:r>
              <a:rPr lang="en-IE" sz="1100" dirty="0">
                <a:latin typeface="Arial"/>
                <a:ea typeface="Arial"/>
                <a:cs typeface="Arial"/>
                <a:sym typeface="Arial"/>
              </a:rPr>
              <a:t> </a:t>
            </a:r>
            <a:r>
              <a:rPr lang="en-IE" sz="1100" dirty="0" err="1">
                <a:latin typeface="Arial"/>
                <a:ea typeface="Arial"/>
                <a:cs typeface="Arial"/>
                <a:sym typeface="Arial"/>
              </a:rPr>
              <a:t>ndáiríre</a:t>
            </a:r>
            <a:r>
              <a:rPr lang="en-IE" sz="1100" dirty="0">
                <a:latin typeface="Arial"/>
                <a:ea typeface="Arial"/>
                <a:cs typeface="Arial"/>
                <a:sym typeface="Arial"/>
              </a:rPr>
              <a:t> </a:t>
            </a:r>
            <a:r>
              <a:rPr lang="en-IE" sz="1100" dirty="0" err="1">
                <a:latin typeface="Arial"/>
                <a:ea typeface="Arial"/>
                <a:cs typeface="Arial"/>
                <a:sym typeface="Arial"/>
              </a:rPr>
              <a:t>cabhraíonn</a:t>
            </a:r>
            <a:r>
              <a:rPr lang="en-IE" sz="1100" dirty="0">
                <a:latin typeface="Arial"/>
                <a:ea typeface="Arial"/>
                <a:cs typeface="Arial"/>
                <a:sym typeface="Arial"/>
              </a:rPr>
              <a:t> </a:t>
            </a:r>
            <a:r>
              <a:rPr lang="en-IE" sz="1100" dirty="0" err="1">
                <a:latin typeface="Arial"/>
                <a:ea typeface="Arial"/>
                <a:cs typeface="Arial"/>
                <a:sym typeface="Arial"/>
              </a:rPr>
              <a:t>sé</a:t>
            </a:r>
            <a:r>
              <a:rPr lang="en-IE" sz="1100" dirty="0">
                <a:latin typeface="Arial"/>
                <a:ea typeface="Arial"/>
                <a:cs typeface="Arial"/>
                <a:sym typeface="Arial"/>
              </a:rPr>
              <a:t> </a:t>
            </a:r>
            <a:r>
              <a:rPr lang="en-IE" sz="1100" dirty="0" err="1">
                <a:latin typeface="Arial"/>
                <a:ea typeface="Arial"/>
                <a:cs typeface="Arial"/>
                <a:sym typeface="Arial"/>
              </a:rPr>
              <a:t>seo</a:t>
            </a:r>
            <a:r>
              <a:rPr lang="en-IE" sz="1100" dirty="0">
                <a:latin typeface="Arial"/>
                <a:ea typeface="Arial"/>
                <a:cs typeface="Arial"/>
                <a:sym typeface="Arial"/>
              </a:rPr>
              <a:t> linn a </a:t>
            </a:r>
            <a:r>
              <a:rPr lang="en-IE" sz="1100" dirty="0" err="1">
                <a:latin typeface="Arial"/>
                <a:ea typeface="Arial"/>
                <a:cs typeface="Arial"/>
                <a:sym typeface="Arial"/>
              </a:rPr>
              <a:t>fheiceáil</a:t>
            </a:r>
            <a:r>
              <a:rPr lang="en-IE" sz="1100" dirty="0">
                <a:latin typeface="Arial"/>
                <a:ea typeface="Arial"/>
                <a:cs typeface="Arial"/>
                <a:sym typeface="Arial"/>
              </a:rPr>
              <a:t> </a:t>
            </a:r>
            <a:r>
              <a:rPr lang="en-IE" sz="1100" dirty="0" err="1">
                <a:latin typeface="Arial"/>
                <a:ea typeface="Arial"/>
                <a:cs typeface="Arial"/>
                <a:sym typeface="Arial"/>
              </a:rPr>
              <a:t>conas</a:t>
            </a:r>
            <a:r>
              <a:rPr lang="en-IE" sz="1100" dirty="0">
                <a:latin typeface="Arial"/>
                <a:ea typeface="Arial"/>
                <a:cs typeface="Arial"/>
                <a:sym typeface="Arial"/>
              </a:rPr>
              <a:t> a </a:t>
            </a:r>
            <a:r>
              <a:rPr lang="en-IE" sz="1100" dirty="0" err="1">
                <a:latin typeface="Arial"/>
                <a:ea typeface="Arial"/>
                <a:cs typeface="Arial"/>
                <a:sym typeface="Arial"/>
              </a:rPr>
              <a:t>oibríonn</a:t>
            </a:r>
            <a:r>
              <a:rPr lang="en-IE" sz="1100" dirty="0">
                <a:latin typeface="Arial"/>
                <a:ea typeface="Arial"/>
                <a:cs typeface="Arial"/>
                <a:sym typeface="Arial"/>
              </a:rPr>
              <a:t> </a:t>
            </a:r>
            <a:r>
              <a:rPr lang="en-IE" sz="1100" dirty="0" err="1">
                <a:latin typeface="Arial"/>
                <a:ea typeface="Arial"/>
                <a:cs typeface="Arial"/>
                <a:sym typeface="Arial"/>
              </a:rPr>
              <a:t>nuashonrú</a:t>
            </a:r>
            <a:r>
              <a:rPr lang="en-IE" sz="1100" dirty="0">
                <a:latin typeface="Arial"/>
                <a:ea typeface="Arial"/>
                <a:cs typeface="Arial"/>
                <a:sym typeface="Arial"/>
              </a:rPr>
              <a:t> </a:t>
            </a:r>
            <a:r>
              <a:rPr lang="en-IE" sz="1100" dirty="0" err="1">
                <a:latin typeface="Arial"/>
                <a:ea typeface="Arial"/>
                <a:cs typeface="Arial"/>
                <a:sym typeface="Arial"/>
              </a:rPr>
              <a:t>athróg</a:t>
            </a:r>
            <a:r>
              <a:rPr lang="en-IE" sz="1100" dirty="0">
                <a:latin typeface="Arial"/>
                <a:ea typeface="Arial"/>
                <a:cs typeface="Arial"/>
                <a:sym typeface="Arial"/>
              </a:rPr>
              <a:t>.</a:t>
            </a: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b="1" dirty="0">
                <a:latin typeface="Arial"/>
                <a:ea typeface="Arial"/>
                <a:cs typeface="Arial"/>
                <a:sym typeface="Arial"/>
              </a:rPr>
              <a:t>[An </a:t>
            </a:r>
            <a:r>
              <a:rPr lang="en-IE" sz="1100" b="1" dirty="0" err="1">
                <a:latin typeface="Arial"/>
                <a:ea typeface="Arial"/>
                <a:cs typeface="Arial"/>
                <a:sym typeface="Arial"/>
              </a:rPr>
              <a:t>chéad</a:t>
            </a:r>
            <a:r>
              <a:rPr lang="en-IE" sz="1100" b="1" dirty="0">
                <a:latin typeface="Arial"/>
                <a:ea typeface="Arial"/>
                <a:cs typeface="Arial"/>
                <a:sym typeface="Arial"/>
              </a:rPr>
              <a:t> </a:t>
            </a:r>
            <a:r>
              <a:rPr lang="en-IE" sz="1100" b="1" dirty="0" err="1">
                <a:latin typeface="Arial"/>
                <a:ea typeface="Arial"/>
                <a:cs typeface="Arial"/>
                <a:sym typeface="Arial"/>
              </a:rPr>
              <a:t>bheochan</a:t>
            </a:r>
            <a:r>
              <a:rPr lang="en-IE" sz="1100" b="1" dirty="0">
                <a:latin typeface="Arial"/>
                <a:ea typeface="Arial"/>
                <a:cs typeface="Arial"/>
                <a:sym typeface="Arial"/>
              </a:rPr>
              <a:t> </a:t>
            </a:r>
            <a:r>
              <a:rPr lang="en-IE" sz="1100" b="1" dirty="0" err="1">
                <a:latin typeface="Arial"/>
                <a:ea typeface="Arial"/>
                <a:cs typeface="Arial"/>
                <a:sym typeface="Arial"/>
              </a:rPr>
              <a:t>eile</a:t>
            </a:r>
            <a:r>
              <a:rPr lang="en-IE" sz="1100" b="1" dirty="0">
                <a:latin typeface="Arial"/>
                <a:ea typeface="Arial"/>
                <a:cs typeface="Arial"/>
                <a:sym typeface="Arial"/>
              </a:rPr>
              <a:t>] /[Next Animation]</a:t>
            </a:r>
            <a:endParaRPr sz="1100" b="1"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dirty="0" err="1">
                <a:latin typeface="Arial"/>
                <a:ea typeface="Arial"/>
                <a:cs typeface="Arial"/>
                <a:sym typeface="Arial"/>
              </a:rPr>
              <a:t>Féach</a:t>
            </a:r>
            <a:r>
              <a:rPr lang="en-IE" sz="1100" dirty="0">
                <a:latin typeface="Arial"/>
                <a:ea typeface="Arial"/>
                <a:cs typeface="Arial"/>
                <a:sym typeface="Arial"/>
              </a:rPr>
              <a:t> </a:t>
            </a:r>
            <a:r>
              <a:rPr lang="en-IE" sz="1100" dirty="0" err="1">
                <a:latin typeface="Arial"/>
                <a:ea typeface="Arial"/>
                <a:cs typeface="Arial"/>
                <a:sym typeface="Arial"/>
              </a:rPr>
              <a:t>ar</a:t>
            </a:r>
            <a:r>
              <a:rPr lang="en-IE" sz="1100" dirty="0">
                <a:latin typeface="Arial"/>
                <a:ea typeface="Arial"/>
                <a:cs typeface="Arial"/>
                <a:sym typeface="Arial"/>
              </a:rPr>
              <a:t> an </a:t>
            </a:r>
            <a:r>
              <a:rPr lang="en-IE" sz="1100" dirty="0" err="1">
                <a:latin typeface="Arial"/>
                <a:ea typeface="Arial"/>
                <a:cs typeface="Arial"/>
                <a:sym typeface="Arial"/>
              </a:rPr>
              <a:t>gcód</a:t>
            </a:r>
            <a:r>
              <a:rPr lang="en-IE" sz="1100" dirty="0">
                <a:latin typeface="Arial"/>
                <a:ea typeface="Arial"/>
                <a:cs typeface="Arial"/>
                <a:sym typeface="Arial"/>
              </a:rPr>
              <a:t> </a:t>
            </a:r>
            <a:r>
              <a:rPr lang="en-IE" sz="1100" dirty="0" err="1">
                <a:latin typeface="Arial"/>
                <a:ea typeface="Arial"/>
                <a:cs typeface="Arial"/>
                <a:sym typeface="Arial"/>
              </a:rPr>
              <a:t>seo</a:t>
            </a:r>
            <a:r>
              <a:rPr lang="en-IE" sz="1100" dirty="0">
                <a:latin typeface="Arial"/>
                <a:ea typeface="Arial"/>
                <a:cs typeface="Arial"/>
                <a:sym typeface="Arial"/>
              </a:rPr>
              <a:t>: </a:t>
            </a:r>
            <a:r>
              <a:rPr lang="en-IE" sz="1100" dirty="0" err="1">
                <a:latin typeface="Arial"/>
                <a:ea typeface="Arial"/>
                <a:cs typeface="Arial"/>
                <a:sym typeface="Arial"/>
              </a:rPr>
              <a:t>ríomhann</a:t>
            </a:r>
            <a:r>
              <a:rPr lang="en-IE" sz="1100" dirty="0">
                <a:latin typeface="Arial"/>
                <a:ea typeface="Arial"/>
                <a:cs typeface="Arial"/>
                <a:sym typeface="Arial"/>
              </a:rPr>
              <a:t> </a:t>
            </a:r>
            <a:r>
              <a:rPr lang="en-IE" sz="1100" dirty="0" err="1">
                <a:latin typeface="Arial"/>
                <a:ea typeface="Arial"/>
                <a:cs typeface="Arial"/>
                <a:sym typeface="Arial"/>
              </a:rPr>
              <a:t>sé</a:t>
            </a:r>
            <a:r>
              <a:rPr lang="en-IE" sz="1100" dirty="0">
                <a:latin typeface="Arial"/>
                <a:ea typeface="Arial"/>
                <a:cs typeface="Arial"/>
                <a:sym typeface="Arial"/>
              </a:rPr>
              <a:t> </a:t>
            </a:r>
            <a:r>
              <a:rPr lang="en-IE" sz="1100" dirty="0" err="1">
                <a:latin typeface="Arial"/>
                <a:ea typeface="Arial"/>
                <a:cs typeface="Arial"/>
                <a:sym typeface="Arial"/>
              </a:rPr>
              <a:t>uimhir</a:t>
            </a:r>
            <a:r>
              <a:rPr lang="en-IE" sz="1100" dirty="0">
                <a:latin typeface="Arial"/>
                <a:ea typeface="Arial"/>
                <a:cs typeface="Arial"/>
                <a:sym typeface="Arial"/>
              </a:rPr>
              <a:t> </a:t>
            </a:r>
            <a:r>
              <a:rPr lang="en-IE" sz="1100" dirty="0" err="1">
                <a:latin typeface="Arial"/>
                <a:ea typeface="Arial"/>
                <a:cs typeface="Arial"/>
                <a:sym typeface="Arial"/>
              </a:rPr>
              <a:t>randamach</a:t>
            </a:r>
            <a:r>
              <a:rPr lang="en-IE" sz="1100" dirty="0">
                <a:latin typeface="Arial"/>
                <a:ea typeface="Arial"/>
                <a:cs typeface="Arial"/>
                <a:sym typeface="Arial"/>
              </a:rPr>
              <a:t> </a:t>
            </a:r>
            <a:r>
              <a:rPr lang="en-IE" sz="1100" dirty="0" err="1">
                <a:latin typeface="Arial"/>
                <a:ea typeface="Arial"/>
                <a:cs typeface="Arial"/>
                <a:sym typeface="Arial"/>
              </a:rPr>
              <a:t>agus</a:t>
            </a:r>
            <a:r>
              <a:rPr lang="en-IE" sz="1100" dirty="0">
                <a:latin typeface="Arial"/>
                <a:ea typeface="Arial"/>
                <a:cs typeface="Arial"/>
                <a:sym typeface="Arial"/>
              </a:rPr>
              <a:t> </a:t>
            </a:r>
            <a:r>
              <a:rPr lang="en-IE" sz="1100" dirty="0" err="1">
                <a:latin typeface="Arial"/>
                <a:ea typeface="Arial"/>
                <a:cs typeface="Arial"/>
                <a:sym typeface="Arial"/>
              </a:rPr>
              <a:t>stórálann</a:t>
            </a:r>
            <a:r>
              <a:rPr lang="en-IE" sz="1100" dirty="0">
                <a:latin typeface="Arial"/>
                <a:ea typeface="Arial"/>
                <a:cs typeface="Arial"/>
                <a:sym typeface="Arial"/>
              </a:rPr>
              <a:t> </a:t>
            </a:r>
            <a:r>
              <a:rPr lang="en-IE" sz="1100" dirty="0" err="1">
                <a:latin typeface="Arial"/>
                <a:ea typeface="Arial"/>
                <a:cs typeface="Arial"/>
                <a:sym typeface="Arial"/>
              </a:rPr>
              <a:t>sé</a:t>
            </a:r>
            <a:r>
              <a:rPr lang="en-IE" sz="1100" dirty="0">
                <a:latin typeface="Arial"/>
                <a:ea typeface="Arial"/>
                <a:cs typeface="Arial"/>
                <a:sym typeface="Arial"/>
              </a:rPr>
              <a:t> í in </a:t>
            </a:r>
            <a:r>
              <a:rPr lang="en-IE" sz="1100" dirty="0" err="1">
                <a:latin typeface="Arial"/>
                <a:ea typeface="Arial"/>
                <a:cs typeface="Arial"/>
                <a:sym typeface="Arial"/>
              </a:rPr>
              <a:t>athróg</a:t>
            </a:r>
            <a:r>
              <a:rPr lang="en-IE" sz="1100" dirty="0">
                <a:latin typeface="Arial"/>
                <a:ea typeface="Arial"/>
                <a:cs typeface="Arial"/>
                <a:sym typeface="Arial"/>
              </a:rPr>
              <a:t>. Ansin </a:t>
            </a:r>
            <a:r>
              <a:rPr lang="en-IE" sz="1100" dirty="0" err="1">
                <a:latin typeface="Arial"/>
                <a:ea typeface="Arial"/>
                <a:cs typeface="Arial"/>
                <a:sym typeface="Arial"/>
              </a:rPr>
              <a:t>úsáideann</a:t>
            </a:r>
            <a:r>
              <a:rPr lang="en-IE" sz="1100" dirty="0">
                <a:latin typeface="Arial"/>
                <a:ea typeface="Arial"/>
                <a:cs typeface="Arial"/>
                <a:sym typeface="Arial"/>
              </a:rPr>
              <a:t> </a:t>
            </a:r>
            <a:r>
              <a:rPr lang="en-IE" sz="1100" dirty="0" err="1">
                <a:latin typeface="Arial"/>
                <a:ea typeface="Arial"/>
                <a:cs typeface="Arial"/>
                <a:sym typeface="Arial"/>
              </a:rPr>
              <a:t>sé</a:t>
            </a:r>
            <a:r>
              <a:rPr lang="en-IE" sz="1100" dirty="0">
                <a:latin typeface="Arial"/>
                <a:ea typeface="Arial"/>
                <a:cs typeface="Arial"/>
                <a:sym typeface="Arial"/>
              </a:rPr>
              <a:t> an </a:t>
            </a:r>
            <a:r>
              <a:rPr lang="en-IE" sz="1100" dirty="0" err="1">
                <a:latin typeface="Arial"/>
                <a:ea typeface="Arial"/>
                <a:cs typeface="Arial"/>
                <a:sym typeface="Arial"/>
              </a:rPr>
              <a:t>athróg</a:t>
            </a:r>
            <a:r>
              <a:rPr lang="en-IE" sz="1100" dirty="0">
                <a:latin typeface="Arial"/>
                <a:ea typeface="Arial"/>
                <a:cs typeface="Arial"/>
                <a:sym typeface="Arial"/>
              </a:rPr>
              <a:t> </a:t>
            </a:r>
            <a:r>
              <a:rPr lang="en-IE" sz="1100" dirty="0" err="1">
                <a:latin typeface="Arial"/>
                <a:ea typeface="Arial"/>
                <a:cs typeface="Arial"/>
                <a:sym typeface="Arial"/>
              </a:rPr>
              <a:t>chéanna</a:t>
            </a:r>
            <a:r>
              <a:rPr lang="en-IE" sz="1100" dirty="0">
                <a:latin typeface="Arial"/>
                <a:ea typeface="Arial"/>
                <a:cs typeface="Arial"/>
                <a:sym typeface="Arial"/>
              </a:rPr>
              <a:t> </a:t>
            </a:r>
            <a:r>
              <a:rPr lang="en-IE" sz="1100" dirty="0" err="1">
                <a:latin typeface="Arial"/>
                <a:ea typeface="Arial"/>
                <a:cs typeface="Arial"/>
                <a:sym typeface="Arial"/>
              </a:rPr>
              <a:t>i</a:t>
            </a:r>
            <a:r>
              <a:rPr lang="en-IE" sz="1100" dirty="0">
                <a:latin typeface="Arial"/>
                <a:ea typeface="Arial"/>
                <a:cs typeface="Arial"/>
                <a:sym typeface="Arial"/>
              </a:rPr>
              <a:t> </a:t>
            </a:r>
            <a:r>
              <a:rPr lang="en-IE" sz="1100" dirty="0" err="1">
                <a:latin typeface="Arial"/>
                <a:ea typeface="Arial"/>
                <a:cs typeface="Arial"/>
                <a:sym typeface="Arial"/>
              </a:rPr>
              <a:t>dhá</a:t>
            </a:r>
            <a:r>
              <a:rPr lang="en-IE" sz="1100" dirty="0">
                <a:latin typeface="Arial"/>
                <a:ea typeface="Arial"/>
                <a:cs typeface="Arial"/>
                <a:sym typeface="Arial"/>
              </a:rPr>
              <a:t> </a:t>
            </a:r>
            <a:r>
              <a:rPr lang="en-IE" sz="1100" dirty="0" err="1">
                <a:latin typeface="Arial"/>
                <a:ea typeface="Arial"/>
                <a:cs typeface="Arial"/>
                <a:sym typeface="Arial"/>
              </a:rPr>
              <a:t>ordú</a:t>
            </a:r>
            <a:r>
              <a:rPr lang="en-IE" sz="1100" dirty="0">
                <a:latin typeface="Arial"/>
                <a:ea typeface="Arial"/>
                <a:cs typeface="Arial"/>
                <a:sym typeface="Arial"/>
              </a:rPr>
              <a:t> </a:t>
            </a:r>
            <a:r>
              <a:rPr lang="en-IE" sz="1100" dirty="0" err="1">
                <a:latin typeface="Arial"/>
                <a:ea typeface="Arial"/>
                <a:cs typeface="Arial"/>
                <a:sym typeface="Arial"/>
              </a:rPr>
              <a:t>éagsúla</a:t>
            </a:r>
            <a:r>
              <a:rPr lang="en-IE" sz="1100" dirty="0">
                <a:latin typeface="Arial"/>
                <a:ea typeface="Arial"/>
                <a:cs typeface="Arial"/>
                <a:sym typeface="Arial"/>
              </a:rPr>
              <a:t>. </a:t>
            </a:r>
            <a:r>
              <a:rPr lang="en-IE" sz="1100" dirty="0" err="1">
                <a:latin typeface="Arial"/>
                <a:ea typeface="Arial"/>
                <a:cs typeface="Arial"/>
                <a:sym typeface="Arial"/>
              </a:rPr>
              <a:t>Stórálfaidh</a:t>
            </a:r>
            <a:r>
              <a:rPr lang="en-IE" sz="1100" dirty="0">
                <a:latin typeface="Arial"/>
                <a:ea typeface="Arial"/>
                <a:cs typeface="Arial"/>
                <a:sym typeface="Arial"/>
              </a:rPr>
              <a:t> an </a:t>
            </a:r>
            <a:r>
              <a:rPr lang="en-IE" sz="1100" dirty="0" err="1">
                <a:latin typeface="Arial"/>
                <a:ea typeface="Arial"/>
                <a:cs typeface="Arial"/>
                <a:sym typeface="Arial"/>
              </a:rPr>
              <a:t>athróg</a:t>
            </a:r>
            <a:r>
              <a:rPr lang="en-IE" sz="1100" dirty="0">
                <a:latin typeface="Arial"/>
                <a:ea typeface="Arial"/>
                <a:cs typeface="Arial"/>
                <a:sym typeface="Arial"/>
              </a:rPr>
              <a:t> an </a:t>
            </a:r>
            <a:r>
              <a:rPr lang="en-IE" sz="1100" dirty="0" err="1">
                <a:latin typeface="Arial"/>
                <a:ea typeface="Arial"/>
                <a:cs typeface="Arial"/>
                <a:sym typeface="Arial"/>
              </a:rPr>
              <a:t>uimhir</a:t>
            </a:r>
            <a:r>
              <a:rPr lang="en-IE" sz="1100" dirty="0">
                <a:latin typeface="Arial"/>
                <a:ea typeface="Arial"/>
                <a:cs typeface="Arial"/>
                <a:sym typeface="Arial"/>
              </a:rPr>
              <a:t> </a:t>
            </a:r>
            <a:r>
              <a:rPr lang="en-IE" sz="1100" dirty="0" err="1">
                <a:latin typeface="Arial"/>
                <a:ea typeface="Arial"/>
                <a:cs typeface="Arial"/>
                <a:sym typeface="Arial"/>
              </a:rPr>
              <a:t>chéanna</a:t>
            </a:r>
            <a:r>
              <a:rPr lang="en-IE" sz="1100" dirty="0">
                <a:latin typeface="Arial"/>
                <a:ea typeface="Arial"/>
                <a:cs typeface="Arial"/>
                <a:sym typeface="Arial"/>
              </a:rPr>
              <a:t> an </a:t>
            </a:r>
            <a:r>
              <a:rPr lang="en-IE" sz="1100" dirty="0" err="1">
                <a:latin typeface="Arial"/>
                <a:ea typeface="Arial"/>
                <a:cs typeface="Arial"/>
                <a:sym typeface="Arial"/>
              </a:rPr>
              <a:t>dá</a:t>
            </a:r>
            <a:r>
              <a:rPr lang="en-IE" sz="1100" dirty="0">
                <a:latin typeface="Arial"/>
                <a:ea typeface="Arial"/>
                <a:cs typeface="Arial"/>
                <a:sym typeface="Arial"/>
              </a:rPr>
              <a:t> </a:t>
            </a:r>
            <a:r>
              <a:rPr lang="en-IE" sz="1100" dirty="0" err="1">
                <a:latin typeface="Arial"/>
                <a:ea typeface="Arial"/>
                <a:cs typeface="Arial"/>
                <a:sym typeface="Arial"/>
              </a:rPr>
              <a:t>uair</a:t>
            </a:r>
            <a:r>
              <a:rPr lang="en-IE" sz="1100" dirty="0">
                <a:latin typeface="Arial"/>
                <a:ea typeface="Arial"/>
                <a:cs typeface="Arial"/>
                <a:sym typeface="Arial"/>
              </a:rPr>
              <a:t> – </a:t>
            </a:r>
            <a:r>
              <a:rPr lang="en-IE" sz="1100" dirty="0" err="1">
                <a:latin typeface="Arial"/>
                <a:ea typeface="Arial"/>
                <a:cs typeface="Arial"/>
                <a:sym typeface="Arial"/>
              </a:rPr>
              <a:t>dá</a:t>
            </a:r>
            <a:r>
              <a:rPr lang="en-IE" sz="1100" dirty="0">
                <a:latin typeface="Arial"/>
                <a:ea typeface="Arial"/>
                <a:cs typeface="Arial"/>
                <a:sym typeface="Arial"/>
              </a:rPr>
              <a:t> n-</a:t>
            </a:r>
            <a:r>
              <a:rPr lang="en-IE" sz="1100" dirty="0" err="1">
                <a:latin typeface="Arial"/>
                <a:ea typeface="Arial"/>
                <a:cs typeface="Arial"/>
                <a:sym typeface="Arial"/>
              </a:rPr>
              <a:t>úsáidfimis</a:t>
            </a:r>
            <a:r>
              <a:rPr lang="en-IE" sz="1100" dirty="0">
                <a:latin typeface="Arial"/>
                <a:ea typeface="Arial"/>
                <a:cs typeface="Arial"/>
                <a:sym typeface="Arial"/>
              </a:rPr>
              <a:t> “</a:t>
            </a:r>
            <a:r>
              <a:rPr lang="en-IE" sz="1100" dirty="0" err="1">
                <a:latin typeface="Arial"/>
                <a:ea typeface="Arial"/>
                <a:cs typeface="Arial"/>
                <a:sym typeface="Arial"/>
              </a:rPr>
              <a:t>random.randint</a:t>
            </a:r>
            <a:r>
              <a:rPr lang="en-IE" sz="1100" dirty="0">
                <a:latin typeface="Arial"/>
                <a:ea typeface="Arial"/>
                <a:cs typeface="Arial"/>
                <a:sym typeface="Arial"/>
              </a:rPr>
              <a:t>” </a:t>
            </a:r>
            <a:r>
              <a:rPr lang="en-IE" sz="1100" dirty="0" err="1">
                <a:latin typeface="Arial"/>
                <a:ea typeface="Arial"/>
                <a:cs typeface="Arial"/>
                <a:sym typeface="Arial"/>
              </a:rPr>
              <a:t>faoi</a:t>
            </a:r>
            <a:r>
              <a:rPr lang="en-IE" sz="1100" dirty="0">
                <a:latin typeface="Arial"/>
                <a:ea typeface="Arial"/>
                <a:cs typeface="Arial"/>
                <a:sym typeface="Arial"/>
              </a:rPr>
              <a:t> </a:t>
            </a:r>
            <a:r>
              <a:rPr lang="en-IE" sz="1100" dirty="0" err="1">
                <a:latin typeface="Arial"/>
                <a:ea typeface="Arial"/>
                <a:cs typeface="Arial"/>
                <a:sym typeface="Arial"/>
              </a:rPr>
              <a:t>dhó</a:t>
            </a:r>
            <a:r>
              <a:rPr lang="en-IE" sz="1100" dirty="0">
                <a:latin typeface="Arial"/>
                <a:ea typeface="Arial"/>
                <a:cs typeface="Arial"/>
                <a:sym typeface="Arial"/>
              </a:rPr>
              <a:t>, is </a:t>
            </a:r>
            <a:r>
              <a:rPr lang="en-IE" sz="1100" dirty="0" err="1">
                <a:latin typeface="Arial"/>
                <a:ea typeface="Arial"/>
                <a:cs typeface="Arial"/>
                <a:sym typeface="Arial"/>
              </a:rPr>
              <a:t>dócha</a:t>
            </a:r>
            <a:r>
              <a:rPr lang="en-IE" sz="1100" dirty="0">
                <a:latin typeface="Arial"/>
                <a:ea typeface="Arial"/>
                <a:cs typeface="Arial"/>
                <a:sym typeface="Arial"/>
              </a:rPr>
              <a:t> go </a:t>
            </a:r>
            <a:r>
              <a:rPr lang="en-IE" sz="1100" dirty="0" err="1">
                <a:latin typeface="Arial"/>
                <a:ea typeface="Arial"/>
                <a:cs typeface="Arial"/>
                <a:sym typeface="Arial"/>
              </a:rPr>
              <a:t>bhfaighimis</a:t>
            </a:r>
            <a:r>
              <a:rPr lang="en-IE" sz="1100" dirty="0">
                <a:latin typeface="Arial"/>
                <a:ea typeface="Arial"/>
                <a:cs typeface="Arial"/>
                <a:sym typeface="Arial"/>
              </a:rPr>
              <a:t> </a:t>
            </a:r>
            <a:r>
              <a:rPr lang="en-IE" sz="1100" dirty="0" err="1">
                <a:latin typeface="Arial"/>
                <a:ea typeface="Arial"/>
                <a:cs typeface="Arial"/>
                <a:sym typeface="Arial"/>
              </a:rPr>
              <a:t>dhá</a:t>
            </a:r>
            <a:r>
              <a:rPr lang="en-IE" sz="1100" dirty="0">
                <a:latin typeface="Arial"/>
                <a:ea typeface="Arial"/>
                <a:cs typeface="Arial"/>
                <a:sym typeface="Arial"/>
              </a:rPr>
              <a:t> </a:t>
            </a:r>
            <a:r>
              <a:rPr lang="en-IE" sz="1100" dirty="0" err="1">
                <a:latin typeface="Arial"/>
                <a:ea typeface="Arial"/>
                <a:cs typeface="Arial"/>
                <a:sym typeface="Arial"/>
              </a:rPr>
              <a:t>uimhir</a:t>
            </a:r>
            <a:r>
              <a:rPr lang="en-IE" sz="1100" dirty="0">
                <a:latin typeface="Arial"/>
                <a:ea typeface="Arial"/>
                <a:cs typeface="Arial"/>
                <a:sym typeface="Arial"/>
              </a:rPr>
              <a:t> </a:t>
            </a:r>
            <a:r>
              <a:rPr lang="en-IE" sz="1100" dirty="0" err="1">
                <a:latin typeface="Arial"/>
                <a:ea typeface="Arial"/>
                <a:cs typeface="Arial"/>
                <a:sym typeface="Arial"/>
              </a:rPr>
              <a:t>éagsúla</a:t>
            </a:r>
            <a:r>
              <a:rPr lang="en-IE" sz="1100" dirty="0">
                <a:latin typeface="Arial"/>
                <a:ea typeface="Arial"/>
                <a:cs typeface="Arial"/>
                <a:sym typeface="Arial"/>
              </a:rPr>
              <a:t>.</a:t>
            </a: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b="1" dirty="0">
                <a:latin typeface="Arial"/>
                <a:ea typeface="Arial"/>
                <a:cs typeface="Arial"/>
                <a:sym typeface="Arial"/>
              </a:rPr>
              <a:t>[An </a:t>
            </a:r>
            <a:r>
              <a:rPr lang="en-IE" sz="1100" b="1" dirty="0" err="1">
                <a:latin typeface="Arial"/>
                <a:ea typeface="Arial"/>
                <a:cs typeface="Arial"/>
                <a:sym typeface="Arial"/>
              </a:rPr>
              <a:t>chéad</a:t>
            </a:r>
            <a:r>
              <a:rPr lang="en-IE" sz="1100" b="1" dirty="0">
                <a:latin typeface="Arial"/>
                <a:ea typeface="Arial"/>
                <a:cs typeface="Arial"/>
                <a:sym typeface="Arial"/>
              </a:rPr>
              <a:t> </a:t>
            </a:r>
            <a:r>
              <a:rPr lang="en-IE" sz="1100" b="1" dirty="0" err="1">
                <a:latin typeface="Arial"/>
                <a:ea typeface="Arial"/>
                <a:cs typeface="Arial"/>
                <a:sym typeface="Arial"/>
              </a:rPr>
              <a:t>bheochan</a:t>
            </a:r>
            <a:r>
              <a:rPr lang="en-IE" sz="1100" b="1" dirty="0">
                <a:latin typeface="Arial"/>
                <a:ea typeface="Arial"/>
                <a:cs typeface="Arial"/>
                <a:sym typeface="Arial"/>
              </a:rPr>
              <a:t> </a:t>
            </a:r>
            <a:r>
              <a:rPr lang="en-IE" sz="1100" b="1" dirty="0" err="1">
                <a:latin typeface="Arial"/>
                <a:ea typeface="Arial"/>
                <a:cs typeface="Arial"/>
                <a:sym typeface="Arial"/>
              </a:rPr>
              <a:t>eile</a:t>
            </a:r>
            <a:r>
              <a:rPr lang="en-IE" sz="1100" b="1" dirty="0">
                <a:latin typeface="Arial"/>
                <a:ea typeface="Arial"/>
                <a:cs typeface="Arial"/>
                <a:sym typeface="Arial"/>
              </a:rPr>
              <a:t>] /[Next Animation]</a:t>
            </a:r>
            <a:endParaRPr sz="1100" b="1"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dirty="0" err="1">
                <a:latin typeface="Arial"/>
                <a:ea typeface="Arial"/>
                <a:cs typeface="Arial"/>
                <a:sym typeface="Arial"/>
              </a:rPr>
              <a:t>Déanaimid</a:t>
            </a:r>
            <a:r>
              <a:rPr lang="en-IE" sz="1100" dirty="0">
                <a:latin typeface="Arial"/>
                <a:ea typeface="Arial"/>
                <a:cs typeface="Arial"/>
                <a:sym typeface="Arial"/>
              </a:rPr>
              <a:t> é </a:t>
            </a:r>
            <a:r>
              <a:rPr lang="en-IE" sz="1100" dirty="0" err="1">
                <a:latin typeface="Arial"/>
                <a:ea typeface="Arial"/>
                <a:cs typeface="Arial"/>
                <a:sym typeface="Arial"/>
              </a:rPr>
              <a:t>seo</a:t>
            </a:r>
            <a:r>
              <a:rPr lang="en-IE" sz="1100" dirty="0">
                <a:latin typeface="Arial"/>
                <a:ea typeface="Arial"/>
                <a:cs typeface="Arial"/>
                <a:sym typeface="Arial"/>
              </a:rPr>
              <a:t> </a:t>
            </a:r>
            <a:r>
              <a:rPr lang="en-IE" sz="1100" dirty="0" err="1">
                <a:latin typeface="Arial"/>
                <a:ea typeface="Arial"/>
                <a:cs typeface="Arial"/>
                <a:sym typeface="Arial"/>
              </a:rPr>
              <a:t>arís</a:t>
            </a:r>
            <a:r>
              <a:rPr lang="en-IE" sz="1100" dirty="0">
                <a:latin typeface="Arial"/>
                <a:ea typeface="Arial"/>
                <a:cs typeface="Arial"/>
                <a:sym typeface="Arial"/>
              </a:rPr>
              <a:t> </a:t>
            </a:r>
            <a:r>
              <a:rPr lang="en-IE" sz="1100" dirty="0" err="1">
                <a:latin typeface="Arial"/>
                <a:ea typeface="Arial"/>
                <a:cs typeface="Arial"/>
                <a:sym typeface="Arial"/>
              </a:rPr>
              <a:t>agus</a:t>
            </a:r>
            <a:r>
              <a:rPr lang="en-IE" sz="1100" dirty="0">
                <a:latin typeface="Arial"/>
                <a:ea typeface="Arial"/>
                <a:cs typeface="Arial"/>
                <a:sym typeface="Arial"/>
              </a:rPr>
              <a:t> </a:t>
            </a:r>
            <a:r>
              <a:rPr lang="en-IE" sz="1100" dirty="0" err="1">
                <a:latin typeface="Arial"/>
                <a:ea typeface="Arial"/>
                <a:cs typeface="Arial"/>
                <a:sym typeface="Arial"/>
              </a:rPr>
              <a:t>arís</a:t>
            </a:r>
            <a:r>
              <a:rPr lang="en-IE" sz="1100" dirty="0">
                <a:latin typeface="Arial"/>
                <a:ea typeface="Arial"/>
                <a:cs typeface="Arial"/>
                <a:sym typeface="Arial"/>
              </a:rPr>
              <a:t> </a:t>
            </a:r>
            <a:r>
              <a:rPr lang="en-IE" sz="1100" dirty="0" err="1">
                <a:latin typeface="Arial"/>
                <a:ea typeface="Arial"/>
                <a:cs typeface="Arial"/>
                <a:sym typeface="Arial"/>
              </a:rPr>
              <a:t>eile</a:t>
            </a:r>
            <a:r>
              <a:rPr lang="en-IE" sz="1100" dirty="0">
                <a:latin typeface="Arial"/>
                <a:ea typeface="Arial"/>
                <a:cs typeface="Arial"/>
                <a:sym typeface="Arial"/>
              </a:rPr>
              <a:t>, </a:t>
            </a:r>
            <a:r>
              <a:rPr lang="en-IE" sz="1100" dirty="0" err="1">
                <a:latin typeface="Arial"/>
                <a:ea typeface="Arial"/>
                <a:cs typeface="Arial"/>
                <a:sym typeface="Arial"/>
              </a:rPr>
              <a:t>i</a:t>
            </a:r>
            <a:r>
              <a:rPr lang="en-IE" sz="1100" dirty="0">
                <a:latin typeface="Arial"/>
                <a:ea typeface="Arial"/>
                <a:cs typeface="Arial"/>
                <a:sym typeface="Arial"/>
              </a:rPr>
              <a:t> </a:t>
            </a:r>
            <a:r>
              <a:rPr lang="en-IE" sz="1100" dirty="0" err="1">
                <a:latin typeface="Arial"/>
                <a:ea typeface="Arial"/>
                <a:cs typeface="Arial"/>
                <a:sym typeface="Arial"/>
              </a:rPr>
              <a:t>lúb</a:t>
            </a:r>
            <a:r>
              <a:rPr lang="en-IE" sz="1100" dirty="0">
                <a:latin typeface="Arial"/>
                <a:ea typeface="Arial"/>
                <a:cs typeface="Arial"/>
                <a:sym typeface="Arial"/>
              </a:rPr>
              <a:t>. Mar sin </a:t>
            </a:r>
            <a:r>
              <a:rPr lang="en-IE" sz="1100" dirty="0" err="1">
                <a:latin typeface="Arial"/>
                <a:ea typeface="Arial"/>
                <a:cs typeface="Arial"/>
                <a:sym typeface="Arial"/>
              </a:rPr>
              <a:t>nuair</a:t>
            </a:r>
            <a:r>
              <a:rPr lang="en-IE" sz="1100" dirty="0">
                <a:latin typeface="Arial"/>
                <a:ea typeface="Arial"/>
                <a:cs typeface="Arial"/>
                <a:sym typeface="Arial"/>
              </a:rPr>
              <a:t> a </a:t>
            </a:r>
            <a:r>
              <a:rPr lang="en-IE" sz="1100" dirty="0" err="1">
                <a:latin typeface="Arial"/>
                <a:ea typeface="Arial"/>
                <a:cs typeface="Arial"/>
                <a:sym typeface="Arial"/>
              </a:rPr>
              <a:t>rithim</a:t>
            </a:r>
            <a:r>
              <a:rPr lang="en-IE" sz="1100" dirty="0">
                <a:latin typeface="Arial"/>
                <a:ea typeface="Arial"/>
                <a:cs typeface="Arial"/>
                <a:sym typeface="Arial"/>
              </a:rPr>
              <a:t> é…</a:t>
            </a: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b="1" dirty="0">
                <a:latin typeface="Arial"/>
                <a:ea typeface="Arial"/>
                <a:cs typeface="Arial"/>
                <a:sym typeface="Arial"/>
              </a:rPr>
              <a:t>[An </a:t>
            </a:r>
            <a:r>
              <a:rPr lang="en-IE" sz="1100" b="1" dirty="0" err="1">
                <a:latin typeface="Arial"/>
                <a:ea typeface="Arial"/>
                <a:cs typeface="Arial"/>
                <a:sym typeface="Arial"/>
              </a:rPr>
              <a:t>chéad</a:t>
            </a:r>
            <a:r>
              <a:rPr lang="en-IE" sz="1100" b="1" dirty="0">
                <a:latin typeface="Arial"/>
                <a:ea typeface="Arial"/>
                <a:cs typeface="Arial"/>
                <a:sym typeface="Arial"/>
              </a:rPr>
              <a:t> </a:t>
            </a:r>
            <a:r>
              <a:rPr lang="en-IE" sz="1100" b="1" dirty="0" err="1">
                <a:latin typeface="Arial"/>
                <a:ea typeface="Arial"/>
                <a:cs typeface="Arial"/>
                <a:sym typeface="Arial"/>
              </a:rPr>
              <a:t>bheochan</a:t>
            </a:r>
            <a:r>
              <a:rPr lang="en-IE" sz="1100" b="1" dirty="0">
                <a:latin typeface="Arial"/>
                <a:ea typeface="Arial"/>
                <a:cs typeface="Arial"/>
                <a:sym typeface="Arial"/>
              </a:rPr>
              <a:t> </a:t>
            </a:r>
            <a:r>
              <a:rPr lang="en-IE" sz="1100" b="1" dirty="0" err="1">
                <a:latin typeface="Arial"/>
                <a:ea typeface="Arial"/>
                <a:cs typeface="Arial"/>
                <a:sym typeface="Arial"/>
              </a:rPr>
              <a:t>eile</a:t>
            </a:r>
            <a:r>
              <a:rPr lang="en-IE" sz="1100" b="1" dirty="0">
                <a:latin typeface="Arial"/>
                <a:ea typeface="Arial"/>
                <a:cs typeface="Arial"/>
                <a:sym typeface="Arial"/>
              </a:rPr>
              <a:t>] /[Next Animation]</a:t>
            </a:r>
            <a:endParaRPr sz="1100" b="1"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dirty="0">
                <a:latin typeface="Arial"/>
                <a:ea typeface="Arial"/>
                <a:cs typeface="Arial"/>
                <a:sym typeface="Arial"/>
              </a:rPr>
              <a:t>Is </a:t>
            </a:r>
            <a:r>
              <a:rPr lang="en-IE" sz="1100" dirty="0" err="1">
                <a:latin typeface="Arial"/>
                <a:ea typeface="Arial"/>
                <a:cs typeface="Arial"/>
                <a:sym typeface="Arial"/>
              </a:rPr>
              <a:t>féidir</a:t>
            </a:r>
            <a:r>
              <a:rPr lang="en-IE" sz="1100" dirty="0">
                <a:latin typeface="Arial"/>
                <a:ea typeface="Arial"/>
                <a:cs typeface="Arial"/>
                <a:sym typeface="Arial"/>
              </a:rPr>
              <a:t> </a:t>
            </a:r>
            <a:r>
              <a:rPr lang="en-IE" sz="1100" dirty="0" err="1">
                <a:latin typeface="Arial"/>
                <a:ea typeface="Arial"/>
                <a:cs typeface="Arial"/>
                <a:sym typeface="Arial"/>
              </a:rPr>
              <a:t>leat</a:t>
            </a:r>
            <a:r>
              <a:rPr lang="en-IE" sz="1100" dirty="0">
                <a:latin typeface="Arial"/>
                <a:ea typeface="Arial"/>
                <a:cs typeface="Arial"/>
                <a:sym typeface="Arial"/>
              </a:rPr>
              <a:t> a </a:t>
            </a:r>
            <a:r>
              <a:rPr lang="en-IE" sz="1100" dirty="0" err="1">
                <a:latin typeface="Arial"/>
                <a:ea typeface="Arial"/>
                <a:cs typeface="Arial"/>
                <a:sym typeface="Arial"/>
              </a:rPr>
              <a:t>fheiceáil</a:t>
            </a:r>
            <a:r>
              <a:rPr lang="en-IE" sz="1100" dirty="0">
                <a:latin typeface="Arial"/>
                <a:ea typeface="Arial"/>
                <a:cs typeface="Arial"/>
                <a:sym typeface="Arial"/>
              </a:rPr>
              <a:t>: </a:t>
            </a:r>
            <a:r>
              <a:rPr lang="en-IE" sz="1100" dirty="0" err="1">
                <a:latin typeface="Arial"/>
                <a:ea typeface="Arial"/>
                <a:cs typeface="Arial"/>
                <a:sym typeface="Arial"/>
              </a:rPr>
              <a:t>deir</a:t>
            </a:r>
            <a:r>
              <a:rPr lang="en-IE" sz="1100" dirty="0">
                <a:latin typeface="Arial"/>
                <a:ea typeface="Arial"/>
                <a:cs typeface="Arial"/>
                <a:sym typeface="Arial"/>
              </a:rPr>
              <a:t> an snake (</a:t>
            </a:r>
            <a:r>
              <a:rPr lang="en-IE" sz="1100" dirty="0" err="1">
                <a:latin typeface="Arial"/>
                <a:ea typeface="Arial"/>
                <a:cs typeface="Arial"/>
                <a:sym typeface="Arial"/>
              </a:rPr>
              <a:t>nathair</a:t>
            </a:r>
            <a:r>
              <a:rPr lang="en-IE" sz="1100" dirty="0">
                <a:latin typeface="Arial"/>
                <a:ea typeface="Arial"/>
                <a:cs typeface="Arial"/>
                <a:sym typeface="Arial"/>
              </a:rPr>
              <a:t>) </a:t>
            </a:r>
            <a:r>
              <a:rPr lang="en-IE" sz="1100" dirty="0" err="1">
                <a:latin typeface="Arial"/>
                <a:ea typeface="Arial"/>
                <a:cs typeface="Arial"/>
                <a:sym typeface="Arial"/>
              </a:rPr>
              <a:t>uimhir</a:t>
            </a:r>
            <a:r>
              <a:rPr lang="en-IE" sz="1100" dirty="0">
                <a:latin typeface="Arial"/>
                <a:ea typeface="Arial"/>
                <a:cs typeface="Arial"/>
                <a:sym typeface="Arial"/>
              </a:rPr>
              <a:t>, </a:t>
            </a:r>
            <a:r>
              <a:rPr lang="en-IE" sz="1100" dirty="0" err="1">
                <a:latin typeface="Arial"/>
                <a:ea typeface="Arial"/>
                <a:cs typeface="Arial"/>
                <a:sym typeface="Arial"/>
              </a:rPr>
              <a:t>agus</a:t>
            </a:r>
            <a:r>
              <a:rPr lang="en-IE" sz="1100" dirty="0">
                <a:latin typeface="Arial"/>
                <a:ea typeface="Arial"/>
                <a:cs typeface="Arial"/>
                <a:sym typeface="Arial"/>
              </a:rPr>
              <a:t> </a:t>
            </a:r>
            <a:r>
              <a:rPr lang="en-IE" sz="1100" dirty="0" err="1">
                <a:latin typeface="Arial"/>
                <a:ea typeface="Arial"/>
                <a:cs typeface="Arial"/>
                <a:sym typeface="Arial"/>
              </a:rPr>
              <a:t>ansin</a:t>
            </a:r>
            <a:r>
              <a:rPr lang="en-IE" sz="1100" dirty="0">
                <a:latin typeface="Arial"/>
                <a:ea typeface="Arial"/>
                <a:cs typeface="Arial"/>
                <a:sym typeface="Arial"/>
              </a:rPr>
              <a:t> </a:t>
            </a:r>
            <a:r>
              <a:rPr lang="en-IE" sz="1100" dirty="0" err="1">
                <a:latin typeface="Arial"/>
                <a:ea typeface="Arial"/>
                <a:cs typeface="Arial"/>
                <a:sym typeface="Arial"/>
              </a:rPr>
              <a:t>bogann</a:t>
            </a:r>
            <a:r>
              <a:rPr lang="en-IE" sz="1100" dirty="0">
                <a:latin typeface="Arial"/>
                <a:ea typeface="Arial"/>
                <a:cs typeface="Arial"/>
                <a:sym typeface="Arial"/>
              </a:rPr>
              <a:t> </a:t>
            </a:r>
            <a:r>
              <a:rPr lang="en-IE" sz="1100" dirty="0" err="1">
                <a:latin typeface="Arial"/>
                <a:ea typeface="Arial"/>
                <a:cs typeface="Arial"/>
                <a:sym typeface="Arial"/>
              </a:rPr>
              <a:t>sí</a:t>
            </a:r>
            <a:r>
              <a:rPr lang="en-IE" sz="1100" dirty="0">
                <a:latin typeface="Arial"/>
                <a:ea typeface="Arial"/>
                <a:cs typeface="Arial"/>
                <a:sym typeface="Arial"/>
              </a:rPr>
              <a:t>. Nuair a </a:t>
            </a:r>
            <a:r>
              <a:rPr lang="en-IE" sz="1100" dirty="0" err="1">
                <a:latin typeface="Arial"/>
                <a:ea typeface="Arial"/>
                <a:cs typeface="Arial"/>
                <a:sym typeface="Arial"/>
              </a:rPr>
              <a:t>deir</a:t>
            </a:r>
            <a:r>
              <a:rPr lang="en-IE" sz="1100" dirty="0">
                <a:latin typeface="Arial"/>
                <a:ea typeface="Arial"/>
                <a:cs typeface="Arial"/>
                <a:sym typeface="Arial"/>
              </a:rPr>
              <a:t> </a:t>
            </a:r>
            <a:r>
              <a:rPr lang="en-IE" sz="1100" dirty="0" err="1">
                <a:latin typeface="Arial"/>
                <a:ea typeface="Arial"/>
                <a:cs typeface="Arial"/>
                <a:sym typeface="Arial"/>
              </a:rPr>
              <a:t>sí</a:t>
            </a:r>
            <a:r>
              <a:rPr lang="en-IE" sz="1100" dirty="0">
                <a:latin typeface="Arial"/>
                <a:ea typeface="Arial"/>
                <a:cs typeface="Arial"/>
                <a:sym typeface="Arial"/>
              </a:rPr>
              <a:t> </a:t>
            </a:r>
            <a:r>
              <a:rPr lang="en-IE" sz="1100" dirty="0" err="1">
                <a:latin typeface="Arial"/>
                <a:ea typeface="Arial"/>
                <a:cs typeface="Arial"/>
                <a:sym typeface="Arial"/>
              </a:rPr>
              <a:t>uimhir</a:t>
            </a:r>
            <a:r>
              <a:rPr lang="en-IE" sz="1100" dirty="0">
                <a:latin typeface="Arial"/>
                <a:ea typeface="Arial"/>
                <a:cs typeface="Arial"/>
                <a:sym typeface="Arial"/>
              </a:rPr>
              <a:t> </a:t>
            </a:r>
            <a:r>
              <a:rPr lang="en-IE" sz="1100" dirty="0" err="1">
                <a:latin typeface="Arial"/>
                <a:ea typeface="Arial"/>
                <a:cs typeface="Arial"/>
                <a:sym typeface="Arial"/>
              </a:rPr>
              <a:t>bheag</a:t>
            </a:r>
            <a:r>
              <a:rPr lang="en-IE" sz="1100" dirty="0">
                <a:latin typeface="Arial"/>
                <a:ea typeface="Arial"/>
                <a:cs typeface="Arial"/>
                <a:sym typeface="Arial"/>
              </a:rPr>
              <a:t>, </a:t>
            </a:r>
            <a:r>
              <a:rPr lang="en-IE" sz="1100" dirty="0" err="1">
                <a:latin typeface="Arial"/>
                <a:ea typeface="Arial"/>
                <a:cs typeface="Arial"/>
                <a:sym typeface="Arial"/>
              </a:rPr>
              <a:t>bogann</a:t>
            </a:r>
            <a:r>
              <a:rPr lang="en-IE" sz="1100" dirty="0">
                <a:latin typeface="Arial"/>
                <a:ea typeface="Arial"/>
                <a:cs typeface="Arial"/>
                <a:sym typeface="Arial"/>
              </a:rPr>
              <a:t> </a:t>
            </a:r>
            <a:r>
              <a:rPr lang="en-IE" sz="1100" dirty="0" err="1">
                <a:latin typeface="Arial"/>
                <a:ea typeface="Arial"/>
                <a:cs typeface="Arial"/>
                <a:sym typeface="Arial"/>
              </a:rPr>
              <a:t>sí</a:t>
            </a:r>
            <a:r>
              <a:rPr lang="en-IE" sz="1100" dirty="0">
                <a:latin typeface="Arial"/>
                <a:ea typeface="Arial"/>
                <a:cs typeface="Arial"/>
                <a:sym typeface="Arial"/>
              </a:rPr>
              <a:t> achar </a:t>
            </a:r>
            <a:r>
              <a:rPr lang="en-IE" sz="1100" dirty="0" err="1">
                <a:latin typeface="Arial"/>
                <a:ea typeface="Arial"/>
                <a:cs typeface="Arial"/>
                <a:sym typeface="Arial"/>
              </a:rPr>
              <a:t>beag</a:t>
            </a:r>
            <a:r>
              <a:rPr lang="en-IE" sz="1100" dirty="0">
                <a:latin typeface="Arial"/>
                <a:ea typeface="Arial"/>
                <a:cs typeface="Arial"/>
                <a:sym typeface="Arial"/>
              </a:rPr>
              <a:t>; </a:t>
            </a:r>
            <a:r>
              <a:rPr lang="en-IE" sz="1100" dirty="0" err="1">
                <a:latin typeface="Arial"/>
                <a:ea typeface="Arial"/>
                <a:cs typeface="Arial"/>
                <a:sym typeface="Arial"/>
              </a:rPr>
              <a:t>nuair</a:t>
            </a:r>
            <a:r>
              <a:rPr lang="en-IE" sz="1100" dirty="0">
                <a:latin typeface="Arial"/>
                <a:ea typeface="Arial"/>
                <a:cs typeface="Arial"/>
                <a:sym typeface="Arial"/>
              </a:rPr>
              <a:t> a </a:t>
            </a:r>
            <a:r>
              <a:rPr lang="en-IE" sz="1100" dirty="0" err="1">
                <a:latin typeface="Arial"/>
                <a:ea typeface="Arial"/>
                <a:cs typeface="Arial"/>
                <a:sym typeface="Arial"/>
              </a:rPr>
              <a:t>deir</a:t>
            </a:r>
            <a:r>
              <a:rPr lang="en-IE" sz="1100" dirty="0">
                <a:latin typeface="Arial"/>
                <a:ea typeface="Arial"/>
                <a:cs typeface="Arial"/>
                <a:sym typeface="Arial"/>
              </a:rPr>
              <a:t> </a:t>
            </a:r>
            <a:r>
              <a:rPr lang="en-IE" sz="1100" dirty="0" err="1">
                <a:latin typeface="Arial"/>
                <a:ea typeface="Arial"/>
                <a:cs typeface="Arial"/>
                <a:sym typeface="Arial"/>
              </a:rPr>
              <a:t>sí</a:t>
            </a:r>
            <a:r>
              <a:rPr lang="en-IE" sz="1100" dirty="0">
                <a:latin typeface="Arial"/>
                <a:ea typeface="Arial"/>
                <a:cs typeface="Arial"/>
                <a:sym typeface="Arial"/>
              </a:rPr>
              <a:t> </a:t>
            </a:r>
            <a:r>
              <a:rPr lang="en-IE" sz="1100" dirty="0" err="1">
                <a:latin typeface="Arial"/>
                <a:ea typeface="Arial"/>
                <a:cs typeface="Arial"/>
                <a:sym typeface="Arial"/>
              </a:rPr>
              <a:t>uimhir</a:t>
            </a:r>
            <a:r>
              <a:rPr lang="en-IE" sz="1100" dirty="0">
                <a:latin typeface="Arial"/>
                <a:ea typeface="Arial"/>
                <a:cs typeface="Arial"/>
                <a:sym typeface="Arial"/>
              </a:rPr>
              <a:t> </a:t>
            </a:r>
            <a:r>
              <a:rPr lang="en-IE" sz="1100" dirty="0" err="1">
                <a:latin typeface="Arial"/>
                <a:ea typeface="Arial"/>
                <a:cs typeface="Arial"/>
                <a:sym typeface="Arial"/>
              </a:rPr>
              <a:t>níos</a:t>
            </a:r>
            <a:r>
              <a:rPr lang="en-IE" sz="1100" dirty="0">
                <a:latin typeface="Arial"/>
                <a:ea typeface="Arial"/>
                <a:cs typeface="Arial"/>
                <a:sym typeface="Arial"/>
              </a:rPr>
              <a:t> </a:t>
            </a:r>
            <a:r>
              <a:rPr lang="en-IE" sz="1100" dirty="0" err="1">
                <a:latin typeface="Arial"/>
                <a:ea typeface="Arial"/>
                <a:cs typeface="Arial"/>
                <a:sym typeface="Arial"/>
              </a:rPr>
              <a:t>mó</a:t>
            </a:r>
            <a:r>
              <a:rPr lang="en-IE" sz="1100" dirty="0">
                <a:latin typeface="Arial"/>
                <a:ea typeface="Arial"/>
                <a:cs typeface="Arial"/>
                <a:sym typeface="Arial"/>
              </a:rPr>
              <a:t>, </a:t>
            </a:r>
            <a:r>
              <a:rPr lang="en-IE" sz="1100" dirty="0" err="1">
                <a:latin typeface="Arial"/>
                <a:ea typeface="Arial"/>
                <a:cs typeface="Arial"/>
                <a:sym typeface="Arial"/>
              </a:rPr>
              <a:t>bogann</a:t>
            </a:r>
            <a:r>
              <a:rPr lang="en-IE" sz="1100" dirty="0">
                <a:latin typeface="Arial"/>
                <a:ea typeface="Arial"/>
                <a:cs typeface="Arial"/>
                <a:sym typeface="Arial"/>
              </a:rPr>
              <a:t> </a:t>
            </a:r>
            <a:r>
              <a:rPr lang="en-IE" sz="1100" dirty="0" err="1">
                <a:latin typeface="Arial"/>
                <a:ea typeface="Arial"/>
                <a:cs typeface="Arial"/>
                <a:sym typeface="Arial"/>
              </a:rPr>
              <a:t>sí</a:t>
            </a:r>
            <a:r>
              <a:rPr lang="en-IE" sz="1100" dirty="0">
                <a:latin typeface="Arial"/>
                <a:ea typeface="Arial"/>
                <a:cs typeface="Arial"/>
                <a:sym typeface="Arial"/>
              </a:rPr>
              <a:t> </a:t>
            </a:r>
            <a:r>
              <a:rPr lang="en-IE" sz="1100" dirty="0" err="1">
                <a:latin typeface="Arial"/>
                <a:ea typeface="Arial"/>
                <a:cs typeface="Arial"/>
                <a:sym typeface="Arial"/>
              </a:rPr>
              <a:t>níos</a:t>
            </a:r>
            <a:r>
              <a:rPr lang="en-IE" sz="1100" dirty="0">
                <a:latin typeface="Arial"/>
                <a:ea typeface="Arial"/>
                <a:cs typeface="Arial"/>
                <a:sym typeface="Arial"/>
              </a:rPr>
              <a:t> </a:t>
            </a:r>
            <a:r>
              <a:rPr lang="en-IE" sz="1100" dirty="0" err="1">
                <a:latin typeface="Arial"/>
                <a:ea typeface="Arial"/>
                <a:cs typeface="Arial"/>
                <a:sym typeface="Arial"/>
              </a:rPr>
              <a:t>faide</a:t>
            </a:r>
            <a:r>
              <a:rPr lang="en-IE" sz="1100" dirty="0">
                <a:latin typeface="Arial"/>
                <a:ea typeface="Arial"/>
                <a:cs typeface="Arial"/>
                <a:sym typeface="Arial"/>
              </a:rPr>
              <a:t>. </a:t>
            </a:r>
            <a:r>
              <a:rPr lang="en-IE" sz="1100" dirty="0" err="1">
                <a:latin typeface="Arial"/>
                <a:ea typeface="Arial"/>
                <a:cs typeface="Arial"/>
                <a:sym typeface="Arial"/>
              </a:rPr>
              <a:t>Tá</a:t>
            </a:r>
            <a:r>
              <a:rPr lang="en-IE" sz="1100" dirty="0">
                <a:latin typeface="Arial"/>
                <a:ea typeface="Arial"/>
                <a:cs typeface="Arial"/>
                <a:sym typeface="Arial"/>
              </a:rPr>
              <a:t> an </a:t>
            </a:r>
            <a:r>
              <a:rPr lang="en-IE" sz="1100" dirty="0" err="1">
                <a:latin typeface="Arial"/>
                <a:ea typeface="Arial"/>
                <a:cs typeface="Arial"/>
                <a:sym typeface="Arial"/>
              </a:rPr>
              <a:t>uimhir</a:t>
            </a:r>
            <a:r>
              <a:rPr lang="en-IE" sz="1100" dirty="0">
                <a:latin typeface="Arial"/>
                <a:ea typeface="Arial"/>
                <a:cs typeface="Arial"/>
                <a:sym typeface="Arial"/>
              </a:rPr>
              <a:t> </a:t>
            </a:r>
            <a:r>
              <a:rPr lang="en-IE" sz="1100" dirty="0" err="1">
                <a:latin typeface="Arial"/>
                <a:ea typeface="Arial"/>
                <a:cs typeface="Arial"/>
                <a:sym typeface="Arial"/>
              </a:rPr>
              <a:t>céanna</a:t>
            </a:r>
            <a:r>
              <a:rPr lang="en-IE" sz="1100" dirty="0">
                <a:latin typeface="Arial"/>
                <a:ea typeface="Arial"/>
                <a:cs typeface="Arial"/>
                <a:sym typeface="Arial"/>
              </a:rPr>
              <a:t> in </a:t>
            </a:r>
            <a:r>
              <a:rPr lang="en-IE" sz="1100" dirty="0" err="1">
                <a:latin typeface="Arial"/>
                <a:ea typeface="Arial"/>
                <a:cs typeface="Arial"/>
                <a:sym typeface="Arial"/>
              </a:rPr>
              <a:t>úsáid</a:t>
            </a:r>
            <a:r>
              <a:rPr lang="en-IE" sz="1100" dirty="0">
                <a:latin typeface="Arial"/>
                <a:ea typeface="Arial"/>
                <a:cs typeface="Arial"/>
                <a:sym typeface="Arial"/>
              </a:rPr>
              <a:t> le say </a:t>
            </a:r>
            <a:r>
              <a:rPr lang="en-IE" sz="1100" dirty="0" err="1">
                <a:latin typeface="Arial"/>
                <a:ea typeface="Arial"/>
                <a:cs typeface="Arial"/>
                <a:sym typeface="Arial"/>
              </a:rPr>
              <a:t>agus</a:t>
            </a:r>
            <a:r>
              <a:rPr lang="en-IE" sz="1100" dirty="0">
                <a:latin typeface="Arial"/>
                <a:ea typeface="Arial"/>
                <a:cs typeface="Arial"/>
                <a:sym typeface="Arial"/>
              </a:rPr>
              <a:t> le </a:t>
            </a:r>
            <a:r>
              <a:rPr lang="en-IE" sz="1100" dirty="0" err="1">
                <a:latin typeface="Arial"/>
                <a:ea typeface="Arial"/>
                <a:cs typeface="Arial"/>
                <a:sym typeface="Arial"/>
              </a:rPr>
              <a:t>change_x</a:t>
            </a:r>
            <a:r>
              <a:rPr lang="en-IE" sz="1100" dirty="0">
                <a:latin typeface="Arial"/>
                <a:ea typeface="Arial"/>
                <a:cs typeface="Arial"/>
                <a:sym typeface="Arial"/>
              </a:rPr>
              <a:t>.</a:t>
            </a: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br>
              <a:rPr lang="en-IE" sz="1100" dirty="0">
                <a:latin typeface="Arial"/>
                <a:ea typeface="Arial"/>
                <a:cs typeface="Arial"/>
                <a:sym typeface="Arial"/>
              </a:rPr>
            </a:br>
            <a:r>
              <a:rPr lang="en-IE" sz="1100" dirty="0">
                <a:latin typeface="Arial"/>
                <a:ea typeface="Arial"/>
                <a:cs typeface="Arial"/>
                <a:sym typeface="Arial"/>
              </a:rPr>
              <a:t> </a:t>
            </a:r>
            <a:r>
              <a:rPr lang="en-IE" sz="1100" b="1" dirty="0">
                <a:latin typeface="Arial"/>
                <a:ea typeface="Arial"/>
                <a:cs typeface="Arial"/>
                <a:sym typeface="Arial"/>
              </a:rPr>
              <a:t>[An </a:t>
            </a:r>
            <a:r>
              <a:rPr lang="en-IE" sz="1100" b="1" dirty="0" err="1">
                <a:latin typeface="Arial"/>
                <a:ea typeface="Arial"/>
                <a:cs typeface="Arial"/>
                <a:sym typeface="Arial"/>
              </a:rPr>
              <a:t>chéad</a:t>
            </a:r>
            <a:r>
              <a:rPr lang="en-IE" sz="1100" b="1" dirty="0">
                <a:latin typeface="Arial"/>
                <a:ea typeface="Arial"/>
                <a:cs typeface="Arial"/>
                <a:sym typeface="Arial"/>
              </a:rPr>
              <a:t> </a:t>
            </a:r>
            <a:r>
              <a:rPr lang="en-IE" sz="1100" b="1" dirty="0" err="1">
                <a:latin typeface="Arial"/>
                <a:ea typeface="Arial"/>
                <a:cs typeface="Arial"/>
                <a:sym typeface="Arial"/>
              </a:rPr>
              <a:t>bheochan</a:t>
            </a:r>
            <a:r>
              <a:rPr lang="en-IE" sz="1100" b="1" dirty="0">
                <a:latin typeface="Arial"/>
                <a:ea typeface="Arial"/>
                <a:cs typeface="Arial"/>
                <a:sym typeface="Arial"/>
              </a:rPr>
              <a:t> </a:t>
            </a:r>
            <a:r>
              <a:rPr lang="en-IE" sz="1100" b="1" dirty="0" err="1">
                <a:latin typeface="Arial"/>
                <a:ea typeface="Arial"/>
                <a:cs typeface="Arial"/>
                <a:sym typeface="Arial"/>
              </a:rPr>
              <a:t>eile</a:t>
            </a:r>
            <a:r>
              <a:rPr lang="en-IE" sz="1100" b="1" dirty="0">
                <a:latin typeface="Arial"/>
                <a:ea typeface="Arial"/>
                <a:cs typeface="Arial"/>
                <a:sym typeface="Arial"/>
              </a:rPr>
              <a:t>] /[Next Animation]</a:t>
            </a:r>
            <a:endParaRPr sz="1100" b="1" dirty="0">
              <a:latin typeface="Arial"/>
              <a:ea typeface="Arial"/>
              <a:cs typeface="Arial"/>
              <a:sym typeface="Arial"/>
            </a:endParaRPr>
          </a:p>
          <a:p>
            <a:pPr marL="0" lvl="0" indent="0" algn="l" rtl="0">
              <a:lnSpc>
                <a:spcPct val="115000"/>
              </a:lnSpc>
              <a:spcBef>
                <a:spcPts val="1200"/>
              </a:spcBef>
              <a:spcAft>
                <a:spcPts val="0"/>
              </a:spcAft>
              <a:buSzPts val="1100"/>
              <a:buNone/>
            </a:pPr>
            <a:r>
              <a:rPr lang="en-IE" sz="1100" dirty="0">
                <a:latin typeface="Arial"/>
                <a:ea typeface="Arial"/>
                <a:cs typeface="Arial"/>
                <a:sym typeface="Arial"/>
              </a:rPr>
              <a:t>Rud </a:t>
            </a:r>
            <a:r>
              <a:rPr lang="en-IE" sz="1100" dirty="0" err="1">
                <a:latin typeface="Arial"/>
                <a:ea typeface="Arial"/>
                <a:cs typeface="Arial"/>
                <a:sym typeface="Arial"/>
              </a:rPr>
              <a:t>amháin</a:t>
            </a:r>
            <a:r>
              <a:rPr lang="en-IE" sz="1100" dirty="0">
                <a:latin typeface="Arial"/>
                <a:ea typeface="Arial"/>
                <a:cs typeface="Arial"/>
                <a:sym typeface="Arial"/>
              </a:rPr>
              <a:t> a </a:t>
            </a:r>
            <a:r>
              <a:rPr lang="en-IE" sz="1100" dirty="0" err="1">
                <a:latin typeface="Arial"/>
                <a:ea typeface="Arial"/>
                <a:cs typeface="Arial"/>
                <a:sym typeface="Arial"/>
              </a:rPr>
              <a:t>bhfuil</a:t>
            </a:r>
            <a:r>
              <a:rPr lang="en-IE" sz="1100" dirty="0">
                <a:latin typeface="Arial"/>
                <a:ea typeface="Arial"/>
                <a:cs typeface="Arial"/>
                <a:sym typeface="Arial"/>
              </a:rPr>
              <a:t> </a:t>
            </a:r>
            <a:r>
              <a:rPr lang="en-IE" sz="1100" dirty="0" err="1">
                <a:latin typeface="Arial"/>
                <a:ea typeface="Arial"/>
                <a:cs typeface="Arial"/>
                <a:sym typeface="Arial"/>
              </a:rPr>
              <a:t>sé</a:t>
            </a:r>
            <a:r>
              <a:rPr lang="en-IE" sz="1100" dirty="0">
                <a:latin typeface="Arial"/>
                <a:ea typeface="Arial"/>
                <a:cs typeface="Arial"/>
                <a:sym typeface="Arial"/>
              </a:rPr>
              <a:t> </a:t>
            </a:r>
            <a:r>
              <a:rPr lang="en-IE" sz="1100" dirty="0" err="1">
                <a:latin typeface="Arial"/>
                <a:ea typeface="Arial"/>
                <a:cs typeface="Arial"/>
                <a:sym typeface="Arial"/>
              </a:rPr>
              <a:t>seo</a:t>
            </a:r>
            <a:r>
              <a:rPr lang="en-IE" sz="1100" dirty="0">
                <a:latin typeface="Arial"/>
                <a:ea typeface="Arial"/>
                <a:cs typeface="Arial"/>
                <a:sym typeface="Arial"/>
              </a:rPr>
              <a:t> </a:t>
            </a:r>
            <a:r>
              <a:rPr lang="en-IE" sz="1100" dirty="0" err="1">
                <a:latin typeface="Arial"/>
                <a:ea typeface="Arial"/>
                <a:cs typeface="Arial"/>
                <a:sym typeface="Arial"/>
              </a:rPr>
              <a:t>úsáideach</a:t>
            </a:r>
            <a:r>
              <a:rPr lang="en-IE" sz="1100" dirty="0">
                <a:latin typeface="Arial"/>
                <a:ea typeface="Arial"/>
                <a:cs typeface="Arial"/>
                <a:sym typeface="Arial"/>
              </a:rPr>
              <a:t> </a:t>
            </a:r>
            <a:r>
              <a:rPr lang="en-IE" sz="1100" dirty="0" err="1">
                <a:latin typeface="Arial"/>
                <a:ea typeface="Arial"/>
                <a:cs typeface="Arial"/>
                <a:sym typeface="Arial"/>
              </a:rPr>
              <a:t>dó</a:t>
            </a:r>
            <a:r>
              <a:rPr lang="en-IE" sz="1100" dirty="0">
                <a:latin typeface="Arial"/>
                <a:ea typeface="Arial"/>
                <a:cs typeface="Arial"/>
                <a:sym typeface="Arial"/>
              </a:rPr>
              <a:t> </a:t>
            </a:r>
            <a:r>
              <a:rPr lang="en-IE" sz="1100" dirty="0" err="1">
                <a:latin typeface="Arial"/>
                <a:ea typeface="Arial"/>
                <a:cs typeface="Arial"/>
                <a:sym typeface="Arial"/>
              </a:rPr>
              <a:t>ná</a:t>
            </a:r>
            <a:r>
              <a:rPr lang="en-IE" sz="1100" dirty="0">
                <a:latin typeface="Arial"/>
                <a:ea typeface="Arial"/>
                <a:cs typeface="Arial"/>
                <a:sym typeface="Arial"/>
              </a:rPr>
              <a:t> </a:t>
            </a:r>
            <a:r>
              <a:rPr lang="en-IE" sz="1100" dirty="0" err="1">
                <a:latin typeface="Arial"/>
                <a:ea typeface="Arial"/>
                <a:cs typeface="Arial"/>
                <a:sym typeface="Arial"/>
              </a:rPr>
              <a:t>botúin</a:t>
            </a:r>
            <a:r>
              <a:rPr lang="en-IE" sz="1100" dirty="0">
                <a:latin typeface="Arial"/>
                <a:ea typeface="Arial"/>
                <a:cs typeface="Arial"/>
                <a:sym typeface="Arial"/>
              </a:rPr>
              <a:t> a </a:t>
            </a:r>
            <a:r>
              <a:rPr lang="en-IE" sz="1100" dirty="0" err="1">
                <a:latin typeface="Arial"/>
                <a:ea typeface="Arial"/>
                <a:cs typeface="Arial"/>
                <a:sym typeface="Arial"/>
              </a:rPr>
              <a:t>aimsiú</a:t>
            </a:r>
            <a:r>
              <a:rPr lang="en-IE" sz="1100" dirty="0">
                <a:latin typeface="Arial"/>
                <a:ea typeface="Arial"/>
                <a:cs typeface="Arial"/>
                <a:sym typeface="Arial"/>
              </a:rPr>
              <a:t> </a:t>
            </a:r>
            <a:r>
              <a:rPr lang="en-IE" sz="1100" dirty="0" err="1">
                <a:latin typeface="Arial"/>
                <a:ea typeface="Arial"/>
                <a:cs typeface="Arial"/>
                <a:sym typeface="Arial"/>
              </a:rPr>
              <a:t>inár</a:t>
            </a:r>
            <a:r>
              <a:rPr lang="en-IE" sz="1100" dirty="0">
                <a:latin typeface="Arial"/>
                <a:ea typeface="Arial"/>
                <a:cs typeface="Arial"/>
                <a:sym typeface="Arial"/>
              </a:rPr>
              <a:t> </a:t>
            </a:r>
            <a:r>
              <a:rPr lang="en-IE" sz="1100" dirty="0" err="1">
                <a:latin typeface="Arial"/>
                <a:ea typeface="Arial"/>
                <a:cs typeface="Arial"/>
                <a:sym typeface="Arial"/>
              </a:rPr>
              <a:t>gcód</a:t>
            </a:r>
            <a:r>
              <a:rPr lang="en-IE" sz="1100" dirty="0">
                <a:latin typeface="Arial"/>
                <a:ea typeface="Arial"/>
                <a:cs typeface="Arial"/>
                <a:sym typeface="Arial"/>
              </a:rPr>
              <a:t>. Is </a:t>
            </a:r>
            <a:r>
              <a:rPr lang="en-IE" sz="1100" dirty="0" err="1">
                <a:latin typeface="Arial"/>
                <a:ea typeface="Arial"/>
                <a:cs typeface="Arial"/>
                <a:sym typeface="Arial"/>
              </a:rPr>
              <a:t>féidir</a:t>
            </a:r>
            <a:r>
              <a:rPr lang="en-IE" sz="1100" dirty="0">
                <a:latin typeface="Arial"/>
                <a:ea typeface="Arial"/>
                <a:cs typeface="Arial"/>
                <a:sym typeface="Arial"/>
              </a:rPr>
              <a:t> </a:t>
            </a:r>
            <a:r>
              <a:rPr lang="en-IE" sz="1100" dirty="0" err="1">
                <a:latin typeface="Arial"/>
                <a:ea typeface="Arial"/>
                <a:cs typeface="Arial"/>
                <a:sym typeface="Arial"/>
              </a:rPr>
              <a:t>leat</a:t>
            </a:r>
            <a:r>
              <a:rPr lang="en-IE" sz="1100" dirty="0">
                <a:latin typeface="Arial"/>
                <a:ea typeface="Arial"/>
                <a:cs typeface="Arial"/>
                <a:sym typeface="Arial"/>
              </a:rPr>
              <a:t> </a:t>
            </a:r>
            <a:r>
              <a:rPr lang="en-IE" sz="1100" b="1" dirty="0">
                <a:latin typeface="Arial"/>
                <a:ea typeface="Arial"/>
                <a:cs typeface="Arial"/>
                <a:sym typeface="Arial"/>
              </a:rPr>
              <a:t>say</a:t>
            </a:r>
            <a:r>
              <a:rPr lang="en-IE" sz="1100" dirty="0">
                <a:latin typeface="Arial"/>
                <a:ea typeface="Arial"/>
                <a:cs typeface="Arial"/>
                <a:sym typeface="Arial"/>
              </a:rPr>
              <a:t> a </a:t>
            </a:r>
            <a:r>
              <a:rPr lang="en-IE" sz="1100" dirty="0" err="1">
                <a:latin typeface="Arial"/>
                <a:ea typeface="Arial"/>
                <a:cs typeface="Arial"/>
                <a:sym typeface="Arial"/>
              </a:rPr>
              <a:t>úsáid</a:t>
            </a:r>
            <a:r>
              <a:rPr lang="en-IE" sz="1100" dirty="0">
                <a:latin typeface="Arial"/>
                <a:ea typeface="Arial"/>
                <a:cs typeface="Arial"/>
                <a:sym typeface="Arial"/>
              </a:rPr>
              <a:t> </a:t>
            </a:r>
            <a:r>
              <a:rPr lang="en-IE" sz="1100" dirty="0" err="1">
                <a:latin typeface="Arial"/>
                <a:ea typeface="Arial"/>
                <a:cs typeface="Arial"/>
                <a:sym typeface="Arial"/>
              </a:rPr>
              <a:t>chun</a:t>
            </a:r>
            <a:r>
              <a:rPr lang="en-IE" sz="1100" dirty="0">
                <a:latin typeface="Arial"/>
                <a:ea typeface="Arial"/>
                <a:cs typeface="Arial"/>
                <a:sym typeface="Arial"/>
              </a:rPr>
              <a:t> a </a:t>
            </a:r>
            <a:r>
              <a:rPr lang="en-IE" sz="1100" dirty="0" err="1">
                <a:latin typeface="Arial"/>
                <a:ea typeface="Arial"/>
                <a:cs typeface="Arial"/>
                <a:sym typeface="Arial"/>
              </a:rPr>
              <a:t>thaispeáint</a:t>
            </a:r>
            <a:r>
              <a:rPr lang="en-IE" sz="1100" dirty="0">
                <a:latin typeface="Arial"/>
                <a:ea typeface="Arial"/>
                <a:cs typeface="Arial"/>
                <a:sym typeface="Arial"/>
              </a:rPr>
              <a:t> cad </a:t>
            </a:r>
            <a:r>
              <a:rPr lang="en-IE" sz="1100" dirty="0" err="1">
                <a:latin typeface="Arial"/>
                <a:ea typeface="Arial"/>
                <a:cs typeface="Arial"/>
                <a:sym typeface="Arial"/>
              </a:rPr>
              <a:t>atá</a:t>
            </a:r>
            <a:r>
              <a:rPr lang="en-IE" sz="1100" dirty="0">
                <a:latin typeface="Arial"/>
                <a:ea typeface="Arial"/>
                <a:cs typeface="Arial"/>
                <a:sym typeface="Arial"/>
              </a:rPr>
              <a:t> in </a:t>
            </a:r>
            <a:r>
              <a:rPr lang="en-IE" sz="1100" dirty="0" err="1">
                <a:latin typeface="Arial"/>
                <a:ea typeface="Arial"/>
                <a:cs typeface="Arial"/>
                <a:sym typeface="Arial"/>
              </a:rPr>
              <a:t>athróg</a:t>
            </a:r>
            <a:r>
              <a:rPr lang="en-IE" sz="1100" dirty="0">
                <a:latin typeface="Arial"/>
                <a:ea typeface="Arial"/>
                <a:cs typeface="Arial"/>
                <a:sym typeface="Arial"/>
              </a:rPr>
              <a:t> </a:t>
            </a:r>
            <a:r>
              <a:rPr lang="en-IE" sz="1100" dirty="0" err="1">
                <a:latin typeface="Arial"/>
                <a:ea typeface="Arial"/>
                <a:cs typeface="Arial"/>
                <a:sym typeface="Arial"/>
              </a:rPr>
              <a:t>agus</a:t>
            </a:r>
            <a:r>
              <a:rPr lang="en-IE" sz="1100" dirty="0">
                <a:latin typeface="Arial"/>
                <a:ea typeface="Arial"/>
                <a:cs typeface="Arial"/>
                <a:sym typeface="Arial"/>
              </a:rPr>
              <a:t> a </a:t>
            </a:r>
            <a:r>
              <a:rPr lang="en-IE" sz="1100" dirty="0" err="1">
                <a:latin typeface="Arial"/>
                <a:ea typeface="Arial"/>
                <a:cs typeface="Arial"/>
                <a:sym typeface="Arial"/>
              </a:rPr>
              <a:t>fheiceáil</a:t>
            </a:r>
            <a:r>
              <a:rPr lang="en-IE" sz="1100" dirty="0">
                <a:latin typeface="Arial"/>
                <a:ea typeface="Arial"/>
                <a:cs typeface="Arial"/>
                <a:sym typeface="Arial"/>
              </a:rPr>
              <a:t> an </a:t>
            </a:r>
            <a:r>
              <a:rPr lang="en-IE" sz="1100" dirty="0" err="1">
                <a:latin typeface="Arial"/>
                <a:ea typeface="Arial"/>
                <a:cs typeface="Arial"/>
                <a:sym typeface="Arial"/>
              </a:rPr>
              <a:t>bhfuil</a:t>
            </a:r>
            <a:r>
              <a:rPr lang="en-IE" sz="1100" dirty="0">
                <a:latin typeface="Arial"/>
                <a:ea typeface="Arial"/>
                <a:cs typeface="Arial"/>
                <a:sym typeface="Arial"/>
              </a:rPr>
              <a:t> </a:t>
            </a:r>
            <a:r>
              <a:rPr lang="en-IE" sz="1100" dirty="0" err="1">
                <a:latin typeface="Arial"/>
                <a:ea typeface="Arial"/>
                <a:cs typeface="Arial"/>
                <a:sym typeface="Arial"/>
              </a:rPr>
              <a:t>sé</a:t>
            </a:r>
            <a:r>
              <a:rPr lang="en-IE" sz="1100" dirty="0">
                <a:latin typeface="Arial"/>
                <a:ea typeface="Arial"/>
                <a:cs typeface="Arial"/>
                <a:sym typeface="Arial"/>
              </a:rPr>
              <a:t> ag </a:t>
            </a:r>
            <a:r>
              <a:rPr lang="en-IE" sz="1100" dirty="0" err="1">
                <a:latin typeface="Arial"/>
                <a:ea typeface="Arial"/>
                <a:cs typeface="Arial"/>
                <a:sym typeface="Arial"/>
              </a:rPr>
              <a:t>teacht</a:t>
            </a:r>
            <a:r>
              <a:rPr lang="en-IE" sz="1100" dirty="0">
                <a:latin typeface="Arial"/>
                <a:ea typeface="Arial"/>
                <a:cs typeface="Arial"/>
                <a:sym typeface="Arial"/>
              </a:rPr>
              <a:t> leis an </a:t>
            </a:r>
            <a:r>
              <a:rPr lang="en-IE" sz="1100" dirty="0" err="1">
                <a:latin typeface="Arial"/>
                <a:ea typeface="Arial"/>
                <a:cs typeface="Arial"/>
                <a:sym typeface="Arial"/>
              </a:rPr>
              <a:t>méid</a:t>
            </a:r>
            <a:r>
              <a:rPr lang="en-IE" sz="1100" dirty="0">
                <a:latin typeface="Arial"/>
                <a:ea typeface="Arial"/>
                <a:cs typeface="Arial"/>
                <a:sym typeface="Arial"/>
              </a:rPr>
              <a:t> a </a:t>
            </a:r>
            <a:r>
              <a:rPr lang="en-IE" sz="1100" dirty="0" err="1">
                <a:latin typeface="Arial"/>
                <a:ea typeface="Arial"/>
                <a:cs typeface="Arial"/>
                <a:sym typeface="Arial"/>
              </a:rPr>
              <a:t>bhí</a:t>
            </a:r>
            <a:r>
              <a:rPr lang="en-IE" sz="1100" dirty="0">
                <a:latin typeface="Arial"/>
                <a:ea typeface="Arial"/>
                <a:cs typeface="Arial"/>
                <a:sym typeface="Arial"/>
              </a:rPr>
              <a:t> </a:t>
            </a:r>
            <a:r>
              <a:rPr lang="en-IE" sz="1100" dirty="0" err="1">
                <a:latin typeface="Arial"/>
                <a:ea typeface="Arial"/>
                <a:cs typeface="Arial"/>
                <a:sym typeface="Arial"/>
              </a:rPr>
              <a:t>tú</a:t>
            </a:r>
            <a:r>
              <a:rPr lang="en-IE" sz="1100" dirty="0">
                <a:latin typeface="Arial"/>
                <a:ea typeface="Arial"/>
                <a:cs typeface="Arial"/>
                <a:sym typeface="Arial"/>
              </a:rPr>
              <a:t> ag </a:t>
            </a:r>
            <a:r>
              <a:rPr lang="en-IE" sz="1100" dirty="0" err="1">
                <a:latin typeface="Arial"/>
                <a:ea typeface="Arial"/>
                <a:cs typeface="Arial"/>
                <a:sym typeface="Arial"/>
              </a:rPr>
              <a:t>súil</a:t>
            </a:r>
            <a:r>
              <a:rPr lang="en-IE" sz="1100" dirty="0">
                <a:latin typeface="Arial"/>
                <a:ea typeface="Arial"/>
                <a:cs typeface="Arial"/>
                <a:sym typeface="Arial"/>
              </a:rPr>
              <a:t> leis. Mura </a:t>
            </a:r>
            <a:r>
              <a:rPr lang="en-IE" sz="1100" dirty="0" err="1">
                <a:latin typeface="Arial"/>
                <a:ea typeface="Arial"/>
                <a:cs typeface="Arial"/>
                <a:sym typeface="Arial"/>
              </a:rPr>
              <a:t>bhfuil</a:t>
            </a:r>
            <a:r>
              <a:rPr lang="en-IE" sz="1100" dirty="0">
                <a:latin typeface="Arial"/>
                <a:ea typeface="Arial"/>
                <a:cs typeface="Arial"/>
                <a:sym typeface="Arial"/>
              </a:rPr>
              <a:t>, </a:t>
            </a:r>
            <a:r>
              <a:rPr lang="en-IE" sz="1100" dirty="0" err="1">
                <a:latin typeface="Arial"/>
                <a:ea typeface="Arial"/>
                <a:cs typeface="Arial"/>
                <a:sym typeface="Arial"/>
              </a:rPr>
              <a:t>d’fhéadfadh</a:t>
            </a:r>
            <a:r>
              <a:rPr lang="en-IE" sz="1100" dirty="0">
                <a:latin typeface="Arial"/>
                <a:ea typeface="Arial"/>
                <a:cs typeface="Arial"/>
                <a:sym typeface="Arial"/>
              </a:rPr>
              <a:t> </a:t>
            </a:r>
            <a:r>
              <a:rPr lang="en-IE" sz="1100" dirty="0" err="1">
                <a:latin typeface="Arial"/>
                <a:ea typeface="Arial"/>
                <a:cs typeface="Arial"/>
                <a:sym typeface="Arial"/>
              </a:rPr>
              <a:t>sé</a:t>
            </a:r>
            <a:r>
              <a:rPr lang="en-IE" sz="1100" dirty="0">
                <a:latin typeface="Arial"/>
                <a:ea typeface="Arial"/>
                <a:cs typeface="Arial"/>
                <a:sym typeface="Arial"/>
              </a:rPr>
              <a:t> a </a:t>
            </a:r>
            <a:r>
              <a:rPr lang="en-IE" sz="1100" dirty="0" err="1">
                <a:latin typeface="Arial"/>
                <a:ea typeface="Arial"/>
                <a:cs typeface="Arial"/>
                <a:sym typeface="Arial"/>
              </a:rPr>
              <a:t>bheith</a:t>
            </a:r>
            <a:r>
              <a:rPr lang="en-IE" sz="1100" dirty="0">
                <a:latin typeface="Arial"/>
                <a:ea typeface="Arial"/>
                <a:cs typeface="Arial"/>
                <a:sym typeface="Arial"/>
              </a:rPr>
              <a:t> </a:t>
            </a:r>
            <a:r>
              <a:rPr lang="en-IE" sz="1100" dirty="0" err="1">
                <a:latin typeface="Arial"/>
                <a:ea typeface="Arial"/>
                <a:cs typeface="Arial"/>
                <a:sym typeface="Arial"/>
              </a:rPr>
              <a:t>fíor</a:t>
            </a:r>
            <a:r>
              <a:rPr lang="en-IE" sz="1100" dirty="0">
                <a:latin typeface="Arial"/>
                <a:ea typeface="Arial"/>
                <a:cs typeface="Arial"/>
                <a:sym typeface="Arial"/>
              </a:rPr>
              <a:t> go </a:t>
            </a:r>
            <a:r>
              <a:rPr lang="en-IE" sz="1100" dirty="0" err="1">
                <a:latin typeface="Arial"/>
                <a:ea typeface="Arial"/>
                <a:cs typeface="Arial"/>
                <a:sym typeface="Arial"/>
              </a:rPr>
              <a:t>bhfuil</a:t>
            </a:r>
            <a:r>
              <a:rPr lang="en-IE" sz="1100" dirty="0">
                <a:latin typeface="Arial"/>
                <a:ea typeface="Arial"/>
                <a:cs typeface="Arial"/>
                <a:sym typeface="Arial"/>
              </a:rPr>
              <a:t> </a:t>
            </a:r>
            <a:r>
              <a:rPr lang="en-IE" sz="1100" dirty="0" err="1">
                <a:latin typeface="Arial"/>
                <a:ea typeface="Arial"/>
                <a:cs typeface="Arial"/>
                <a:sym typeface="Arial"/>
              </a:rPr>
              <a:t>na</a:t>
            </a:r>
            <a:r>
              <a:rPr lang="en-IE" sz="1100" dirty="0">
                <a:latin typeface="Arial"/>
                <a:ea typeface="Arial"/>
                <a:cs typeface="Arial"/>
                <a:sym typeface="Arial"/>
              </a:rPr>
              <a:t> </a:t>
            </a:r>
            <a:r>
              <a:rPr lang="en-IE" sz="1100" dirty="0" err="1">
                <a:latin typeface="Arial"/>
                <a:ea typeface="Arial"/>
                <a:cs typeface="Arial"/>
                <a:sym typeface="Arial"/>
              </a:rPr>
              <a:t>horduithe</a:t>
            </a:r>
            <a:r>
              <a:rPr lang="en-IE" sz="1100" dirty="0">
                <a:latin typeface="Arial"/>
                <a:ea typeface="Arial"/>
                <a:cs typeface="Arial"/>
                <a:sym typeface="Arial"/>
              </a:rPr>
              <a:t> </a:t>
            </a:r>
            <a:r>
              <a:rPr lang="en-IE" sz="1100" dirty="0" err="1">
                <a:latin typeface="Arial"/>
                <a:ea typeface="Arial"/>
                <a:cs typeface="Arial"/>
                <a:sym typeface="Arial"/>
              </a:rPr>
              <a:t>míchearta</a:t>
            </a:r>
            <a:r>
              <a:rPr lang="en-IE" sz="1100" dirty="0">
                <a:latin typeface="Arial"/>
                <a:ea typeface="Arial"/>
                <a:cs typeface="Arial"/>
                <a:sym typeface="Arial"/>
              </a:rPr>
              <a:t> </a:t>
            </a:r>
            <a:r>
              <a:rPr lang="en-IE" sz="1100" dirty="0" err="1">
                <a:latin typeface="Arial"/>
                <a:ea typeface="Arial"/>
                <a:cs typeface="Arial"/>
                <a:sym typeface="Arial"/>
              </a:rPr>
              <a:t>agat</a:t>
            </a:r>
            <a:r>
              <a:rPr lang="en-IE" sz="1100" dirty="0">
                <a:latin typeface="Arial"/>
                <a:ea typeface="Arial"/>
                <a:cs typeface="Arial"/>
                <a:sym typeface="Arial"/>
              </a:rPr>
              <a:t> </a:t>
            </a:r>
            <a:r>
              <a:rPr lang="en-IE" sz="1100" dirty="0" err="1">
                <a:latin typeface="Arial"/>
                <a:ea typeface="Arial"/>
                <a:cs typeface="Arial"/>
                <a:sym typeface="Arial"/>
              </a:rPr>
              <a:t>sa</a:t>
            </a:r>
            <a:r>
              <a:rPr lang="en-IE" sz="1100" dirty="0">
                <a:latin typeface="Arial"/>
                <a:ea typeface="Arial"/>
                <a:cs typeface="Arial"/>
                <a:sym typeface="Arial"/>
              </a:rPr>
              <a:t> </a:t>
            </a:r>
            <a:r>
              <a:rPr lang="en-IE" sz="1100" dirty="0" err="1">
                <a:latin typeface="Arial"/>
                <a:ea typeface="Arial"/>
                <a:cs typeface="Arial"/>
                <a:sym typeface="Arial"/>
              </a:rPr>
              <a:t>chlár</a:t>
            </a:r>
            <a:r>
              <a:rPr lang="en-IE" sz="1100" dirty="0">
                <a:latin typeface="Arial"/>
                <a:ea typeface="Arial"/>
                <a:cs typeface="Arial"/>
                <a:sym typeface="Arial"/>
              </a:rPr>
              <a:t>. </a:t>
            </a:r>
            <a:r>
              <a:rPr lang="en-IE" sz="1100" dirty="0" err="1">
                <a:latin typeface="Arial"/>
                <a:ea typeface="Arial"/>
                <a:cs typeface="Arial"/>
                <a:sym typeface="Arial"/>
              </a:rPr>
              <a:t>Tugtar</a:t>
            </a:r>
            <a:r>
              <a:rPr lang="en-IE" sz="1100" dirty="0">
                <a:latin typeface="Arial"/>
                <a:ea typeface="Arial"/>
                <a:cs typeface="Arial"/>
                <a:sym typeface="Arial"/>
              </a:rPr>
              <a:t> </a:t>
            </a:r>
            <a:r>
              <a:rPr lang="en-IE" sz="1100" dirty="0" err="1">
                <a:latin typeface="Arial"/>
                <a:ea typeface="Arial"/>
                <a:cs typeface="Arial"/>
                <a:sym typeface="Arial"/>
              </a:rPr>
              <a:t>dífhabhtú</a:t>
            </a:r>
            <a:r>
              <a:rPr lang="en-IE" sz="1100" dirty="0">
                <a:latin typeface="Arial"/>
                <a:ea typeface="Arial"/>
                <a:cs typeface="Arial"/>
                <a:sym typeface="Arial"/>
              </a:rPr>
              <a:t> </a:t>
            </a:r>
            <a:r>
              <a:rPr lang="en-IE" sz="1100" dirty="0" err="1">
                <a:latin typeface="Arial"/>
                <a:ea typeface="Arial"/>
                <a:cs typeface="Arial"/>
                <a:sym typeface="Arial"/>
              </a:rPr>
              <a:t>ar</a:t>
            </a:r>
            <a:r>
              <a:rPr lang="en-IE" sz="1100" dirty="0">
                <a:latin typeface="Arial"/>
                <a:ea typeface="Arial"/>
                <a:cs typeface="Arial"/>
                <a:sym typeface="Arial"/>
              </a:rPr>
              <a:t> an </a:t>
            </a:r>
            <a:r>
              <a:rPr lang="en-IE" sz="1100" dirty="0" err="1">
                <a:latin typeface="Arial"/>
                <a:ea typeface="Arial"/>
                <a:cs typeface="Arial"/>
                <a:sym typeface="Arial"/>
              </a:rPr>
              <a:t>obair</a:t>
            </a:r>
            <a:r>
              <a:rPr lang="en-IE" sz="1100" dirty="0">
                <a:latin typeface="Arial"/>
                <a:ea typeface="Arial"/>
                <a:cs typeface="Arial"/>
                <a:sym typeface="Arial"/>
              </a:rPr>
              <a:t> </a:t>
            </a:r>
            <a:r>
              <a:rPr lang="en-IE" sz="1100" dirty="0" err="1">
                <a:latin typeface="Arial"/>
                <a:ea typeface="Arial"/>
                <a:cs typeface="Arial"/>
                <a:sym typeface="Arial"/>
              </a:rPr>
              <a:t>seo</a:t>
            </a:r>
            <a:r>
              <a:rPr lang="en-IE" sz="1100" dirty="0">
                <a:latin typeface="Arial"/>
                <a:ea typeface="Arial"/>
                <a:cs typeface="Arial"/>
                <a:sym typeface="Arial"/>
              </a:rPr>
              <a:t> – </a:t>
            </a:r>
            <a:r>
              <a:rPr lang="en-IE" sz="1100" dirty="0" err="1">
                <a:latin typeface="Arial"/>
                <a:ea typeface="Arial"/>
                <a:cs typeface="Arial"/>
                <a:sym typeface="Arial"/>
              </a:rPr>
              <a:t>botúin</a:t>
            </a:r>
            <a:r>
              <a:rPr lang="en-IE" sz="1100" dirty="0">
                <a:latin typeface="Arial"/>
                <a:ea typeface="Arial"/>
                <a:cs typeface="Arial"/>
                <a:sym typeface="Arial"/>
              </a:rPr>
              <a:t> a </a:t>
            </a:r>
            <a:r>
              <a:rPr lang="en-IE" sz="1100" dirty="0" err="1">
                <a:latin typeface="Arial"/>
                <a:ea typeface="Arial"/>
                <a:cs typeface="Arial"/>
                <a:sym typeface="Arial"/>
              </a:rPr>
              <a:t>aimsiú</a:t>
            </a:r>
            <a:r>
              <a:rPr lang="en-IE" sz="1100" dirty="0">
                <a:latin typeface="Arial"/>
                <a:ea typeface="Arial"/>
                <a:cs typeface="Arial"/>
                <a:sym typeface="Arial"/>
              </a:rPr>
              <a:t> </a:t>
            </a:r>
            <a:r>
              <a:rPr lang="en-IE" sz="1100" dirty="0" err="1">
                <a:latin typeface="Arial"/>
                <a:ea typeface="Arial"/>
                <a:cs typeface="Arial"/>
                <a:sym typeface="Arial"/>
              </a:rPr>
              <a:t>agus</a:t>
            </a:r>
            <a:r>
              <a:rPr lang="en-IE" sz="1100" dirty="0">
                <a:latin typeface="Arial"/>
                <a:ea typeface="Arial"/>
                <a:cs typeface="Arial"/>
                <a:sym typeface="Arial"/>
              </a:rPr>
              <a:t> a </a:t>
            </a:r>
            <a:r>
              <a:rPr lang="en-IE" sz="1100" dirty="0" err="1">
                <a:latin typeface="Arial"/>
                <a:ea typeface="Arial"/>
                <a:cs typeface="Arial"/>
                <a:sym typeface="Arial"/>
              </a:rPr>
              <a:t>cheartú</a:t>
            </a:r>
            <a:r>
              <a:rPr lang="en-IE" sz="1100" dirty="0">
                <a:latin typeface="Arial"/>
                <a:ea typeface="Arial"/>
                <a:cs typeface="Arial"/>
                <a:sym typeface="Arial"/>
              </a:rPr>
              <a:t>.</a:t>
            </a:r>
            <a:endParaRPr dirty="0"/>
          </a:p>
          <a:p>
            <a:pPr marL="0" lvl="0" indent="0" algn="l" rtl="0">
              <a:lnSpc>
                <a:spcPct val="100000"/>
              </a:lnSpc>
              <a:spcBef>
                <a:spcPts val="1200"/>
              </a:spcBef>
              <a:spcAft>
                <a:spcPts val="0"/>
              </a:spcAft>
              <a:buSzPts val="1400"/>
              <a:buNone/>
            </a:pPr>
            <a:endParaRPr b="0" dirty="0"/>
          </a:p>
          <a:p>
            <a:pPr marL="0" lvl="0" indent="0" algn="l" rtl="0">
              <a:lnSpc>
                <a:spcPct val="100000"/>
              </a:lnSpc>
              <a:spcBef>
                <a:spcPts val="0"/>
              </a:spcBef>
              <a:spcAft>
                <a:spcPts val="0"/>
              </a:spcAft>
              <a:buSzPts val="1400"/>
              <a:buNone/>
            </a:pPr>
            <a:endParaRPr b="0" dirty="0"/>
          </a:p>
        </p:txBody>
      </p:sp>
      <p:sp>
        <p:nvSpPr>
          <p:cNvPr id="205" name="Google Shape;205;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0" name="Google Shape;220;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IE"/>
              <a:t>Nuair a chruthaímid athróg taobh istigh de sprite (sprid), ansin is ‘leis’ an sprite (sprid) é agus úsáidimid self chun é sin a léiriú.</a:t>
            </a:r>
            <a:endParaRPr/>
          </a:p>
          <a:p>
            <a:pPr marL="0" lvl="0" indent="0" algn="l" rtl="0">
              <a:lnSpc>
                <a:spcPct val="115000"/>
              </a:lnSpc>
              <a:spcBef>
                <a:spcPts val="1200"/>
              </a:spcBef>
              <a:spcAft>
                <a:spcPts val="0"/>
              </a:spcAft>
              <a:buClr>
                <a:schemeClr val="dk1"/>
              </a:buClr>
              <a:buSzPts val="1100"/>
              <a:buFont typeface="Arial"/>
              <a:buNone/>
            </a:pPr>
            <a:br>
              <a:rPr lang="en-IE"/>
            </a:br>
            <a:r>
              <a:rPr lang="en-IE"/>
              <a:t> Anseo,</a:t>
            </a:r>
            <a:br>
              <a:rPr lang="en-IE"/>
            </a:br>
            <a:r>
              <a:rPr lang="en-IE"/>
              <a:t> </a:t>
            </a:r>
            <a:r>
              <a:rPr lang="en-IE" b="1"/>
              <a:t>[An chéad bheochan eile] [next animation]</a:t>
            </a:r>
            <a:br>
              <a:rPr lang="en-IE" b="1"/>
            </a:br>
            <a:r>
              <a:rPr lang="en-IE"/>
              <a:t>Agus anseo. Má tá an athróg díreach mar chuid de script amháin, ní gá self a úsáid, ach ansin caitear an athróg ar shiúl ag deireadh na scripte agus cruthaítear ceann nua arís, mar sin níl sí chomh úsáideach sin. Den chuid is mó, oibreoimid le hathróga sprite (sprid) mar seo.</a:t>
            </a:r>
            <a:endParaRPr/>
          </a:p>
          <a:p>
            <a:pPr marL="0" marR="0" lvl="0" indent="0" algn="l" rtl="0">
              <a:lnSpc>
                <a:spcPct val="100000"/>
              </a:lnSpc>
              <a:spcBef>
                <a:spcPts val="1200"/>
              </a:spcBef>
              <a:spcAft>
                <a:spcPts val="0"/>
              </a:spcAft>
              <a:buClr>
                <a:schemeClr val="dk1"/>
              </a:buClr>
              <a:buSzPts val="1200"/>
              <a:buFont typeface="Calibri"/>
              <a:buNone/>
            </a:pPr>
            <a:endParaRPr/>
          </a:p>
        </p:txBody>
      </p:sp>
      <p:sp>
        <p:nvSpPr>
          <p:cNvPr id="221" name="Google Shape;221;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3" name="Google Shape;243;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IE"/>
              <a:t>Ceart go leor, am dúinn cleachtadh a dhéanamh anois.</a:t>
            </a:r>
            <a:endParaRPr/>
          </a:p>
          <a:p>
            <a:pPr marL="0" lvl="0" indent="0" algn="l" rtl="0">
              <a:lnSpc>
                <a:spcPct val="115000"/>
              </a:lnSpc>
              <a:spcBef>
                <a:spcPts val="1200"/>
              </a:spcBef>
              <a:spcAft>
                <a:spcPts val="0"/>
              </a:spcAft>
              <a:buClr>
                <a:schemeClr val="dk1"/>
              </a:buClr>
              <a:buSzPts val="1100"/>
              <a:buFont typeface="Arial"/>
              <a:buNone/>
            </a:pPr>
            <a:r>
              <a:rPr lang="en-IE"/>
              <a:t>Faigh píosa páipéir. Tá an cód ar dheis nua – tá sé bunaithe ar an gcód a scríobhamar an tseachtain seo caite, ach chuir mé athróga leis. Chun cabhrú leat a fheiceáil cad a dhéanann sé, tá an seanchód ar an taobh clé mar shampla.</a:t>
            </a:r>
            <a:endParaRPr/>
          </a:p>
          <a:p>
            <a:pPr marL="0" lvl="0" indent="0" algn="l" rtl="0">
              <a:lnSpc>
                <a:spcPct val="115000"/>
              </a:lnSpc>
              <a:spcBef>
                <a:spcPts val="1200"/>
              </a:spcBef>
              <a:spcAft>
                <a:spcPts val="0"/>
              </a:spcAft>
              <a:buClr>
                <a:schemeClr val="dk1"/>
              </a:buClr>
              <a:buSzPts val="1100"/>
              <a:buFont typeface="Arial"/>
              <a:buNone/>
            </a:pPr>
            <a:r>
              <a:rPr lang="en-IE" b="1"/>
              <a:t>[An chéad bheochan eile] / [next animation]</a:t>
            </a:r>
            <a:endParaRPr b="1"/>
          </a:p>
          <a:p>
            <a:pPr marL="0" lvl="0" indent="0" algn="l" rtl="0">
              <a:lnSpc>
                <a:spcPct val="115000"/>
              </a:lnSpc>
              <a:spcBef>
                <a:spcPts val="1200"/>
              </a:spcBef>
              <a:spcAft>
                <a:spcPts val="0"/>
              </a:spcAft>
              <a:buClr>
                <a:schemeClr val="dk1"/>
              </a:buClr>
              <a:buSzPts val="1100"/>
              <a:buFont typeface="Arial"/>
              <a:buNone/>
            </a:pPr>
            <a:br>
              <a:rPr lang="en-IE" b="1"/>
            </a:br>
            <a:r>
              <a:rPr lang="en-IE"/>
              <a:t> Scríobh síos ar do bhileog cad a cheapann tú a dhéanfaidh an cód ar dheis. Tá an cód nua a bhaineann leis na hathróga aibhsithe i nglas.</a:t>
            </a:r>
            <a:endParaRPr/>
          </a:p>
          <a:p>
            <a:pPr marL="0" lvl="0" indent="0" algn="l" rtl="0">
              <a:lnSpc>
                <a:spcPct val="115000"/>
              </a:lnSpc>
              <a:spcBef>
                <a:spcPts val="1200"/>
              </a:spcBef>
              <a:spcAft>
                <a:spcPts val="0"/>
              </a:spcAft>
              <a:buClr>
                <a:schemeClr val="dk1"/>
              </a:buClr>
              <a:buSzPts val="1100"/>
              <a:buFont typeface="Arial"/>
              <a:buNone/>
            </a:pPr>
            <a:r>
              <a:rPr lang="en-IE"/>
              <a:t>Glacfaimid cúpla nóiméad, pléifimid é, agus scríobhaimid síos cad a shíleann tú a tharlóidh. Má chaithfidh an t-úsáideoir rud éigin a dhéanamh chun aon rud a chur ag dul, scríobh sin síos freisin.</a:t>
            </a:r>
            <a:endParaRPr/>
          </a:p>
          <a:p>
            <a:pPr marL="0" lvl="0" indent="0" algn="l" rtl="0">
              <a:lnSpc>
                <a:spcPct val="100000"/>
              </a:lnSpc>
              <a:spcBef>
                <a:spcPts val="1200"/>
              </a:spcBef>
              <a:spcAft>
                <a:spcPts val="0"/>
              </a:spcAft>
              <a:buSzPts val="1400"/>
              <a:buNone/>
            </a:pPr>
            <a:endParaRPr/>
          </a:p>
        </p:txBody>
      </p:sp>
      <p:sp>
        <p:nvSpPr>
          <p:cNvPr id="244" name="Google Shape;244;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2" name="Google Shape;272;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IE"/>
              <a:t>Anois tá sé in am an clár a thriail agus a fheiceáil cad a dhéanann sé i ndáiríre. Má leanann tú an nasc ar an sleamhnán seo, luchtófar Pytch leis an gcód Python don chlár seo cheana féin, mar sin ní gá duit é a chlóscríobh. Athróimid an cód níos déanaí, ach faoi láthair bain úsáid as díreach mar atá sé. Nuair atá sé luchtaithe, seiceáil go bhfuil sé mar an gcéanna leis an a chonaic tú ar an sleamhnán roimhe seo (ba chóir go mbeadh), agus ansin brúigh an cnaipe glas “run” (rith). An n-iompraíonn sé díreach mar a bhí tú ag súil leis? Smaoinigh ar aon difríocht agus déan nóta díobh.</a:t>
            </a:r>
            <a:endParaRPr b="0"/>
          </a:p>
        </p:txBody>
      </p:sp>
      <p:sp>
        <p:nvSpPr>
          <p:cNvPr id="273" name="Google Shape;273;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5" name="Google Shape;28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IE"/>
              <a:t>Anois tá sé in am smaoineamh i ndáiríre ar conas a oibríonn ár gclár Python. Bain triail as na ceisteanna ar Bhileog Oibre 2 — tá siad ar an sleamhnán seo freisin. Oibrigh i bpéirí, labhair faoi gach ceist, smaoinigh ar cad atá tú ag súil go dtarlóidh, agus déan turgnamh leis an gcód. Má théann rudaí ar strae agus mura bhfuil a fhios agat conas dul ar ais, cuimhnigh gur féidir leat filleadh ar an gcód bunaidh i gcónaí trí chuairt a thabhairt ar an nasc sin arís agus cóip úr a fháil. Mar sin tá cead agat turgnamh a dhéanamh! Ní féidir leat aon rud a bhriseadh leis seo – tá Pytch socraithe ionas nach gcuireann do thionscadal isteach ar rud ar bith ar an ríomhaire.</a:t>
            </a:r>
            <a:endParaRPr/>
          </a:p>
          <a:p>
            <a:pPr marL="0" lvl="0" indent="0" algn="l" rtl="0">
              <a:lnSpc>
                <a:spcPct val="100000"/>
              </a:lnSpc>
              <a:spcBef>
                <a:spcPts val="0"/>
              </a:spcBef>
              <a:spcAft>
                <a:spcPts val="0"/>
              </a:spcAft>
              <a:buSzPts val="1400"/>
              <a:buNone/>
            </a:pPr>
            <a:endParaRPr b="0"/>
          </a:p>
          <a:p>
            <a:pPr marL="0" lvl="0" indent="0" algn="l" rtl="0">
              <a:lnSpc>
                <a:spcPct val="100000"/>
              </a:lnSpc>
              <a:spcBef>
                <a:spcPts val="0"/>
              </a:spcBef>
              <a:spcAft>
                <a:spcPts val="0"/>
              </a:spcAft>
              <a:buSzPts val="1400"/>
              <a:buNone/>
            </a:pPr>
            <a:endParaRPr/>
          </a:p>
        </p:txBody>
      </p:sp>
      <p:sp>
        <p:nvSpPr>
          <p:cNvPr id="286" name="Google Shape;28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1_Title Slide">
  <p:cSld name="1_Title Slide">
    <p:spTree>
      <p:nvGrpSpPr>
        <p:cNvPr id="1" name="Shape 15"/>
        <p:cNvGrpSpPr/>
        <p:nvPr/>
      </p:nvGrpSpPr>
      <p:grpSpPr>
        <a:xfrm>
          <a:off x="0" y="0"/>
          <a:ext cx="0" cy="0"/>
          <a:chOff x="0" y="0"/>
          <a:chExt cx="0" cy="0"/>
        </a:xfrm>
      </p:grpSpPr>
      <p:sp>
        <p:nvSpPr>
          <p:cNvPr id="16" name="Google Shape;16;p13"/>
          <p:cNvSpPr/>
          <p:nvPr/>
        </p:nvSpPr>
        <p:spPr>
          <a:xfrm>
            <a:off x="0" y="0"/>
            <a:ext cx="12192000" cy="2096447"/>
          </a:xfrm>
          <a:prstGeom prst="rect">
            <a:avLst/>
          </a:prstGeom>
          <a:solidFill>
            <a:srgbClr val="005EA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Calibri"/>
              <a:ea typeface="Calibri"/>
              <a:cs typeface="Calibri"/>
              <a:sym typeface="Calibri"/>
            </a:endParaRPr>
          </a:p>
        </p:txBody>
      </p:sp>
      <p:sp>
        <p:nvSpPr>
          <p:cNvPr id="17" name="Google Shape;17;p13"/>
          <p:cNvSpPr/>
          <p:nvPr/>
        </p:nvSpPr>
        <p:spPr>
          <a:xfrm>
            <a:off x="0" y="6498000"/>
            <a:ext cx="12192000" cy="360000"/>
          </a:xfrm>
          <a:prstGeom prst="rect">
            <a:avLst/>
          </a:prstGeom>
          <a:solidFill>
            <a:srgbClr val="005EAE"/>
          </a:solidFill>
          <a:ln>
            <a:noFill/>
          </a:ln>
        </p:spPr>
        <p:txBody>
          <a:bodyPr spcFirstLastPara="1" wrap="square" lIns="91425" tIns="45700" rIns="91425" bIns="45700" anchor="t" anchorCtr="0">
            <a:noAutofit/>
          </a:bodyPr>
          <a:lstStyle/>
          <a:p>
            <a:pPr marL="969409" marR="0" lvl="0" indent="0" algn="l" rtl="0">
              <a:lnSpc>
                <a:spcPct val="100000"/>
              </a:lnSpc>
              <a:spcBef>
                <a:spcPts val="0"/>
              </a:spcBef>
              <a:spcAft>
                <a:spcPts val="0"/>
              </a:spcAft>
              <a:buClr>
                <a:srgbClr val="000000"/>
              </a:buClr>
              <a:buSzPts val="1333"/>
              <a:buFont typeface="Arial"/>
              <a:buNone/>
            </a:pPr>
            <a:endParaRPr sz="1333" b="0" i="0" u="none" strike="noStrike" cap="none">
              <a:solidFill>
                <a:schemeClr val="lt1"/>
              </a:solidFill>
              <a:latin typeface="Calibri"/>
              <a:ea typeface="Calibri"/>
              <a:cs typeface="Calibri"/>
              <a:sym typeface="Calibri"/>
            </a:endParaRPr>
          </a:p>
        </p:txBody>
      </p:sp>
      <p:sp>
        <p:nvSpPr>
          <p:cNvPr id="18" name="Google Shape;18;p13"/>
          <p:cNvSpPr/>
          <p:nvPr/>
        </p:nvSpPr>
        <p:spPr>
          <a:xfrm>
            <a:off x="0" y="0"/>
            <a:ext cx="12192000" cy="2096447"/>
          </a:xfrm>
          <a:prstGeom prst="rect">
            <a:avLst/>
          </a:prstGeom>
          <a:solidFill>
            <a:srgbClr val="005EA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Calibri"/>
              <a:ea typeface="Calibri"/>
              <a:cs typeface="Calibri"/>
              <a:sym typeface="Calibri"/>
            </a:endParaRPr>
          </a:p>
        </p:txBody>
      </p:sp>
      <p:sp>
        <p:nvSpPr>
          <p:cNvPr id="19" name="Google Shape;19;p13"/>
          <p:cNvSpPr txBox="1">
            <a:spLocks noGrp="1"/>
          </p:cNvSpPr>
          <p:nvPr>
            <p:ph type="ctrTitle"/>
          </p:nvPr>
        </p:nvSpPr>
        <p:spPr>
          <a:xfrm>
            <a:off x="3878580" y="3417983"/>
            <a:ext cx="4389120" cy="55485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2"/>
              </a:buClr>
              <a:buSzPts val="4400"/>
              <a:buFont typeface="Calibri"/>
              <a:buNone/>
              <a:defRPr>
                <a:solidFill>
                  <a:schemeClr val="accen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3"/>
          <p:cNvSpPr txBox="1">
            <a:spLocks noGrp="1"/>
          </p:cNvSpPr>
          <p:nvPr>
            <p:ph type="subTitle" idx="1"/>
          </p:nvPr>
        </p:nvSpPr>
        <p:spPr>
          <a:xfrm>
            <a:off x="3878580" y="4142394"/>
            <a:ext cx="4155440" cy="3618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accent2"/>
              </a:buClr>
              <a:buSzPts val="2133"/>
              <a:buNone/>
              <a:defRPr sz="2133" b="0">
                <a:solidFill>
                  <a:schemeClr val="accent2"/>
                </a:solidFill>
              </a:defRPr>
            </a:lvl1pPr>
            <a:lvl2pPr lvl="1" algn="ctr">
              <a:lnSpc>
                <a:spcPct val="90000"/>
              </a:lnSpc>
              <a:spcBef>
                <a:spcPts val="500"/>
              </a:spcBef>
              <a:spcAft>
                <a:spcPts val="0"/>
              </a:spcAft>
              <a:buClr>
                <a:srgbClr val="888888"/>
              </a:buClr>
              <a:buSzPts val="2400"/>
              <a:buNone/>
              <a:defRPr>
                <a:solidFill>
                  <a:srgbClr val="888888"/>
                </a:solidFill>
              </a:defRPr>
            </a:lvl2pPr>
            <a:lvl3pPr lvl="2" algn="ctr">
              <a:lnSpc>
                <a:spcPct val="90000"/>
              </a:lnSpc>
              <a:spcBef>
                <a:spcPts val="500"/>
              </a:spcBef>
              <a:spcAft>
                <a:spcPts val="0"/>
              </a:spcAft>
              <a:buClr>
                <a:srgbClr val="888888"/>
              </a:buClr>
              <a:buSzPts val="2000"/>
              <a:buNone/>
              <a:defRPr>
                <a:solidFill>
                  <a:srgbClr val="888888"/>
                </a:solidFill>
              </a:defRPr>
            </a:lvl3pPr>
            <a:lvl4pPr lvl="3" algn="ctr">
              <a:lnSpc>
                <a:spcPct val="90000"/>
              </a:lnSpc>
              <a:spcBef>
                <a:spcPts val="500"/>
              </a:spcBef>
              <a:spcAft>
                <a:spcPts val="0"/>
              </a:spcAft>
              <a:buClr>
                <a:srgbClr val="888888"/>
              </a:buClr>
              <a:buSzPts val="1800"/>
              <a:buNone/>
              <a:defRPr>
                <a:solidFill>
                  <a:srgbClr val="888888"/>
                </a:solidFill>
              </a:defRPr>
            </a:lvl4pPr>
            <a:lvl5pPr lvl="4" algn="ctr">
              <a:lnSpc>
                <a:spcPct val="90000"/>
              </a:lnSpc>
              <a:spcBef>
                <a:spcPts val="500"/>
              </a:spcBef>
              <a:spcAft>
                <a:spcPts val="0"/>
              </a:spcAft>
              <a:buClr>
                <a:srgbClr val="888888"/>
              </a:buClr>
              <a:buSzPts val="1800"/>
              <a:buNone/>
              <a:defRPr>
                <a:solidFill>
                  <a:srgbClr val="888888"/>
                </a:solidFill>
              </a:defRPr>
            </a:lvl5pPr>
            <a:lvl6pPr lvl="5" algn="ctr">
              <a:lnSpc>
                <a:spcPct val="90000"/>
              </a:lnSpc>
              <a:spcBef>
                <a:spcPts val="500"/>
              </a:spcBef>
              <a:spcAft>
                <a:spcPts val="0"/>
              </a:spcAft>
              <a:buClr>
                <a:srgbClr val="888888"/>
              </a:buClr>
              <a:buSzPts val="1800"/>
              <a:buNone/>
              <a:defRPr>
                <a:solidFill>
                  <a:srgbClr val="888888"/>
                </a:solidFill>
              </a:defRPr>
            </a:lvl6pPr>
            <a:lvl7pPr lvl="6" algn="ctr">
              <a:lnSpc>
                <a:spcPct val="90000"/>
              </a:lnSpc>
              <a:spcBef>
                <a:spcPts val="500"/>
              </a:spcBef>
              <a:spcAft>
                <a:spcPts val="0"/>
              </a:spcAft>
              <a:buClr>
                <a:srgbClr val="888888"/>
              </a:buClr>
              <a:buSzPts val="1800"/>
              <a:buNone/>
              <a:defRPr>
                <a:solidFill>
                  <a:srgbClr val="888888"/>
                </a:solidFill>
              </a:defRPr>
            </a:lvl7pPr>
            <a:lvl8pPr lvl="7" algn="ctr">
              <a:lnSpc>
                <a:spcPct val="90000"/>
              </a:lnSpc>
              <a:spcBef>
                <a:spcPts val="500"/>
              </a:spcBef>
              <a:spcAft>
                <a:spcPts val="0"/>
              </a:spcAft>
              <a:buClr>
                <a:srgbClr val="888888"/>
              </a:buClr>
              <a:buSzPts val="1800"/>
              <a:buNone/>
              <a:defRPr>
                <a:solidFill>
                  <a:srgbClr val="888888"/>
                </a:solidFill>
              </a:defRPr>
            </a:lvl8pPr>
            <a:lvl9pPr lvl="8" algn="ctr">
              <a:lnSpc>
                <a:spcPct val="90000"/>
              </a:lnSpc>
              <a:spcBef>
                <a:spcPts val="500"/>
              </a:spcBef>
              <a:spcAft>
                <a:spcPts val="0"/>
              </a:spcAft>
              <a:buClr>
                <a:srgbClr val="888888"/>
              </a:buClr>
              <a:buSzPts val="1800"/>
              <a:buNone/>
              <a:defRPr>
                <a:solidFill>
                  <a:srgbClr val="888888"/>
                </a:solidFill>
              </a:defRPr>
            </a:lvl9pPr>
          </a:lstStyle>
          <a:p>
            <a:endParaRPr/>
          </a:p>
        </p:txBody>
      </p:sp>
      <p:sp>
        <p:nvSpPr>
          <p:cNvPr id="21" name="Google Shape;21;p13"/>
          <p:cNvSpPr txBox="1">
            <a:spLocks noGrp="1"/>
          </p:cNvSpPr>
          <p:nvPr>
            <p:ph type="body" idx="2"/>
          </p:nvPr>
        </p:nvSpPr>
        <p:spPr>
          <a:xfrm>
            <a:off x="9408161" y="5281192"/>
            <a:ext cx="2367280" cy="951128"/>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0"/>
              </a:spcBef>
              <a:spcAft>
                <a:spcPts val="0"/>
              </a:spcAft>
              <a:buClr>
                <a:srgbClr val="005EAE"/>
              </a:buClr>
              <a:buSzPts val="1600"/>
              <a:buNone/>
              <a:defRPr sz="1600">
                <a:solidFill>
                  <a:srgbClr val="005EAE"/>
                </a:solidFill>
              </a:defRPr>
            </a:lvl1pPr>
            <a:lvl2pPr marL="914400" lvl="1" indent="-228600" algn="l">
              <a:lnSpc>
                <a:spcPct val="90000"/>
              </a:lnSpc>
              <a:spcBef>
                <a:spcPts val="0"/>
              </a:spcBef>
              <a:spcAft>
                <a:spcPts val="0"/>
              </a:spcAft>
              <a:buClr>
                <a:schemeClr val="accent2"/>
              </a:buClr>
              <a:buSzPts val="1600"/>
              <a:buNone/>
              <a:defRPr sz="1600">
                <a:solidFill>
                  <a:schemeClr val="accent2"/>
                </a:solidFill>
              </a:defRPr>
            </a:lvl2pPr>
            <a:lvl3pPr marL="1371600" lvl="2" indent="-228600" algn="l">
              <a:lnSpc>
                <a:spcPct val="90000"/>
              </a:lnSpc>
              <a:spcBef>
                <a:spcPts val="756"/>
              </a:spcBef>
              <a:spcAft>
                <a:spcPts val="0"/>
              </a:spcAft>
              <a:buClr>
                <a:schemeClr val="accent2"/>
              </a:buClr>
              <a:buSzPts val="1600"/>
              <a:buNone/>
              <a:defRPr sz="1600">
                <a:solidFill>
                  <a:schemeClr val="accent2"/>
                </a:solidFill>
              </a:defRPr>
            </a:lvl3pPr>
            <a:lvl4pPr marL="1828800" lvl="3" indent="-347154" algn="l">
              <a:lnSpc>
                <a:spcPct val="90000"/>
              </a:lnSpc>
              <a:spcBef>
                <a:spcPts val="0"/>
              </a:spcBef>
              <a:spcAft>
                <a:spcPts val="0"/>
              </a:spcAft>
              <a:buClr>
                <a:schemeClr val="lt1"/>
              </a:buClr>
              <a:buSzPts val="1867"/>
              <a:buChar char="•"/>
              <a:defRPr sz="1867">
                <a:solidFill>
                  <a:schemeClr val="lt1"/>
                </a:solidFill>
              </a:defRPr>
            </a:lvl4pPr>
            <a:lvl5pPr marL="2286000" lvl="4" indent="-347154" algn="l">
              <a:lnSpc>
                <a:spcPct val="90000"/>
              </a:lnSpc>
              <a:spcBef>
                <a:spcPts val="0"/>
              </a:spcBef>
              <a:spcAft>
                <a:spcPts val="0"/>
              </a:spcAft>
              <a:buClr>
                <a:schemeClr val="lt1"/>
              </a:buClr>
              <a:buSzPts val="1867"/>
              <a:buChar char="•"/>
              <a:defRPr sz="1867">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2" name="Google Shape;22;p13"/>
          <p:cNvPicPr preferRelativeResize="0"/>
          <p:nvPr/>
        </p:nvPicPr>
        <p:blipFill rotWithShape="1">
          <a:blip r:embed="rId2">
            <a:alphaModFix/>
          </a:blip>
          <a:srcRect/>
          <a:stretch/>
        </p:blipFill>
        <p:spPr>
          <a:xfrm>
            <a:off x="3007360" y="2914462"/>
            <a:ext cx="828040" cy="3005214"/>
          </a:xfrm>
          <a:prstGeom prst="rect">
            <a:avLst/>
          </a:prstGeom>
          <a:noFill/>
          <a:ln>
            <a:noFill/>
          </a:ln>
        </p:spPr>
      </p:pic>
      <p:pic>
        <p:nvPicPr>
          <p:cNvPr id="23" name="Google Shape;23;p13"/>
          <p:cNvPicPr preferRelativeResize="0"/>
          <p:nvPr/>
        </p:nvPicPr>
        <p:blipFill rotWithShape="1">
          <a:blip r:embed="rId3">
            <a:alphaModFix/>
          </a:blip>
          <a:srcRect/>
          <a:stretch/>
        </p:blipFill>
        <p:spPr>
          <a:xfrm>
            <a:off x="7853680" y="2902844"/>
            <a:ext cx="828040" cy="3005214"/>
          </a:xfrm>
          <a:prstGeom prst="rect">
            <a:avLst/>
          </a:prstGeom>
          <a:noFill/>
          <a:ln>
            <a:noFill/>
          </a:ln>
        </p:spPr>
      </p:pic>
      <p:pic>
        <p:nvPicPr>
          <p:cNvPr id="24" name="Google Shape;24;p13" descr="TCD_White.png"/>
          <p:cNvPicPr preferRelativeResize="0"/>
          <p:nvPr/>
        </p:nvPicPr>
        <p:blipFill rotWithShape="1">
          <a:blip r:embed="rId4">
            <a:alphaModFix/>
          </a:blip>
          <a:srcRect/>
          <a:stretch/>
        </p:blipFill>
        <p:spPr>
          <a:xfrm>
            <a:off x="716280" y="279105"/>
            <a:ext cx="3039743" cy="819370"/>
          </a:xfrm>
          <a:prstGeom prst="rect">
            <a:avLst/>
          </a:prstGeom>
          <a:noFill/>
          <a:ln>
            <a:noFill/>
          </a:ln>
        </p:spPr>
      </p:pic>
      <p:pic>
        <p:nvPicPr>
          <p:cNvPr id="25" name="Google Shape;25;p13"/>
          <p:cNvPicPr preferRelativeResize="0"/>
          <p:nvPr/>
        </p:nvPicPr>
        <p:blipFill>
          <a:blip r:embed="rId5">
            <a:alphaModFix/>
          </a:blip>
          <a:srcRect/>
          <a:stretch/>
        </p:blipFill>
        <p:spPr>
          <a:xfrm>
            <a:off x="251308" y="5740837"/>
            <a:ext cx="2503486" cy="514023"/>
          </a:xfrm>
          <a:prstGeom prst="rect">
            <a:avLst/>
          </a:prstGeom>
          <a:noFill/>
          <a:ln>
            <a:noFill/>
          </a:ln>
        </p:spPr>
      </p:pic>
      <p:pic>
        <p:nvPicPr>
          <p:cNvPr id="26" name="Google Shape;26;p13" descr="A black background with white text&#10;&#10;Description automatically generated"/>
          <p:cNvPicPr preferRelativeResize="0"/>
          <p:nvPr/>
        </p:nvPicPr>
        <p:blipFill rotWithShape="1">
          <a:blip r:embed="rId6">
            <a:alphaModFix/>
          </a:blip>
          <a:srcRect/>
          <a:stretch/>
        </p:blipFill>
        <p:spPr>
          <a:xfrm>
            <a:off x="9867949" y="104590"/>
            <a:ext cx="1854327" cy="1168400"/>
          </a:xfrm>
          <a:prstGeom prst="rect">
            <a:avLst/>
          </a:prstGeom>
          <a:noFill/>
          <a:ln>
            <a:noFill/>
          </a:ln>
        </p:spPr>
      </p:pic>
      <p:pic>
        <p:nvPicPr>
          <p:cNvPr id="27" name="Google Shape;27;p13" descr="A white arrow with blue text&#10;&#10;Description automatically generated"/>
          <p:cNvPicPr preferRelativeResize="0"/>
          <p:nvPr/>
        </p:nvPicPr>
        <p:blipFill rotWithShape="1">
          <a:blip r:embed="rId7">
            <a:alphaModFix/>
          </a:blip>
          <a:srcRect t="28326" b="29247"/>
          <a:stretch/>
        </p:blipFill>
        <p:spPr>
          <a:xfrm>
            <a:off x="4245760" y="220333"/>
            <a:ext cx="5454068" cy="1636530"/>
          </a:xfrm>
          <a:prstGeom prst="rect">
            <a:avLst/>
          </a:prstGeom>
          <a:noFill/>
          <a:ln>
            <a:noFill/>
          </a:ln>
        </p:spPr>
      </p:pic>
    </p:spTree>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6"/>
        <p:cNvGrpSpPr/>
        <p:nvPr/>
      </p:nvGrpSpPr>
      <p:grpSpPr>
        <a:xfrm>
          <a:off x="0" y="0"/>
          <a:ext cx="0" cy="0"/>
          <a:chOff x="0" y="0"/>
          <a:chExt cx="0" cy="0"/>
        </a:xfrm>
      </p:grpSpPr>
      <p:sp>
        <p:nvSpPr>
          <p:cNvPr id="77" name="Google Shape;77;p2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2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79" name="Google Shape;79;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82"/>
        <p:cNvGrpSpPr/>
        <p:nvPr/>
      </p:nvGrpSpPr>
      <p:grpSpPr>
        <a:xfrm>
          <a:off x="0" y="0"/>
          <a:ext cx="0" cy="0"/>
          <a:chOff x="0" y="0"/>
          <a:chExt cx="0" cy="0"/>
        </a:xfrm>
      </p:grpSpPr>
      <p:sp>
        <p:nvSpPr>
          <p:cNvPr id="83" name="Google Shape;83;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2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 name="Google Shape;85;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 name="Google Shape;86;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88"/>
        <p:cNvGrpSpPr/>
        <p:nvPr/>
      </p:nvGrpSpPr>
      <p:grpSpPr>
        <a:xfrm>
          <a:off x="0" y="0"/>
          <a:ext cx="0" cy="0"/>
          <a:chOff x="0" y="0"/>
          <a:chExt cx="0" cy="0"/>
        </a:xfrm>
      </p:grpSpPr>
      <p:sp>
        <p:nvSpPr>
          <p:cNvPr id="89" name="Google Shape;89;p2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2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91" name="Google Shape;91;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 name="Google Shape;92;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94"/>
        <p:cNvGrpSpPr/>
        <p:nvPr/>
      </p:nvGrpSpPr>
      <p:grpSpPr>
        <a:xfrm>
          <a:off x="0" y="0"/>
          <a:ext cx="0" cy="0"/>
          <a:chOff x="0" y="0"/>
          <a:chExt cx="0" cy="0"/>
        </a:xfrm>
      </p:grpSpPr>
      <p:sp>
        <p:nvSpPr>
          <p:cNvPr id="95" name="Google Shape;95;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2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p2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 name="Google Shape;98;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9" name="Google Shape;99;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0" name="Google Shape;100;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01"/>
        <p:cNvGrpSpPr/>
        <p:nvPr/>
      </p:nvGrpSpPr>
      <p:grpSpPr>
        <a:xfrm>
          <a:off x="0" y="0"/>
          <a:ext cx="0" cy="0"/>
          <a:chOff x="0" y="0"/>
          <a:chExt cx="0" cy="0"/>
        </a:xfrm>
      </p:grpSpPr>
      <p:sp>
        <p:nvSpPr>
          <p:cNvPr id="102" name="Google Shape;102;p2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2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04" name="Google Shape;104;p2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5" name="Google Shape;105;p2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06" name="Google Shape;106;p2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 name="Google Shape;107;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 name="Google Shape;108;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9" name="Google Shape;109;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10"/>
        <p:cNvGrpSpPr/>
        <p:nvPr/>
      </p:nvGrpSpPr>
      <p:grpSpPr>
        <a:xfrm>
          <a:off x="0" y="0"/>
          <a:ext cx="0" cy="0"/>
          <a:chOff x="0" y="0"/>
          <a:chExt cx="0" cy="0"/>
        </a:xfrm>
      </p:grpSpPr>
      <p:sp>
        <p:nvSpPr>
          <p:cNvPr id="111" name="Google Shape;111;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2" name="Google Shape;112;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4" name="Google Shape;114;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5"/>
        <p:cNvGrpSpPr/>
        <p:nvPr/>
      </p:nvGrpSpPr>
      <p:grpSpPr>
        <a:xfrm>
          <a:off x="0" y="0"/>
          <a:ext cx="0" cy="0"/>
          <a:chOff x="0" y="0"/>
          <a:chExt cx="0" cy="0"/>
        </a:xfrm>
      </p:grpSpPr>
      <p:sp>
        <p:nvSpPr>
          <p:cNvPr id="116" name="Google Shape;116;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7" name="Google Shape;117;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8" name="Google Shape;118;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19"/>
        <p:cNvGrpSpPr/>
        <p:nvPr/>
      </p:nvGrpSpPr>
      <p:grpSpPr>
        <a:xfrm>
          <a:off x="0" y="0"/>
          <a:ext cx="0" cy="0"/>
          <a:chOff x="0" y="0"/>
          <a:chExt cx="0" cy="0"/>
        </a:xfrm>
      </p:grpSpPr>
      <p:sp>
        <p:nvSpPr>
          <p:cNvPr id="120" name="Google Shape;120;p2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1" name="Google Shape;121;p2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22" name="Google Shape;122;p2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23" name="Google Shape;123;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4" name="Google Shape;124;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26"/>
        <p:cNvGrpSpPr/>
        <p:nvPr/>
      </p:nvGrpSpPr>
      <p:grpSpPr>
        <a:xfrm>
          <a:off x="0" y="0"/>
          <a:ext cx="0" cy="0"/>
          <a:chOff x="0" y="0"/>
          <a:chExt cx="0" cy="0"/>
        </a:xfrm>
      </p:grpSpPr>
      <p:sp>
        <p:nvSpPr>
          <p:cNvPr id="127" name="Google Shape;127;p3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8" name="Google Shape;128;p30"/>
          <p:cNvSpPr>
            <a:spLocks noGrp="1"/>
          </p:cNvSpPr>
          <p:nvPr>
            <p:ph type="pic" idx="2"/>
          </p:nvPr>
        </p:nvSpPr>
        <p:spPr>
          <a:xfrm>
            <a:off x="5183188" y="987425"/>
            <a:ext cx="6172200" cy="4873625"/>
          </a:xfrm>
          <a:prstGeom prst="rect">
            <a:avLst/>
          </a:prstGeom>
          <a:noFill/>
          <a:ln>
            <a:noFill/>
          </a:ln>
        </p:spPr>
      </p:sp>
      <p:sp>
        <p:nvSpPr>
          <p:cNvPr id="129" name="Google Shape;129;p3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30" name="Google Shape;130;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1" name="Google Shape;131;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2" name="Google Shape;132;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3"/>
        <p:cNvGrpSpPr/>
        <p:nvPr/>
      </p:nvGrpSpPr>
      <p:grpSpPr>
        <a:xfrm>
          <a:off x="0" y="0"/>
          <a:ext cx="0" cy="0"/>
          <a:chOff x="0" y="0"/>
          <a:chExt cx="0" cy="0"/>
        </a:xfrm>
      </p:grpSpPr>
      <p:sp>
        <p:nvSpPr>
          <p:cNvPr id="134" name="Google Shape;134;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5" name="Google Shape;135;p3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6" name="Google Shape;136;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7" name="Google Shape;137;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8" name="Google Shape;138;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1_Title &amp; 2 Column Content 20pt">
  <p:cSld name="1_Title &amp; 2 Column Content 20pt">
    <p:spTree>
      <p:nvGrpSpPr>
        <p:cNvPr id="1" name="Shape 28"/>
        <p:cNvGrpSpPr/>
        <p:nvPr/>
      </p:nvGrpSpPr>
      <p:grpSpPr>
        <a:xfrm>
          <a:off x="0" y="0"/>
          <a:ext cx="0" cy="0"/>
          <a:chOff x="0" y="0"/>
          <a:chExt cx="0" cy="0"/>
        </a:xfrm>
      </p:grpSpPr>
      <p:sp>
        <p:nvSpPr>
          <p:cNvPr id="29" name="Google Shape;29;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14"/>
          <p:cNvSpPr txBox="1">
            <a:spLocks noGrp="1"/>
          </p:cNvSpPr>
          <p:nvPr>
            <p:ph type="body" idx="1"/>
          </p:nvPr>
        </p:nvSpPr>
        <p:spPr>
          <a:xfrm>
            <a:off x="1104901" y="1881080"/>
            <a:ext cx="10037232" cy="36434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200"/>
              </a:spcBef>
              <a:spcAft>
                <a:spcPts val="0"/>
              </a:spcAft>
              <a:buClr>
                <a:schemeClr val="dk2"/>
              </a:buClr>
              <a:buSzPts val="2000"/>
              <a:buFont typeface="Arial"/>
              <a:buNone/>
              <a:defRPr sz="2667" b="1"/>
            </a:lvl1pPr>
            <a:lvl2pPr marL="914400" lvl="1" indent="-355600" algn="l">
              <a:lnSpc>
                <a:spcPct val="90000"/>
              </a:lnSpc>
              <a:spcBef>
                <a:spcPts val="500"/>
              </a:spcBef>
              <a:spcAft>
                <a:spcPts val="0"/>
              </a:spcAft>
              <a:buClr>
                <a:schemeClr val="dk1"/>
              </a:buClr>
              <a:buSzPts val="2000"/>
              <a:buFont typeface="EB Garamond"/>
              <a:buChar char="‒"/>
              <a:defRPr sz="2667"/>
            </a:lvl2pPr>
            <a:lvl3pPr marL="1371600" lvl="2" indent="-355600" algn="l">
              <a:lnSpc>
                <a:spcPct val="90000"/>
              </a:lnSpc>
              <a:spcBef>
                <a:spcPts val="500"/>
              </a:spcBef>
              <a:spcAft>
                <a:spcPts val="0"/>
              </a:spcAft>
              <a:buClr>
                <a:schemeClr val="dk1"/>
              </a:buClr>
              <a:buSzPts val="2000"/>
              <a:buFont typeface="Arial"/>
              <a:buChar char="»"/>
              <a:defRPr sz="2667"/>
            </a:lvl3pPr>
            <a:lvl4pPr marL="1828800" lvl="3" indent="-397954" algn="l">
              <a:lnSpc>
                <a:spcPct val="90000"/>
              </a:lnSpc>
              <a:spcBef>
                <a:spcPts val="500"/>
              </a:spcBef>
              <a:spcAft>
                <a:spcPts val="0"/>
              </a:spcAft>
              <a:buClr>
                <a:schemeClr val="dk1"/>
              </a:buClr>
              <a:buSzPts val="2667"/>
              <a:buChar char="•"/>
              <a:defRPr sz="2667"/>
            </a:lvl4pPr>
            <a:lvl5pPr marL="2286000" lvl="4" indent="-397954" algn="l">
              <a:lnSpc>
                <a:spcPct val="90000"/>
              </a:lnSpc>
              <a:spcBef>
                <a:spcPts val="500"/>
              </a:spcBef>
              <a:spcAft>
                <a:spcPts val="0"/>
              </a:spcAft>
              <a:buClr>
                <a:schemeClr val="dk1"/>
              </a:buClr>
              <a:buSzPts val="2667"/>
              <a:buChar char="•"/>
              <a:defRPr sz="2667"/>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14"/>
          <p:cNvSpPr/>
          <p:nvPr/>
        </p:nvSpPr>
        <p:spPr>
          <a:xfrm>
            <a:off x="0" y="6034668"/>
            <a:ext cx="12192000" cy="821745"/>
          </a:xfrm>
          <a:prstGeom prst="rect">
            <a:avLst/>
          </a:prstGeom>
          <a:solidFill>
            <a:srgbClr val="005EAE"/>
          </a:solidFill>
          <a:ln>
            <a:noFill/>
          </a:ln>
        </p:spPr>
        <p:txBody>
          <a:bodyPr spcFirstLastPara="1" wrap="square" lIns="91425" tIns="45700" rIns="91425" bIns="45700" anchor="t" anchorCtr="0">
            <a:noAutofit/>
          </a:bodyPr>
          <a:lstStyle/>
          <a:p>
            <a:pPr marL="969409" marR="0" lvl="0" indent="0" algn="l" rtl="0">
              <a:lnSpc>
                <a:spcPct val="100000"/>
              </a:lnSpc>
              <a:spcBef>
                <a:spcPts val="0"/>
              </a:spcBef>
              <a:spcAft>
                <a:spcPts val="0"/>
              </a:spcAft>
              <a:buClr>
                <a:srgbClr val="000000"/>
              </a:buClr>
              <a:buSzPts val="1333"/>
              <a:buFont typeface="Arial"/>
              <a:buNone/>
            </a:pPr>
            <a:endParaRPr sz="1333" b="0" i="0" u="none" strike="noStrike" cap="none">
              <a:solidFill>
                <a:schemeClr val="lt1"/>
              </a:solidFill>
              <a:latin typeface="Calibri"/>
              <a:ea typeface="Calibri"/>
              <a:cs typeface="Calibri"/>
              <a:sym typeface="Calibri"/>
            </a:endParaRPr>
          </a:p>
        </p:txBody>
      </p:sp>
      <p:sp>
        <p:nvSpPr>
          <p:cNvPr id="32" name="Google Shape;32;p14"/>
          <p:cNvSpPr txBox="1">
            <a:spLocks noGrp="1"/>
          </p:cNvSpPr>
          <p:nvPr>
            <p:ph type="body" idx="2"/>
          </p:nvPr>
        </p:nvSpPr>
        <p:spPr>
          <a:xfrm>
            <a:off x="1104900" y="914404"/>
            <a:ext cx="10001251" cy="276225"/>
          </a:xfrm>
          <a:prstGeom prst="rect">
            <a:avLst/>
          </a:prstGeom>
          <a:noFill/>
          <a:ln>
            <a:noFill/>
          </a:ln>
        </p:spPr>
        <p:txBody>
          <a:bodyPr spcFirstLastPara="1" wrap="square" lIns="91425" tIns="45700" rIns="91425" bIns="45700" anchor="t" anchorCtr="0">
            <a:normAutofit/>
          </a:bodyPr>
          <a:lstStyle>
            <a:lvl1pPr marL="457200" lvl="0" indent="-364045" algn="l">
              <a:lnSpc>
                <a:spcPct val="90000"/>
              </a:lnSpc>
              <a:spcBef>
                <a:spcPts val="1000"/>
              </a:spcBef>
              <a:spcAft>
                <a:spcPts val="0"/>
              </a:spcAft>
              <a:buClr>
                <a:srgbClr val="005EAE"/>
              </a:buClr>
              <a:buSzPts val="2133"/>
              <a:buChar char="•"/>
              <a:defRPr sz="2133" b="0">
                <a:solidFill>
                  <a:srgbClr val="005EAE"/>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3" name="Google Shape;33;p14" descr="TCD_White.png"/>
          <p:cNvPicPr preferRelativeResize="0"/>
          <p:nvPr/>
        </p:nvPicPr>
        <p:blipFill rotWithShape="1">
          <a:blip r:embed="rId2">
            <a:alphaModFix/>
          </a:blip>
          <a:srcRect/>
          <a:stretch/>
        </p:blipFill>
        <p:spPr>
          <a:xfrm>
            <a:off x="1090389" y="6184588"/>
            <a:ext cx="1968103" cy="530507"/>
          </a:xfrm>
          <a:prstGeom prst="rect">
            <a:avLst/>
          </a:prstGeom>
          <a:noFill/>
          <a:ln>
            <a:noFill/>
          </a:ln>
        </p:spPr>
      </p:pic>
      <p:sp>
        <p:nvSpPr>
          <p:cNvPr id="34" name="Google Shape;34;p14"/>
          <p:cNvSpPr txBox="1">
            <a:spLocks noGrp="1"/>
          </p:cNvSpPr>
          <p:nvPr>
            <p:ph type="sldNum" idx="12"/>
          </p:nvPr>
        </p:nvSpPr>
        <p:spPr>
          <a:xfrm>
            <a:off x="10719351" y="6508333"/>
            <a:ext cx="386800" cy="255815"/>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39"/>
        <p:cNvGrpSpPr/>
        <p:nvPr/>
      </p:nvGrpSpPr>
      <p:grpSpPr>
        <a:xfrm>
          <a:off x="0" y="0"/>
          <a:ext cx="0" cy="0"/>
          <a:chOff x="0" y="0"/>
          <a:chExt cx="0" cy="0"/>
        </a:xfrm>
      </p:grpSpPr>
      <p:sp>
        <p:nvSpPr>
          <p:cNvPr id="140" name="Google Shape;140;p3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1" name="Google Shape;141;p3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 name="Google Shape;142;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3" name="Google Shape;143;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4" name="Google Shape;144;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2_Title Slide">
  <p:cSld name="2_Title Slide">
    <p:spTree>
      <p:nvGrpSpPr>
        <p:cNvPr id="1" name="Shape 35"/>
        <p:cNvGrpSpPr/>
        <p:nvPr/>
      </p:nvGrpSpPr>
      <p:grpSpPr>
        <a:xfrm>
          <a:off x="0" y="0"/>
          <a:ext cx="0" cy="0"/>
          <a:chOff x="0" y="0"/>
          <a:chExt cx="0" cy="0"/>
        </a:xfrm>
      </p:grpSpPr>
      <p:sp>
        <p:nvSpPr>
          <p:cNvPr id="36" name="Google Shape;36;p15"/>
          <p:cNvSpPr/>
          <p:nvPr/>
        </p:nvSpPr>
        <p:spPr>
          <a:xfrm>
            <a:off x="0" y="1"/>
            <a:ext cx="12192000" cy="2924105"/>
          </a:xfrm>
          <a:prstGeom prst="rect">
            <a:avLst/>
          </a:prstGeom>
          <a:solidFill>
            <a:srgbClr val="005EA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Calibri"/>
              <a:ea typeface="Calibri"/>
              <a:cs typeface="Calibri"/>
              <a:sym typeface="Calibri"/>
            </a:endParaRPr>
          </a:p>
        </p:txBody>
      </p:sp>
      <p:sp>
        <p:nvSpPr>
          <p:cNvPr id="37" name="Google Shape;37;p15"/>
          <p:cNvSpPr txBox="1">
            <a:spLocks noGrp="1"/>
          </p:cNvSpPr>
          <p:nvPr>
            <p:ph type="ctrTitle"/>
          </p:nvPr>
        </p:nvSpPr>
        <p:spPr>
          <a:xfrm>
            <a:off x="1104906" y="3708936"/>
            <a:ext cx="10001252" cy="55485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2"/>
              </a:buClr>
              <a:buSzPts val="4400"/>
              <a:buFont typeface="Calibri"/>
              <a:buNone/>
              <a:defRPr>
                <a:solidFill>
                  <a:schemeClr val="accen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15"/>
          <p:cNvSpPr txBox="1">
            <a:spLocks noGrp="1"/>
          </p:cNvSpPr>
          <p:nvPr>
            <p:ph type="subTitle" idx="1"/>
          </p:nvPr>
        </p:nvSpPr>
        <p:spPr>
          <a:xfrm>
            <a:off x="1104900" y="4283133"/>
            <a:ext cx="10001251" cy="3618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accent2"/>
              </a:buClr>
              <a:buSzPts val="2133"/>
              <a:buNone/>
              <a:defRPr sz="2133" b="0">
                <a:solidFill>
                  <a:schemeClr val="accent2"/>
                </a:solidFill>
              </a:defRPr>
            </a:lvl1pPr>
            <a:lvl2pPr lvl="1" algn="ctr">
              <a:lnSpc>
                <a:spcPct val="90000"/>
              </a:lnSpc>
              <a:spcBef>
                <a:spcPts val="500"/>
              </a:spcBef>
              <a:spcAft>
                <a:spcPts val="0"/>
              </a:spcAft>
              <a:buClr>
                <a:srgbClr val="888888"/>
              </a:buClr>
              <a:buSzPts val="2400"/>
              <a:buNone/>
              <a:defRPr>
                <a:solidFill>
                  <a:srgbClr val="888888"/>
                </a:solidFill>
              </a:defRPr>
            </a:lvl2pPr>
            <a:lvl3pPr lvl="2" algn="ctr">
              <a:lnSpc>
                <a:spcPct val="90000"/>
              </a:lnSpc>
              <a:spcBef>
                <a:spcPts val="500"/>
              </a:spcBef>
              <a:spcAft>
                <a:spcPts val="0"/>
              </a:spcAft>
              <a:buClr>
                <a:srgbClr val="888888"/>
              </a:buClr>
              <a:buSzPts val="2000"/>
              <a:buNone/>
              <a:defRPr>
                <a:solidFill>
                  <a:srgbClr val="888888"/>
                </a:solidFill>
              </a:defRPr>
            </a:lvl3pPr>
            <a:lvl4pPr lvl="3" algn="ctr">
              <a:lnSpc>
                <a:spcPct val="90000"/>
              </a:lnSpc>
              <a:spcBef>
                <a:spcPts val="500"/>
              </a:spcBef>
              <a:spcAft>
                <a:spcPts val="0"/>
              </a:spcAft>
              <a:buClr>
                <a:srgbClr val="888888"/>
              </a:buClr>
              <a:buSzPts val="1800"/>
              <a:buNone/>
              <a:defRPr>
                <a:solidFill>
                  <a:srgbClr val="888888"/>
                </a:solidFill>
              </a:defRPr>
            </a:lvl4pPr>
            <a:lvl5pPr lvl="4" algn="ctr">
              <a:lnSpc>
                <a:spcPct val="90000"/>
              </a:lnSpc>
              <a:spcBef>
                <a:spcPts val="500"/>
              </a:spcBef>
              <a:spcAft>
                <a:spcPts val="0"/>
              </a:spcAft>
              <a:buClr>
                <a:srgbClr val="888888"/>
              </a:buClr>
              <a:buSzPts val="1800"/>
              <a:buNone/>
              <a:defRPr>
                <a:solidFill>
                  <a:srgbClr val="888888"/>
                </a:solidFill>
              </a:defRPr>
            </a:lvl5pPr>
            <a:lvl6pPr lvl="5" algn="ctr">
              <a:lnSpc>
                <a:spcPct val="90000"/>
              </a:lnSpc>
              <a:spcBef>
                <a:spcPts val="500"/>
              </a:spcBef>
              <a:spcAft>
                <a:spcPts val="0"/>
              </a:spcAft>
              <a:buClr>
                <a:srgbClr val="888888"/>
              </a:buClr>
              <a:buSzPts val="1800"/>
              <a:buNone/>
              <a:defRPr>
                <a:solidFill>
                  <a:srgbClr val="888888"/>
                </a:solidFill>
              </a:defRPr>
            </a:lvl6pPr>
            <a:lvl7pPr lvl="6" algn="ctr">
              <a:lnSpc>
                <a:spcPct val="90000"/>
              </a:lnSpc>
              <a:spcBef>
                <a:spcPts val="500"/>
              </a:spcBef>
              <a:spcAft>
                <a:spcPts val="0"/>
              </a:spcAft>
              <a:buClr>
                <a:srgbClr val="888888"/>
              </a:buClr>
              <a:buSzPts val="1800"/>
              <a:buNone/>
              <a:defRPr>
                <a:solidFill>
                  <a:srgbClr val="888888"/>
                </a:solidFill>
              </a:defRPr>
            </a:lvl7pPr>
            <a:lvl8pPr lvl="7" algn="ctr">
              <a:lnSpc>
                <a:spcPct val="90000"/>
              </a:lnSpc>
              <a:spcBef>
                <a:spcPts val="500"/>
              </a:spcBef>
              <a:spcAft>
                <a:spcPts val="0"/>
              </a:spcAft>
              <a:buClr>
                <a:srgbClr val="888888"/>
              </a:buClr>
              <a:buSzPts val="1800"/>
              <a:buNone/>
              <a:defRPr>
                <a:solidFill>
                  <a:srgbClr val="888888"/>
                </a:solidFill>
              </a:defRPr>
            </a:lvl8pPr>
            <a:lvl9pPr lvl="8" algn="ctr">
              <a:lnSpc>
                <a:spcPct val="90000"/>
              </a:lnSpc>
              <a:spcBef>
                <a:spcPts val="500"/>
              </a:spcBef>
              <a:spcAft>
                <a:spcPts val="0"/>
              </a:spcAft>
              <a:buClr>
                <a:srgbClr val="888888"/>
              </a:buClr>
              <a:buSzPts val="1800"/>
              <a:buNone/>
              <a:defRPr>
                <a:solidFill>
                  <a:srgbClr val="888888"/>
                </a:solidFill>
              </a:defRPr>
            </a:lvl9pPr>
          </a:lstStyle>
          <a:p>
            <a:endParaRPr/>
          </a:p>
        </p:txBody>
      </p:sp>
      <p:sp>
        <p:nvSpPr>
          <p:cNvPr id="39" name="Google Shape;39;p15"/>
          <p:cNvSpPr txBox="1">
            <a:spLocks noGrp="1"/>
          </p:cNvSpPr>
          <p:nvPr>
            <p:ph type="body" idx="2"/>
          </p:nvPr>
        </p:nvSpPr>
        <p:spPr>
          <a:xfrm>
            <a:off x="1104907" y="5275463"/>
            <a:ext cx="6239100" cy="951128"/>
          </a:xfrm>
          <a:prstGeom prst="rect">
            <a:avLst/>
          </a:prstGeom>
          <a:noFill/>
          <a:ln>
            <a:noFill/>
          </a:ln>
        </p:spPr>
        <p:txBody>
          <a:bodyPr spcFirstLastPara="1" wrap="square" lIns="91425" tIns="45700" rIns="91425" bIns="45700" anchor="b" anchorCtr="0">
            <a:normAutofit/>
          </a:bodyPr>
          <a:lstStyle>
            <a:lvl1pPr marL="457200" lvl="0" indent="-364045" algn="l">
              <a:lnSpc>
                <a:spcPct val="90000"/>
              </a:lnSpc>
              <a:spcBef>
                <a:spcPts val="0"/>
              </a:spcBef>
              <a:spcAft>
                <a:spcPts val="0"/>
              </a:spcAft>
              <a:buClr>
                <a:srgbClr val="005EAE"/>
              </a:buClr>
              <a:buSzPts val="2133"/>
              <a:buChar char="•"/>
              <a:defRPr sz="2133">
                <a:solidFill>
                  <a:srgbClr val="005EAE"/>
                </a:solidFill>
              </a:defRPr>
            </a:lvl1pPr>
            <a:lvl2pPr marL="914400" lvl="1" indent="-228600" algn="l">
              <a:lnSpc>
                <a:spcPct val="90000"/>
              </a:lnSpc>
              <a:spcBef>
                <a:spcPts val="0"/>
              </a:spcBef>
              <a:spcAft>
                <a:spcPts val="0"/>
              </a:spcAft>
              <a:buClr>
                <a:schemeClr val="accent2"/>
              </a:buClr>
              <a:buSzPts val="2133"/>
              <a:buNone/>
              <a:defRPr sz="2133">
                <a:solidFill>
                  <a:schemeClr val="accent2"/>
                </a:solidFill>
              </a:defRPr>
            </a:lvl2pPr>
            <a:lvl3pPr marL="1371600" lvl="2" indent="-228600" algn="l">
              <a:lnSpc>
                <a:spcPct val="90000"/>
              </a:lnSpc>
              <a:spcBef>
                <a:spcPts val="756"/>
              </a:spcBef>
              <a:spcAft>
                <a:spcPts val="0"/>
              </a:spcAft>
              <a:buClr>
                <a:schemeClr val="accent2"/>
              </a:buClr>
              <a:buSzPts val="2133"/>
              <a:buNone/>
              <a:defRPr sz="2133">
                <a:solidFill>
                  <a:schemeClr val="accent2"/>
                </a:solidFill>
              </a:defRPr>
            </a:lvl3pPr>
            <a:lvl4pPr marL="1828800" lvl="3" indent="-347154" algn="l">
              <a:lnSpc>
                <a:spcPct val="90000"/>
              </a:lnSpc>
              <a:spcBef>
                <a:spcPts val="0"/>
              </a:spcBef>
              <a:spcAft>
                <a:spcPts val="0"/>
              </a:spcAft>
              <a:buClr>
                <a:schemeClr val="lt1"/>
              </a:buClr>
              <a:buSzPts val="1867"/>
              <a:buChar char="•"/>
              <a:defRPr sz="1867">
                <a:solidFill>
                  <a:schemeClr val="lt1"/>
                </a:solidFill>
              </a:defRPr>
            </a:lvl4pPr>
            <a:lvl5pPr marL="2286000" lvl="4" indent="-347154" algn="l">
              <a:lnSpc>
                <a:spcPct val="90000"/>
              </a:lnSpc>
              <a:spcBef>
                <a:spcPts val="0"/>
              </a:spcBef>
              <a:spcAft>
                <a:spcPts val="0"/>
              </a:spcAft>
              <a:buClr>
                <a:schemeClr val="lt1"/>
              </a:buClr>
              <a:buSzPts val="1867"/>
              <a:buChar char="•"/>
              <a:defRPr sz="1867">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15"/>
          <p:cNvSpPr/>
          <p:nvPr/>
        </p:nvSpPr>
        <p:spPr>
          <a:xfrm>
            <a:off x="0" y="6498000"/>
            <a:ext cx="12192000" cy="360000"/>
          </a:xfrm>
          <a:prstGeom prst="rect">
            <a:avLst/>
          </a:prstGeom>
          <a:solidFill>
            <a:srgbClr val="005EAE"/>
          </a:solidFill>
          <a:ln>
            <a:noFill/>
          </a:ln>
        </p:spPr>
        <p:txBody>
          <a:bodyPr spcFirstLastPara="1" wrap="square" lIns="91425" tIns="45700" rIns="91425" bIns="45700" anchor="t" anchorCtr="0">
            <a:noAutofit/>
          </a:bodyPr>
          <a:lstStyle/>
          <a:p>
            <a:pPr marL="969409" marR="0" lvl="0" indent="0" algn="l" rtl="0">
              <a:lnSpc>
                <a:spcPct val="100000"/>
              </a:lnSpc>
              <a:spcBef>
                <a:spcPts val="0"/>
              </a:spcBef>
              <a:spcAft>
                <a:spcPts val="0"/>
              </a:spcAft>
              <a:buClr>
                <a:srgbClr val="000000"/>
              </a:buClr>
              <a:buSzPts val="1333"/>
              <a:buFont typeface="Arial"/>
              <a:buNone/>
            </a:pPr>
            <a:endParaRPr sz="1333" b="0" i="0" u="none" strike="noStrike" cap="none">
              <a:solidFill>
                <a:schemeClr val="lt1"/>
              </a:solidFill>
              <a:latin typeface="Calibri"/>
              <a:ea typeface="Calibri"/>
              <a:cs typeface="Calibri"/>
              <a:sym typeface="Calibri"/>
            </a:endParaRPr>
          </a:p>
        </p:txBody>
      </p:sp>
      <p:pic>
        <p:nvPicPr>
          <p:cNvPr id="41" name="Google Shape;41;p15" descr="TCD_White.png"/>
          <p:cNvPicPr preferRelativeResize="0"/>
          <p:nvPr/>
        </p:nvPicPr>
        <p:blipFill rotWithShape="1">
          <a:blip r:embed="rId2">
            <a:alphaModFix/>
          </a:blip>
          <a:srcRect/>
          <a:stretch/>
        </p:blipFill>
        <p:spPr>
          <a:xfrm>
            <a:off x="1060547" y="631411"/>
            <a:ext cx="5435068" cy="146503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mp; Content 20pt">
  <p:cSld name="Title &amp; Content 20pt">
    <p:spTree>
      <p:nvGrpSpPr>
        <p:cNvPr id="1" name="Shape 42"/>
        <p:cNvGrpSpPr/>
        <p:nvPr/>
      </p:nvGrpSpPr>
      <p:grpSpPr>
        <a:xfrm>
          <a:off x="0" y="0"/>
          <a:ext cx="0" cy="0"/>
          <a:chOff x="0" y="0"/>
          <a:chExt cx="0" cy="0"/>
        </a:xfrm>
      </p:grpSpPr>
      <p:sp>
        <p:nvSpPr>
          <p:cNvPr id="43" name="Google Shape;43;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16"/>
          <p:cNvSpPr txBox="1">
            <a:spLocks noGrp="1"/>
          </p:cNvSpPr>
          <p:nvPr>
            <p:ph type="body" idx="1"/>
          </p:nvPr>
        </p:nvSpPr>
        <p:spPr>
          <a:xfrm>
            <a:off x="1104900" y="1881075"/>
            <a:ext cx="10001251" cy="40401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16"/>
          <p:cNvSpPr txBox="1">
            <a:spLocks noGrp="1"/>
          </p:cNvSpPr>
          <p:nvPr>
            <p:ph type="body" idx="2"/>
          </p:nvPr>
        </p:nvSpPr>
        <p:spPr>
          <a:xfrm>
            <a:off x="1104900" y="914404"/>
            <a:ext cx="10001251" cy="276225"/>
          </a:xfrm>
          <a:prstGeom prst="rect">
            <a:avLst/>
          </a:prstGeom>
          <a:noFill/>
          <a:ln>
            <a:noFill/>
          </a:ln>
        </p:spPr>
        <p:txBody>
          <a:bodyPr spcFirstLastPara="1" wrap="square" lIns="91425" tIns="45700" rIns="91425" bIns="45700" anchor="t" anchorCtr="0">
            <a:normAutofit/>
          </a:bodyPr>
          <a:lstStyle>
            <a:lvl1pPr marL="457200" lvl="0" indent="-364045" algn="l">
              <a:lnSpc>
                <a:spcPct val="90000"/>
              </a:lnSpc>
              <a:spcBef>
                <a:spcPts val="1000"/>
              </a:spcBef>
              <a:spcAft>
                <a:spcPts val="0"/>
              </a:spcAft>
              <a:buClr>
                <a:srgbClr val="005EAE"/>
              </a:buClr>
              <a:buSzPts val="2133"/>
              <a:buChar char="•"/>
              <a:defRPr sz="2133" b="0">
                <a:solidFill>
                  <a:srgbClr val="005EAE"/>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6"/>
          <p:cNvSpPr txBox="1">
            <a:spLocks noGrp="1"/>
          </p:cNvSpPr>
          <p:nvPr>
            <p:ph type="sldNum" idx="12"/>
          </p:nvPr>
        </p:nvSpPr>
        <p:spPr>
          <a:xfrm>
            <a:off x="10719351" y="6508333"/>
            <a:ext cx="386800" cy="255815"/>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 Content &amp; Image">
  <p:cSld name="Title, Content &amp; Image">
    <p:spTree>
      <p:nvGrpSpPr>
        <p:cNvPr id="1" name="Shape 47"/>
        <p:cNvGrpSpPr/>
        <p:nvPr/>
      </p:nvGrpSpPr>
      <p:grpSpPr>
        <a:xfrm>
          <a:off x="0" y="0"/>
          <a:ext cx="0" cy="0"/>
          <a:chOff x="0" y="0"/>
          <a:chExt cx="0" cy="0"/>
        </a:xfrm>
      </p:grpSpPr>
      <p:sp>
        <p:nvSpPr>
          <p:cNvPr id="48" name="Google Shape;48;p17"/>
          <p:cNvSpPr>
            <a:spLocks noGrp="1"/>
          </p:cNvSpPr>
          <p:nvPr>
            <p:ph type="pic" idx="2"/>
          </p:nvPr>
        </p:nvSpPr>
        <p:spPr>
          <a:xfrm>
            <a:off x="6585600" y="1943100"/>
            <a:ext cx="5606400" cy="4343400"/>
          </a:xfrm>
          <a:prstGeom prst="rect">
            <a:avLst/>
          </a:prstGeom>
          <a:solidFill>
            <a:schemeClr val="accent4"/>
          </a:solidFill>
          <a:ln>
            <a:noFill/>
          </a:ln>
        </p:spPr>
      </p:sp>
      <p:sp>
        <p:nvSpPr>
          <p:cNvPr id="49" name="Google Shape;49;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5EAE"/>
              </a:buClr>
              <a:buSzPts val="4400"/>
              <a:buFont typeface="Calibri"/>
              <a:buNone/>
              <a:defRPr>
                <a:solidFill>
                  <a:srgbClr val="005EAE"/>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17"/>
          <p:cNvSpPr txBox="1">
            <a:spLocks noGrp="1"/>
          </p:cNvSpPr>
          <p:nvPr>
            <p:ph type="body" idx="1"/>
          </p:nvPr>
        </p:nvSpPr>
        <p:spPr>
          <a:xfrm>
            <a:off x="1104907" y="1905000"/>
            <a:ext cx="5092700" cy="3987688"/>
          </a:xfrm>
          <a:prstGeom prst="rect">
            <a:avLst/>
          </a:prstGeom>
          <a:noFill/>
          <a:ln>
            <a:noFill/>
          </a:ln>
        </p:spPr>
        <p:txBody>
          <a:bodyPr spcFirstLastPara="1" wrap="square" lIns="91425" tIns="45700" rIns="91425" bIns="45700" anchor="t" anchorCtr="0">
            <a:normAutofit/>
          </a:bodyPr>
          <a:lstStyle>
            <a:lvl1pPr marL="457200" lvl="0" indent="-364045" algn="l">
              <a:lnSpc>
                <a:spcPct val="90000"/>
              </a:lnSpc>
              <a:spcBef>
                <a:spcPts val="1133"/>
              </a:spcBef>
              <a:spcAft>
                <a:spcPts val="0"/>
              </a:spcAft>
              <a:buClr>
                <a:schemeClr val="dk2"/>
              </a:buClr>
              <a:buSzPts val="2133"/>
              <a:buFont typeface="Calibri"/>
              <a:buChar char="–"/>
              <a:defRPr sz="2133" b="0"/>
            </a:lvl1pPr>
            <a:lvl2pPr marL="914400" lvl="1" indent="-364045" algn="l">
              <a:lnSpc>
                <a:spcPct val="90000"/>
              </a:lnSpc>
              <a:spcBef>
                <a:spcPts val="0"/>
              </a:spcBef>
              <a:spcAft>
                <a:spcPts val="0"/>
              </a:spcAft>
              <a:buClr>
                <a:schemeClr val="dk1"/>
              </a:buClr>
              <a:buSzPts val="2133"/>
              <a:buChar char="•"/>
              <a:defRPr sz="2133" b="0"/>
            </a:lvl2pPr>
            <a:lvl3pPr marL="1371600" lvl="2" indent="-347154" algn="l">
              <a:lnSpc>
                <a:spcPct val="90000"/>
              </a:lnSpc>
              <a:spcBef>
                <a:spcPts val="756"/>
              </a:spcBef>
              <a:spcAft>
                <a:spcPts val="0"/>
              </a:spcAft>
              <a:buClr>
                <a:schemeClr val="dk1"/>
              </a:buClr>
              <a:buSzPts val="1867"/>
              <a:buChar char="•"/>
              <a:defRPr sz="1867" b="0"/>
            </a:lvl3pPr>
            <a:lvl4pPr marL="1828800" lvl="3" indent="-347154" algn="l">
              <a:lnSpc>
                <a:spcPct val="90000"/>
              </a:lnSpc>
              <a:spcBef>
                <a:spcPts val="500"/>
              </a:spcBef>
              <a:spcAft>
                <a:spcPts val="0"/>
              </a:spcAft>
              <a:buClr>
                <a:schemeClr val="dk1"/>
              </a:buClr>
              <a:buSzPts val="1867"/>
              <a:buChar char="•"/>
              <a:defRPr sz="1867" b="0"/>
            </a:lvl4pPr>
            <a:lvl5pPr marL="2286000" lvl="4" indent="-347154" algn="l">
              <a:lnSpc>
                <a:spcPct val="90000"/>
              </a:lnSpc>
              <a:spcBef>
                <a:spcPts val="500"/>
              </a:spcBef>
              <a:spcAft>
                <a:spcPts val="0"/>
              </a:spcAft>
              <a:buClr>
                <a:schemeClr val="dk1"/>
              </a:buClr>
              <a:buSzPts val="1867"/>
              <a:buChar char="•"/>
              <a:defRPr sz="1867" b="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7"/>
          <p:cNvSpPr txBox="1">
            <a:spLocks noGrp="1"/>
          </p:cNvSpPr>
          <p:nvPr>
            <p:ph type="body" idx="3"/>
          </p:nvPr>
        </p:nvSpPr>
        <p:spPr>
          <a:xfrm>
            <a:off x="1104900" y="914404"/>
            <a:ext cx="10001251" cy="276225"/>
          </a:xfrm>
          <a:prstGeom prst="rect">
            <a:avLst/>
          </a:prstGeom>
          <a:noFill/>
          <a:ln>
            <a:noFill/>
          </a:ln>
        </p:spPr>
        <p:txBody>
          <a:bodyPr spcFirstLastPara="1" wrap="square" lIns="91425" tIns="45700" rIns="91425" bIns="45700" anchor="t" anchorCtr="0">
            <a:normAutofit/>
          </a:bodyPr>
          <a:lstStyle>
            <a:lvl1pPr marL="457200" lvl="0" indent="-364045" algn="l">
              <a:lnSpc>
                <a:spcPct val="90000"/>
              </a:lnSpc>
              <a:spcBef>
                <a:spcPts val="1000"/>
              </a:spcBef>
              <a:spcAft>
                <a:spcPts val="0"/>
              </a:spcAft>
              <a:buClr>
                <a:srgbClr val="005EAE"/>
              </a:buClr>
              <a:buSzPts val="2133"/>
              <a:buChar char="•"/>
              <a:defRPr sz="2133" b="0">
                <a:solidFill>
                  <a:srgbClr val="005EAE"/>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 name="Google Shape;52;p17"/>
          <p:cNvSpPr/>
          <p:nvPr/>
        </p:nvSpPr>
        <p:spPr>
          <a:xfrm>
            <a:off x="0" y="6498000"/>
            <a:ext cx="12192000" cy="360000"/>
          </a:xfrm>
          <a:prstGeom prst="rect">
            <a:avLst/>
          </a:prstGeom>
          <a:solidFill>
            <a:srgbClr val="005EAE"/>
          </a:solidFill>
          <a:ln>
            <a:noFill/>
          </a:ln>
        </p:spPr>
        <p:txBody>
          <a:bodyPr spcFirstLastPara="1" wrap="square" lIns="91425" tIns="45700" rIns="91425" bIns="45700" anchor="t" anchorCtr="0">
            <a:noAutofit/>
          </a:bodyPr>
          <a:lstStyle/>
          <a:p>
            <a:pPr marL="969409" marR="0" lvl="0" indent="0" algn="l" rtl="0">
              <a:lnSpc>
                <a:spcPct val="100000"/>
              </a:lnSpc>
              <a:spcBef>
                <a:spcPts val="0"/>
              </a:spcBef>
              <a:spcAft>
                <a:spcPts val="0"/>
              </a:spcAft>
              <a:buClr>
                <a:srgbClr val="000000"/>
              </a:buClr>
              <a:buSzPts val="1333"/>
              <a:buFont typeface="Arial"/>
              <a:buNone/>
            </a:pPr>
            <a:r>
              <a:rPr lang="en-IE" sz="1333" b="1" i="0" u="none" strike="noStrike" cap="none">
                <a:solidFill>
                  <a:schemeClr val="lt1"/>
                </a:solidFill>
                <a:latin typeface="Calibri"/>
                <a:ea typeface="Calibri"/>
                <a:cs typeface="Calibri"/>
                <a:sym typeface="Calibri"/>
              </a:rPr>
              <a:t>Trinity College Dublin, </a:t>
            </a:r>
            <a:r>
              <a:rPr lang="en-IE" sz="1333" b="0" i="0" u="none" strike="noStrike" cap="none">
                <a:solidFill>
                  <a:schemeClr val="lt1"/>
                </a:solidFill>
                <a:latin typeface="Calibri"/>
                <a:ea typeface="Calibri"/>
                <a:cs typeface="Calibri"/>
                <a:sym typeface="Calibri"/>
              </a:rPr>
              <a:t>The University of Dublin</a:t>
            </a:r>
            <a:endParaRPr sz="1400" b="0" i="0" u="none" strike="noStrike" cap="none">
              <a:solidFill>
                <a:srgbClr val="000000"/>
              </a:solidFill>
              <a:latin typeface="Arial"/>
              <a:ea typeface="Arial"/>
              <a:cs typeface="Arial"/>
              <a:sym typeface="Arial"/>
            </a:endParaRPr>
          </a:p>
        </p:txBody>
      </p:sp>
      <p:sp>
        <p:nvSpPr>
          <p:cNvPr id="53" name="Google Shape;53;p17"/>
          <p:cNvSpPr txBox="1">
            <a:spLocks noGrp="1"/>
          </p:cNvSpPr>
          <p:nvPr>
            <p:ph type="sldNum" idx="12"/>
          </p:nvPr>
        </p:nvSpPr>
        <p:spPr>
          <a:xfrm>
            <a:off x="10719351" y="6508333"/>
            <a:ext cx="386800" cy="255815"/>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 &amp; Image">
  <p:cSld name="Title &amp; Image">
    <p:spTree>
      <p:nvGrpSpPr>
        <p:cNvPr id="1" name="Shape 54"/>
        <p:cNvGrpSpPr/>
        <p:nvPr/>
      </p:nvGrpSpPr>
      <p:grpSpPr>
        <a:xfrm>
          <a:off x="0" y="0"/>
          <a:ext cx="0" cy="0"/>
          <a:chOff x="0" y="0"/>
          <a:chExt cx="0" cy="0"/>
        </a:xfrm>
      </p:grpSpPr>
      <p:sp>
        <p:nvSpPr>
          <p:cNvPr id="55" name="Google Shape;55;p18"/>
          <p:cNvSpPr>
            <a:spLocks noGrp="1"/>
          </p:cNvSpPr>
          <p:nvPr>
            <p:ph type="pic" idx="2"/>
          </p:nvPr>
        </p:nvSpPr>
        <p:spPr>
          <a:xfrm>
            <a:off x="0" y="1435839"/>
            <a:ext cx="12192000" cy="4850665"/>
          </a:xfrm>
          <a:prstGeom prst="rect">
            <a:avLst/>
          </a:prstGeom>
          <a:solidFill>
            <a:schemeClr val="accent4"/>
          </a:solidFill>
          <a:ln>
            <a:noFill/>
          </a:ln>
        </p:spPr>
      </p:sp>
      <p:sp>
        <p:nvSpPr>
          <p:cNvPr id="56" name="Google Shape;56;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5EAE"/>
              </a:buClr>
              <a:buSzPts val="4400"/>
              <a:buFont typeface="Calibri"/>
              <a:buNone/>
              <a:defRPr>
                <a:solidFill>
                  <a:srgbClr val="005EAE"/>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18"/>
          <p:cNvSpPr txBox="1">
            <a:spLocks noGrp="1"/>
          </p:cNvSpPr>
          <p:nvPr>
            <p:ph type="body" idx="1"/>
          </p:nvPr>
        </p:nvSpPr>
        <p:spPr>
          <a:xfrm>
            <a:off x="1104900" y="914404"/>
            <a:ext cx="10001251" cy="276225"/>
          </a:xfrm>
          <a:prstGeom prst="rect">
            <a:avLst/>
          </a:prstGeom>
          <a:noFill/>
          <a:ln>
            <a:noFill/>
          </a:ln>
        </p:spPr>
        <p:txBody>
          <a:bodyPr spcFirstLastPara="1" wrap="square" lIns="91425" tIns="45700" rIns="91425" bIns="45700" anchor="t" anchorCtr="0">
            <a:normAutofit/>
          </a:bodyPr>
          <a:lstStyle>
            <a:lvl1pPr marL="457200" lvl="0" indent="-364045" algn="l">
              <a:lnSpc>
                <a:spcPct val="90000"/>
              </a:lnSpc>
              <a:spcBef>
                <a:spcPts val="1000"/>
              </a:spcBef>
              <a:spcAft>
                <a:spcPts val="0"/>
              </a:spcAft>
              <a:buClr>
                <a:srgbClr val="005EAE"/>
              </a:buClr>
              <a:buSzPts val="2133"/>
              <a:buChar char="•"/>
              <a:defRPr sz="2133" b="0">
                <a:solidFill>
                  <a:srgbClr val="005EAE"/>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18"/>
          <p:cNvSpPr/>
          <p:nvPr/>
        </p:nvSpPr>
        <p:spPr>
          <a:xfrm>
            <a:off x="0" y="6498000"/>
            <a:ext cx="12192000" cy="360000"/>
          </a:xfrm>
          <a:prstGeom prst="rect">
            <a:avLst/>
          </a:prstGeom>
          <a:solidFill>
            <a:srgbClr val="005EAE"/>
          </a:solidFill>
          <a:ln>
            <a:noFill/>
          </a:ln>
        </p:spPr>
        <p:txBody>
          <a:bodyPr spcFirstLastPara="1" wrap="square" lIns="91425" tIns="45700" rIns="91425" bIns="45700" anchor="t" anchorCtr="0">
            <a:noAutofit/>
          </a:bodyPr>
          <a:lstStyle/>
          <a:p>
            <a:pPr marL="969409" marR="0" lvl="0" indent="0" algn="l" rtl="0">
              <a:lnSpc>
                <a:spcPct val="100000"/>
              </a:lnSpc>
              <a:spcBef>
                <a:spcPts val="0"/>
              </a:spcBef>
              <a:spcAft>
                <a:spcPts val="0"/>
              </a:spcAft>
              <a:buClr>
                <a:srgbClr val="000000"/>
              </a:buClr>
              <a:buSzPts val="1333"/>
              <a:buFont typeface="Arial"/>
              <a:buNone/>
            </a:pPr>
            <a:r>
              <a:rPr lang="en-IE" sz="1333" b="1" i="0" u="none" strike="noStrike" cap="none">
                <a:solidFill>
                  <a:schemeClr val="lt1"/>
                </a:solidFill>
                <a:latin typeface="Calibri"/>
                <a:ea typeface="Calibri"/>
                <a:cs typeface="Calibri"/>
                <a:sym typeface="Calibri"/>
              </a:rPr>
              <a:t>Trinity College Dublin, </a:t>
            </a:r>
            <a:r>
              <a:rPr lang="en-IE" sz="1333" b="0" i="0" u="none" strike="noStrike" cap="none">
                <a:solidFill>
                  <a:schemeClr val="lt1"/>
                </a:solidFill>
                <a:latin typeface="Calibri"/>
                <a:ea typeface="Calibri"/>
                <a:cs typeface="Calibri"/>
                <a:sym typeface="Calibri"/>
              </a:rPr>
              <a:t>The University of Dublin</a:t>
            </a:r>
            <a:endParaRPr sz="1400" b="0" i="0" u="none" strike="noStrike" cap="none">
              <a:solidFill>
                <a:srgbClr val="000000"/>
              </a:solidFill>
              <a:latin typeface="Arial"/>
              <a:ea typeface="Arial"/>
              <a:cs typeface="Arial"/>
              <a:sym typeface="Arial"/>
            </a:endParaRPr>
          </a:p>
        </p:txBody>
      </p:sp>
      <p:sp>
        <p:nvSpPr>
          <p:cNvPr id="59" name="Google Shape;59;p18"/>
          <p:cNvSpPr txBox="1">
            <a:spLocks noGrp="1"/>
          </p:cNvSpPr>
          <p:nvPr>
            <p:ph type="sldNum" idx="12"/>
          </p:nvPr>
        </p:nvSpPr>
        <p:spPr>
          <a:xfrm>
            <a:off x="10719351" y="6508333"/>
            <a:ext cx="386800" cy="255815"/>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Thank You">
  <p:cSld name="Thank You">
    <p:spTree>
      <p:nvGrpSpPr>
        <p:cNvPr id="1" name="Shape 60"/>
        <p:cNvGrpSpPr/>
        <p:nvPr/>
      </p:nvGrpSpPr>
      <p:grpSpPr>
        <a:xfrm>
          <a:off x="0" y="0"/>
          <a:ext cx="0" cy="0"/>
          <a:chOff x="0" y="0"/>
          <a:chExt cx="0" cy="0"/>
        </a:xfrm>
      </p:grpSpPr>
      <p:sp>
        <p:nvSpPr>
          <p:cNvPr id="61" name="Google Shape;61;p19"/>
          <p:cNvSpPr txBox="1">
            <a:spLocks noGrp="1"/>
          </p:cNvSpPr>
          <p:nvPr>
            <p:ph type="ctrTitle"/>
          </p:nvPr>
        </p:nvSpPr>
        <p:spPr>
          <a:xfrm>
            <a:off x="1104906" y="3715200"/>
            <a:ext cx="10001252" cy="55485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5EAE"/>
              </a:buClr>
              <a:buSzPts val="5600"/>
              <a:buFont typeface="Calibri"/>
              <a:buNone/>
              <a:defRPr sz="5600">
                <a:solidFill>
                  <a:srgbClr val="005EAE"/>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19"/>
          <p:cNvSpPr/>
          <p:nvPr/>
        </p:nvSpPr>
        <p:spPr>
          <a:xfrm>
            <a:off x="0" y="6498000"/>
            <a:ext cx="12192000" cy="360000"/>
          </a:xfrm>
          <a:prstGeom prst="rect">
            <a:avLst/>
          </a:prstGeom>
          <a:solidFill>
            <a:srgbClr val="005EAE"/>
          </a:solidFill>
          <a:ln>
            <a:noFill/>
          </a:ln>
        </p:spPr>
        <p:txBody>
          <a:bodyPr spcFirstLastPara="1" wrap="square" lIns="91425" tIns="45700" rIns="91425" bIns="45700" anchor="t" anchorCtr="0">
            <a:noAutofit/>
          </a:bodyPr>
          <a:lstStyle/>
          <a:p>
            <a:pPr marL="969409" marR="0" lvl="0" indent="0" algn="l" rtl="0">
              <a:lnSpc>
                <a:spcPct val="100000"/>
              </a:lnSpc>
              <a:spcBef>
                <a:spcPts val="0"/>
              </a:spcBef>
              <a:spcAft>
                <a:spcPts val="0"/>
              </a:spcAft>
              <a:buClr>
                <a:srgbClr val="000000"/>
              </a:buClr>
              <a:buSzPts val="1333"/>
              <a:buFont typeface="Arial"/>
              <a:buNone/>
            </a:pPr>
            <a:endParaRPr sz="1333" b="0" i="0" u="none" strike="noStrike" cap="none">
              <a:solidFill>
                <a:schemeClr val="lt1"/>
              </a:solidFill>
              <a:latin typeface="Calibri"/>
              <a:ea typeface="Calibri"/>
              <a:cs typeface="Calibri"/>
              <a:sym typeface="Calibri"/>
            </a:endParaRPr>
          </a:p>
        </p:txBody>
      </p:sp>
      <p:sp>
        <p:nvSpPr>
          <p:cNvPr id="63" name="Google Shape;63;p19"/>
          <p:cNvSpPr/>
          <p:nvPr/>
        </p:nvSpPr>
        <p:spPr>
          <a:xfrm>
            <a:off x="0" y="1"/>
            <a:ext cx="12192000" cy="2924105"/>
          </a:xfrm>
          <a:prstGeom prst="rect">
            <a:avLst/>
          </a:prstGeom>
          <a:solidFill>
            <a:srgbClr val="005EA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Calibri"/>
              <a:ea typeface="Calibri"/>
              <a:cs typeface="Calibri"/>
              <a:sym typeface="Calibri"/>
            </a:endParaRPr>
          </a:p>
        </p:txBody>
      </p:sp>
      <p:pic>
        <p:nvPicPr>
          <p:cNvPr id="64" name="Google Shape;64;p19" descr="TCD_White.png"/>
          <p:cNvPicPr preferRelativeResize="0"/>
          <p:nvPr/>
        </p:nvPicPr>
        <p:blipFill rotWithShape="1">
          <a:blip r:embed="rId2">
            <a:alphaModFix/>
          </a:blip>
          <a:srcRect/>
          <a:stretch/>
        </p:blipFill>
        <p:spPr>
          <a:xfrm>
            <a:off x="1060547" y="631411"/>
            <a:ext cx="5435068" cy="146503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_Title Only" type="titleOnly">
  <p:cSld name="TITLE_ONLY">
    <p:spTree>
      <p:nvGrpSpPr>
        <p:cNvPr id="1" name="Shape 65"/>
        <p:cNvGrpSpPr/>
        <p:nvPr/>
      </p:nvGrpSpPr>
      <p:grpSpPr>
        <a:xfrm>
          <a:off x="0" y="0"/>
          <a:ext cx="0" cy="0"/>
          <a:chOff x="0" y="0"/>
          <a:chExt cx="0" cy="0"/>
        </a:xfrm>
      </p:grpSpPr>
      <p:sp>
        <p:nvSpPr>
          <p:cNvPr id="66" name="Google Shape;66;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5EAE"/>
              </a:buClr>
              <a:buSzPts val="4400"/>
              <a:buFont typeface="Calibri"/>
              <a:buNone/>
              <a:defRPr>
                <a:solidFill>
                  <a:srgbClr val="005EAE"/>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20"/>
          <p:cNvSpPr txBox="1">
            <a:spLocks noGrp="1"/>
          </p:cNvSpPr>
          <p:nvPr>
            <p:ph type="sldNum" idx="12"/>
          </p:nvPr>
        </p:nvSpPr>
        <p:spPr>
          <a:xfrm>
            <a:off x="10719351" y="6508333"/>
            <a:ext cx="386800" cy="255815"/>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Title &amp; 2 Column Content 20pt">
  <p:cSld name="Title &amp; 2 Column Content 20pt">
    <p:spTree>
      <p:nvGrpSpPr>
        <p:cNvPr id="1" name="Shape 68"/>
        <p:cNvGrpSpPr/>
        <p:nvPr/>
      </p:nvGrpSpPr>
      <p:grpSpPr>
        <a:xfrm>
          <a:off x="0" y="0"/>
          <a:ext cx="0" cy="0"/>
          <a:chOff x="0" y="0"/>
          <a:chExt cx="0" cy="0"/>
        </a:xfrm>
      </p:grpSpPr>
      <p:sp>
        <p:nvSpPr>
          <p:cNvPr id="69" name="Google Shape;69;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1"/>
          <p:cNvSpPr txBox="1">
            <a:spLocks noGrp="1"/>
          </p:cNvSpPr>
          <p:nvPr>
            <p:ph type="body" idx="1"/>
          </p:nvPr>
        </p:nvSpPr>
        <p:spPr>
          <a:xfrm>
            <a:off x="1104901" y="1881076"/>
            <a:ext cx="5245099" cy="3163365"/>
          </a:xfrm>
          <a:prstGeom prst="rect">
            <a:avLst/>
          </a:prstGeom>
          <a:noFill/>
          <a:ln>
            <a:noFill/>
          </a:ln>
        </p:spPr>
        <p:txBody>
          <a:bodyPr spcFirstLastPara="1" wrap="square" lIns="91425" tIns="45700" rIns="91425" bIns="45700" anchor="t" anchorCtr="0">
            <a:normAutofit/>
          </a:bodyPr>
          <a:lstStyle>
            <a:lvl1pPr marL="457200" lvl="0" indent="-364045" algn="l">
              <a:lnSpc>
                <a:spcPct val="90000"/>
              </a:lnSpc>
              <a:spcBef>
                <a:spcPts val="1200"/>
              </a:spcBef>
              <a:spcAft>
                <a:spcPts val="0"/>
              </a:spcAft>
              <a:buClr>
                <a:schemeClr val="dk2"/>
              </a:buClr>
              <a:buSzPts val="2133"/>
              <a:buFont typeface="Arial"/>
              <a:buChar char="‒"/>
              <a:defRPr sz="2133" b="0"/>
            </a:lvl1pPr>
            <a:lvl2pPr marL="914400" lvl="1" indent="-364045" algn="l">
              <a:lnSpc>
                <a:spcPct val="90000"/>
              </a:lnSpc>
              <a:spcBef>
                <a:spcPts val="500"/>
              </a:spcBef>
              <a:spcAft>
                <a:spcPts val="0"/>
              </a:spcAft>
              <a:buClr>
                <a:schemeClr val="dk1"/>
              </a:buClr>
              <a:buSzPts val="2133"/>
              <a:buFont typeface="Arial"/>
              <a:buChar char="•"/>
              <a:defRPr sz="2133"/>
            </a:lvl2pPr>
            <a:lvl3pPr marL="1371600" lvl="2" indent="-364045" algn="l">
              <a:lnSpc>
                <a:spcPct val="90000"/>
              </a:lnSpc>
              <a:spcBef>
                <a:spcPts val="500"/>
              </a:spcBef>
              <a:spcAft>
                <a:spcPts val="0"/>
              </a:spcAft>
              <a:buClr>
                <a:schemeClr val="dk1"/>
              </a:buClr>
              <a:buSzPts val="2133"/>
              <a:buChar char="•"/>
              <a:defRPr sz="2133"/>
            </a:lvl3pPr>
            <a:lvl4pPr marL="1828800" lvl="3" indent="-364045" algn="l">
              <a:lnSpc>
                <a:spcPct val="90000"/>
              </a:lnSpc>
              <a:spcBef>
                <a:spcPts val="500"/>
              </a:spcBef>
              <a:spcAft>
                <a:spcPts val="0"/>
              </a:spcAft>
              <a:buClr>
                <a:schemeClr val="dk1"/>
              </a:buClr>
              <a:buSzPts val="2133"/>
              <a:buChar char="•"/>
              <a:defRPr sz="2133"/>
            </a:lvl4pPr>
            <a:lvl5pPr marL="2286000" lvl="4" indent="-364045" algn="l">
              <a:lnSpc>
                <a:spcPct val="90000"/>
              </a:lnSpc>
              <a:spcBef>
                <a:spcPts val="500"/>
              </a:spcBef>
              <a:spcAft>
                <a:spcPts val="0"/>
              </a:spcAft>
              <a:buClr>
                <a:schemeClr val="dk1"/>
              </a:buClr>
              <a:buSzPts val="2133"/>
              <a:buChar char="•"/>
              <a:defRPr sz="2133"/>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21"/>
          <p:cNvSpPr txBox="1">
            <a:spLocks noGrp="1"/>
          </p:cNvSpPr>
          <p:nvPr>
            <p:ph type="body" idx="2"/>
          </p:nvPr>
        </p:nvSpPr>
        <p:spPr>
          <a:xfrm>
            <a:off x="6553201" y="1881076"/>
            <a:ext cx="5246400" cy="3163365"/>
          </a:xfrm>
          <a:prstGeom prst="rect">
            <a:avLst/>
          </a:prstGeom>
          <a:noFill/>
          <a:ln>
            <a:noFill/>
          </a:ln>
        </p:spPr>
        <p:txBody>
          <a:bodyPr spcFirstLastPara="1" wrap="square" lIns="91425" tIns="45700" rIns="91425" bIns="45700" anchor="t" anchorCtr="0">
            <a:normAutofit/>
          </a:bodyPr>
          <a:lstStyle>
            <a:lvl1pPr marL="457200" lvl="0" indent="-364045" algn="l">
              <a:lnSpc>
                <a:spcPct val="90000"/>
              </a:lnSpc>
              <a:spcBef>
                <a:spcPts val="1200"/>
              </a:spcBef>
              <a:spcAft>
                <a:spcPts val="0"/>
              </a:spcAft>
              <a:buClr>
                <a:schemeClr val="dk2"/>
              </a:buClr>
              <a:buSzPts val="2133"/>
              <a:buFont typeface="Arial"/>
              <a:buChar char="‒"/>
              <a:defRPr sz="2133" b="0"/>
            </a:lvl1pPr>
            <a:lvl2pPr marL="914400" lvl="1" indent="-364045" algn="l">
              <a:lnSpc>
                <a:spcPct val="90000"/>
              </a:lnSpc>
              <a:spcBef>
                <a:spcPts val="500"/>
              </a:spcBef>
              <a:spcAft>
                <a:spcPts val="0"/>
              </a:spcAft>
              <a:buClr>
                <a:schemeClr val="dk1"/>
              </a:buClr>
              <a:buSzPts val="2133"/>
              <a:buFont typeface="Arial"/>
              <a:buChar char="•"/>
              <a:defRPr sz="2133"/>
            </a:lvl2pPr>
            <a:lvl3pPr marL="1371600" lvl="2" indent="-364045" algn="l">
              <a:lnSpc>
                <a:spcPct val="90000"/>
              </a:lnSpc>
              <a:spcBef>
                <a:spcPts val="500"/>
              </a:spcBef>
              <a:spcAft>
                <a:spcPts val="0"/>
              </a:spcAft>
              <a:buClr>
                <a:schemeClr val="dk1"/>
              </a:buClr>
              <a:buSzPts val="2133"/>
              <a:buChar char="•"/>
              <a:defRPr sz="2133"/>
            </a:lvl3pPr>
            <a:lvl4pPr marL="1828800" lvl="3" indent="-364045" algn="l">
              <a:lnSpc>
                <a:spcPct val="90000"/>
              </a:lnSpc>
              <a:spcBef>
                <a:spcPts val="500"/>
              </a:spcBef>
              <a:spcAft>
                <a:spcPts val="0"/>
              </a:spcAft>
              <a:buClr>
                <a:schemeClr val="dk1"/>
              </a:buClr>
              <a:buSzPts val="2133"/>
              <a:buChar char="•"/>
              <a:defRPr sz="2133"/>
            </a:lvl4pPr>
            <a:lvl5pPr marL="2286000" lvl="4" indent="-364045" algn="l">
              <a:lnSpc>
                <a:spcPct val="90000"/>
              </a:lnSpc>
              <a:spcBef>
                <a:spcPts val="500"/>
              </a:spcBef>
              <a:spcAft>
                <a:spcPts val="0"/>
              </a:spcAft>
              <a:buClr>
                <a:schemeClr val="dk1"/>
              </a:buClr>
              <a:buSzPts val="2133"/>
              <a:buChar char="•"/>
              <a:defRPr sz="2133"/>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21"/>
          <p:cNvSpPr txBox="1">
            <a:spLocks noGrp="1"/>
          </p:cNvSpPr>
          <p:nvPr>
            <p:ph type="body" idx="3"/>
          </p:nvPr>
        </p:nvSpPr>
        <p:spPr>
          <a:xfrm>
            <a:off x="1104900" y="914404"/>
            <a:ext cx="10001251" cy="276225"/>
          </a:xfrm>
          <a:prstGeom prst="rect">
            <a:avLst/>
          </a:prstGeom>
          <a:noFill/>
          <a:ln>
            <a:noFill/>
          </a:ln>
        </p:spPr>
        <p:txBody>
          <a:bodyPr spcFirstLastPara="1" wrap="square" lIns="91425" tIns="45700" rIns="91425" bIns="45700" anchor="t" anchorCtr="0">
            <a:normAutofit/>
          </a:bodyPr>
          <a:lstStyle>
            <a:lvl1pPr marL="457200" lvl="0" indent="-364045" algn="l">
              <a:lnSpc>
                <a:spcPct val="90000"/>
              </a:lnSpc>
              <a:spcBef>
                <a:spcPts val="1000"/>
              </a:spcBef>
              <a:spcAft>
                <a:spcPts val="0"/>
              </a:spcAft>
              <a:buClr>
                <a:srgbClr val="005EAE"/>
              </a:buClr>
              <a:buSzPts val="2133"/>
              <a:buChar char="•"/>
              <a:defRPr sz="2133" b="0">
                <a:solidFill>
                  <a:srgbClr val="005EAE"/>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21"/>
          <p:cNvSpPr/>
          <p:nvPr/>
        </p:nvSpPr>
        <p:spPr>
          <a:xfrm>
            <a:off x="0" y="6034668"/>
            <a:ext cx="12192000" cy="821745"/>
          </a:xfrm>
          <a:prstGeom prst="rect">
            <a:avLst/>
          </a:prstGeom>
          <a:solidFill>
            <a:srgbClr val="005EAE"/>
          </a:solidFill>
          <a:ln>
            <a:noFill/>
          </a:ln>
        </p:spPr>
        <p:txBody>
          <a:bodyPr spcFirstLastPara="1" wrap="square" lIns="91425" tIns="45700" rIns="91425" bIns="45700" anchor="t" anchorCtr="0">
            <a:noAutofit/>
          </a:bodyPr>
          <a:lstStyle/>
          <a:p>
            <a:pPr marL="969409" marR="0" lvl="0" indent="0" algn="l" rtl="0">
              <a:lnSpc>
                <a:spcPct val="100000"/>
              </a:lnSpc>
              <a:spcBef>
                <a:spcPts val="0"/>
              </a:spcBef>
              <a:spcAft>
                <a:spcPts val="0"/>
              </a:spcAft>
              <a:buClr>
                <a:srgbClr val="000000"/>
              </a:buClr>
              <a:buSzPts val="1333"/>
              <a:buFont typeface="Arial"/>
              <a:buNone/>
            </a:pPr>
            <a:endParaRPr sz="1333" b="0" i="0" u="none" strike="noStrike" cap="none">
              <a:solidFill>
                <a:schemeClr val="lt1"/>
              </a:solidFill>
              <a:latin typeface="Calibri"/>
              <a:ea typeface="Calibri"/>
              <a:cs typeface="Calibri"/>
              <a:sym typeface="Calibri"/>
            </a:endParaRPr>
          </a:p>
        </p:txBody>
      </p:sp>
      <p:pic>
        <p:nvPicPr>
          <p:cNvPr id="74" name="Google Shape;74;p21" descr="TCD_White.png"/>
          <p:cNvPicPr preferRelativeResize="0"/>
          <p:nvPr/>
        </p:nvPicPr>
        <p:blipFill rotWithShape="1">
          <a:blip r:embed="rId2">
            <a:alphaModFix/>
          </a:blip>
          <a:srcRect/>
          <a:stretch/>
        </p:blipFill>
        <p:spPr>
          <a:xfrm>
            <a:off x="1090389" y="6184588"/>
            <a:ext cx="1968103" cy="530507"/>
          </a:xfrm>
          <a:prstGeom prst="rect">
            <a:avLst/>
          </a:prstGeom>
          <a:noFill/>
          <a:ln>
            <a:noFill/>
          </a:ln>
        </p:spPr>
      </p:pic>
      <p:sp>
        <p:nvSpPr>
          <p:cNvPr id="75" name="Google Shape;75;p21"/>
          <p:cNvSpPr txBox="1">
            <a:spLocks noGrp="1"/>
          </p:cNvSpPr>
          <p:nvPr>
            <p:ph type="sldNum" idx="12"/>
          </p:nvPr>
        </p:nvSpPr>
        <p:spPr>
          <a:xfrm>
            <a:off x="10719351" y="6508333"/>
            <a:ext cx="386800" cy="255815"/>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6.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6.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hyperlink" Target="https://pytch.org/app/lesson/sbys/4" TargetMode="Externa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hyperlink" Target="https://pytch.org/app/lesson/sbys/4" TargetMode="Externa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1"/>
          <p:cNvSpPr txBox="1">
            <a:spLocks noGrp="1"/>
          </p:cNvSpPr>
          <p:nvPr>
            <p:ph type="ctrTitle"/>
          </p:nvPr>
        </p:nvSpPr>
        <p:spPr>
          <a:xfrm>
            <a:off x="3878580" y="3417983"/>
            <a:ext cx="4389120" cy="55485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2"/>
              </a:buClr>
              <a:buSzPct val="100000"/>
              <a:buFont typeface="Calibri"/>
              <a:buNone/>
            </a:pPr>
            <a:r>
              <a:rPr lang="en-IE"/>
              <a:t>Ceacht 4</a:t>
            </a:r>
            <a:endParaRPr/>
          </a:p>
        </p:txBody>
      </p:sp>
      <p:sp>
        <p:nvSpPr>
          <p:cNvPr id="151" name="Google Shape;151;p1"/>
          <p:cNvSpPr txBox="1">
            <a:spLocks noGrp="1"/>
          </p:cNvSpPr>
          <p:nvPr>
            <p:ph type="subTitle" idx="4294967295"/>
          </p:nvPr>
        </p:nvSpPr>
        <p:spPr>
          <a:xfrm>
            <a:off x="3878580" y="4142394"/>
            <a:ext cx="4155440" cy="361800"/>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0"/>
              </a:spcBef>
              <a:spcAft>
                <a:spcPts val="0"/>
              </a:spcAft>
              <a:buClr>
                <a:schemeClr val="accent2"/>
              </a:buClr>
              <a:buSzPts val="1800"/>
              <a:buFont typeface="Arial"/>
              <a:buNone/>
            </a:pPr>
            <a:r>
              <a:rPr lang="en-IE" sz="1800" b="0" i="0" u="none" strike="noStrike" cap="none" dirty="0">
                <a:solidFill>
                  <a:schemeClr val="accent2"/>
                </a:solidFill>
                <a:latin typeface="Calibri"/>
                <a:ea typeface="Calibri"/>
                <a:cs typeface="Calibri"/>
                <a:sym typeface="Calibri"/>
              </a:rPr>
              <a:t>“Chase Game”: </a:t>
            </a:r>
            <a:r>
              <a:rPr lang="en-IE" sz="1800" dirty="0" err="1">
                <a:solidFill>
                  <a:schemeClr val="accent2"/>
                </a:solidFill>
              </a:rPr>
              <a:t>athróga</a:t>
            </a:r>
            <a:r>
              <a:rPr lang="en-IE" sz="1800" dirty="0">
                <a:solidFill>
                  <a:schemeClr val="accent2"/>
                </a:solidFill>
              </a:rPr>
              <a:t> a </a:t>
            </a:r>
            <a:r>
              <a:rPr lang="en-IE" sz="1800" dirty="0" err="1">
                <a:solidFill>
                  <a:schemeClr val="accent2"/>
                </a:solidFill>
              </a:rPr>
              <a:t>thabhairt</a:t>
            </a:r>
            <a:r>
              <a:rPr lang="en-IE" sz="1800" dirty="0">
                <a:solidFill>
                  <a:schemeClr val="accent2"/>
                </a:solidFill>
              </a:rPr>
              <a:t> </a:t>
            </a:r>
            <a:r>
              <a:rPr lang="en-IE" sz="1800" dirty="0" err="1">
                <a:solidFill>
                  <a:schemeClr val="accent2"/>
                </a:solidFill>
              </a:rPr>
              <a:t>isteach</a:t>
            </a:r>
            <a:endParaRPr sz="2800" b="0" i="0" u="none" strike="noStrike" cap="none" dirty="0">
              <a:solidFill>
                <a:schemeClr val="dk1"/>
              </a:solidFill>
              <a:latin typeface="Calibri"/>
              <a:ea typeface="Calibri"/>
              <a:cs typeface="Calibri"/>
              <a:sym typeface="Calibri"/>
            </a:endParaRPr>
          </a:p>
        </p:txBody>
      </p:sp>
      <p:sp>
        <p:nvSpPr>
          <p:cNvPr id="152" name="Google Shape;152;p1"/>
          <p:cNvSpPr txBox="1"/>
          <p:nvPr/>
        </p:nvSpPr>
        <p:spPr>
          <a:xfrm>
            <a:off x="9772847" y="4650022"/>
            <a:ext cx="2282520" cy="1923392"/>
          </a:xfrm>
          <a:prstGeom prst="rect">
            <a:avLst/>
          </a:prstGeom>
          <a:noFill/>
          <a:ln>
            <a:noFill/>
          </a:ln>
        </p:spPr>
        <p:txBody>
          <a:bodyPr spcFirstLastPara="1" wrap="square" lIns="91425" tIns="45700" rIns="91425" bIns="45700" anchor="b" anchorCtr="0">
            <a:normAutofit/>
          </a:bodyPr>
          <a:lstStyle/>
          <a:p>
            <a:pPr marL="0" marR="0" lvl="0" indent="0" algn="l" rtl="0">
              <a:lnSpc>
                <a:spcPct val="90000"/>
              </a:lnSpc>
              <a:spcBef>
                <a:spcPts val="0"/>
              </a:spcBef>
              <a:spcAft>
                <a:spcPts val="0"/>
              </a:spcAft>
              <a:buClr>
                <a:srgbClr val="005EAE"/>
              </a:buClr>
              <a:buSzPts val="1800"/>
              <a:buFont typeface="Arial"/>
              <a:buNone/>
            </a:pPr>
            <a:r>
              <a:rPr lang="en-IE" sz="1800" b="1">
                <a:solidFill>
                  <a:srgbClr val="005EAE"/>
                </a:solidFill>
                <a:latin typeface="Calibri"/>
                <a:ea typeface="Calibri"/>
                <a:cs typeface="Calibri"/>
                <a:sym typeface="Calibri"/>
              </a:rPr>
              <a:t>Arna fhorbairt ag</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0"/>
              </a:spcBef>
              <a:spcAft>
                <a:spcPts val="0"/>
              </a:spcAft>
              <a:buClr>
                <a:srgbClr val="005EAE"/>
              </a:buClr>
              <a:buSzPts val="1700"/>
              <a:buFont typeface="Arial"/>
              <a:buNone/>
            </a:pPr>
            <a:endParaRPr sz="1700" b="1" i="0" u="none" strike="noStrike" cap="none">
              <a:solidFill>
                <a:srgbClr val="005EAE"/>
              </a:solidFill>
              <a:latin typeface="Calibri"/>
              <a:ea typeface="Calibri"/>
              <a:cs typeface="Calibri"/>
              <a:sym typeface="Calibri"/>
            </a:endParaRPr>
          </a:p>
          <a:p>
            <a:pPr marL="0" marR="0" lvl="0" indent="0" algn="l" rtl="0">
              <a:lnSpc>
                <a:spcPct val="90000"/>
              </a:lnSpc>
              <a:spcBef>
                <a:spcPts val="0"/>
              </a:spcBef>
              <a:spcAft>
                <a:spcPts val="0"/>
              </a:spcAft>
              <a:buClr>
                <a:srgbClr val="005EAE"/>
              </a:buClr>
              <a:buSzPts val="1700"/>
              <a:buFont typeface="Arial"/>
              <a:buNone/>
            </a:pPr>
            <a:endParaRPr sz="1700" b="1" i="0" u="none" strike="noStrike" cap="none">
              <a:solidFill>
                <a:srgbClr val="005EAE"/>
              </a:solidFill>
              <a:latin typeface="Calibri"/>
              <a:ea typeface="Calibri"/>
              <a:cs typeface="Calibri"/>
              <a:sym typeface="Calibri"/>
            </a:endParaRPr>
          </a:p>
          <a:p>
            <a:pPr marL="0" marR="0" lvl="0" indent="0" algn="l" rtl="0">
              <a:lnSpc>
                <a:spcPct val="90000"/>
              </a:lnSpc>
              <a:spcBef>
                <a:spcPts val="0"/>
              </a:spcBef>
              <a:spcAft>
                <a:spcPts val="0"/>
              </a:spcAft>
              <a:buClr>
                <a:srgbClr val="005EAE"/>
              </a:buClr>
              <a:buSzPts val="1700"/>
              <a:buFont typeface="Arial"/>
              <a:buNone/>
            </a:pPr>
            <a:endParaRPr sz="1700" b="1" i="0" u="none" strike="noStrike" cap="none">
              <a:solidFill>
                <a:srgbClr val="005EAE"/>
              </a:solidFill>
              <a:latin typeface="Calibri"/>
              <a:ea typeface="Calibri"/>
              <a:cs typeface="Calibri"/>
              <a:sym typeface="Calibri"/>
            </a:endParaRPr>
          </a:p>
          <a:p>
            <a:pPr marL="0" marR="0" lvl="2" indent="0" algn="l" rtl="0">
              <a:lnSpc>
                <a:spcPct val="90000"/>
              </a:lnSpc>
              <a:spcBef>
                <a:spcPts val="756"/>
              </a:spcBef>
              <a:spcAft>
                <a:spcPts val="0"/>
              </a:spcAft>
              <a:buClr>
                <a:schemeClr val="accent2"/>
              </a:buClr>
              <a:buSzPts val="1600"/>
              <a:buFont typeface="Arial"/>
              <a:buNone/>
            </a:pPr>
            <a:r>
              <a:rPr lang="en-IE" sz="1600" b="0" i="0" u="none" strike="noStrike" cap="none">
                <a:solidFill>
                  <a:schemeClr val="accent2"/>
                </a:solidFill>
                <a:latin typeface="Calibri"/>
                <a:ea typeface="Calibri"/>
                <a:cs typeface="Calibri"/>
                <a:sym typeface="Calibri"/>
              </a:rPr>
              <a:t>https://pytch.org/</a:t>
            </a:r>
            <a:endParaRPr sz="1400" b="0" i="0" u="none" strike="noStrike" cap="none">
              <a:solidFill>
                <a:srgbClr val="000000"/>
              </a:solidFill>
              <a:latin typeface="Arial"/>
              <a:ea typeface="Arial"/>
              <a:cs typeface="Arial"/>
              <a:sym typeface="Arial"/>
            </a:endParaRPr>
          </a:p>
          <a:p>
            <a:pPr marL="0" marR="0" lvl="2" indent="0" algn="l" rtl="0">
              <a:lnSpc>
                <a:spcPct val="90000"/>
              </a:lnSpc>
              <a:spcBef>
                <a:spcPts val="756"/>
              </a:spcBef>
              <a:spcAft>
                <a:spcPts val="0"/>
              </a:spcAft>
              <a:buClr>
                <a:schemeClr val="accent2"/>
              </a:buClr>
              <a:buSzPts val="1600"/>
              <a:buFont typeface="Arial"/>
              <a:buNone/>
            </a:pPr>
            <a:r>
              <a:rPr lang="en-IE" sz="1600" b="0" i="0" u="none" strike="noStrike" cap="none">
                <a:solidFill>
                  <a:schemeClr val="accent2"/>
                </a:solidFill>
                <a:latin typeface="Calibri"/>
                <a:ea typeface="Calibri"/>
                <a:cs typeface="Calibri"/>
                <a:sym typeface="Calibri"/>
              </a:rPr>
              <a:t>https://pytch.scss.tcd.ie/</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0"/>
              </a:spcBef>
              <a:spcAft>
                <a:spcPts val="0"/>
              </a:spcAft>
              <a:buClr>
                <a:srgbClr val="005EAE"/>
              </a:buClr>
              <a:buSzPts val="1700"/>
              <a:buFont typeface="Arial"/>
              <a:buNone/>
            </a:pPr>
            <a:endParaRPr sz="1700" b="1" i="0" u="none" strike="noStrike" cap="none">
              <a:solidFill>
                <a:srgbClr val="005EAE"/>
              </a:solidFill>
              <a:latin typeface="Calibri"/>
              <a:ea typeface="Calibri"/>
              <a:cs typeface="Calibri"/>
              <a:sym typeface="Calibri"/>
            </a:endParaRPr>
          </a:p>
        </p:txBody>
      </p:sp>
      <p:pic>
        <p:nvPicPr>
          <p:cNvPr id="153" name="Google Shape;153;p1" descr="A black background with blue text&#10;&#10;Description automatically generated"/>
          <p:cNvPicPr preferRelativeResize="0"/>
          <p:nvPr/>
        </p:nvPicPr>
        <p:blipFill rotWithShape="1">
          <a:blip r:embed="rId3">
            <a:alphaModFix/>
          </a:blip>
          <a:srcRect t="18261" b="17276"/>
          <a:stretch/>
        </p:blipFill>
        <p:spPr>
          <a:xfrm>
            <a:off x="9772847" y="5001364"/>
            <a:ext cx="1834985" cy="72596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10"/>
          <p:cNvSpPr txBox="1">
            <a:spLocks noGrp="1"/>
          </p:cNvSpPr>
          <p:nvPr>
            <p:ph type="title"/>
          </p:nvPr>
        </p:nvSpPr>
        <p:spPr>
          <a:xfrm>
            <a:off x="682271" y="77524"/>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IE"/>
              <a:t>Tascanna– Bileog Oibre 3</a:t>
            </a:r>
            <a:endParaRPr/>
          </a:p>
        </p:txBody>
      </p:sp>
      <p:sp>
        <p:nvSpPr>
          <p:cNvPr id="302" name="Google Shape;302;p10"/>
          <p:cNvSpPr txBox="1">
            <a:spLocks noGrp="1"/>
          </p:cNvSpPr>
          <p:nvPr>
            <p:ph type="body" idx="2"/>
          </p:nvPr>
        </p:nvSpPr>
        <p:spPr>
          <a:xfrm>
            <a:off x="682270" y="1137305"/>
            <a:ext cx="10827457" cy="2186817"/>
          </a:xfrm>
          <a:prstGeom prst="rect">
            <a:avLst/>
          </a:prstGeom>
          <a:noFill/>
          <a:ln>
            <a:noFill/>
          </a:ln>
        </p:spPr>
        <p:txBody>
          <a:bodyPr spcFirstLastPara="1" wrap="square" lIns="91425" tIns="45700" rIns="91425" bIns="45700" anchor="t" anchorCtr="0">
            <a:normAutofit fontScale="85000" lnSpcReduction="20000"/>
          </a:bodyPr>
          <a:lstStyle/>
          <a:p>
            <a:pPr marL="0" lvl="0" indent="0" algn="l" rtl="0">
              <a:lnSpc>
                <a:spcPct val="115000"/>
              </a:lnSpc>
              <a:spcBef>
                <a:spcPts val="1200"/>
              </a:spcBef>
              <a:spcAft>
                <a:spcPts val="0"/>
              </a:spcAft>
              <a:buNone/>
            </a:pPr>
            <a:r>
              <a:rPr lang="en-IE" dirty="0" err="1"/>
              <a:t>Oibrigí</a:t>
            </a:r>
            <a:r>
              <a:rPr lang="en-IE" dirty="0"/>
              <a:t> </a:t>
            </a:r>
            <a:r>
              <a:rPr lang="en-IE" dirty="0" err="1"/>
              <a:t>i</a:t>
            </a:r>
            <a:r>
              <a:rPr lang="en-IE" dirty="0"/>
              <a:t> </a:t>
            </a:r>
            <a:r>
              <a:rPr lang="en-IE" dirty="0" err="1"/>
              <a:t>bpéirí</a:t>
            </a:r>
            <a:r>
              <a:rPr lang="en-IE" dirty="0"/>
              <a:t> </a:t>
            </a:r>
            <a:r>
              <a:rPr lang="en-IE" dirty="0" err="1"/>
              <a:t>ar</a:t>
            </a:r>
            <a:r>
              <a:rPr lang="en-IE" dirty="0"/>
              <a:t> an </a:t>
            </a:r>
            <a:r>
              <a:rPr lang="en-IE" dirty="0" err="1"/>
              <a:t>dá</a:t>
            </a:r>
            <a:r>
              <a:rPr lang="en-IE" dirty="0"/>
              <a:t> </a:t>
            </a:r>
            <a:r>
              <a:rPr lang="en-IE" dirty="0" err="1"/>
              <a:t>ghníomhaíocht</a:t>
            </a:r>
            <a:r>
              <a:rPr lang="en-IE" dirty="0"/>
              <a:t> </a:t>
            </a:r>
            <a:r>
              <a:rPr lang="en-IE" dirty="0" err="1"/>
              <a:t>seo</a:t>
            </a:r>
            <a:r>
              <a:rPr lang="en-IE" dirty="0"/>
              <a:t>:</a:t>
            </a:r>
            <a:endParaRPr dirty="0"/>
          </a:p>
          <a:p>
            <a:pPr marL="457200" lvl="0" indent="-399891" algn="l" rtl="0">
              <a:lnSpc>
                <a:spcPct val="115000"/>
              </a:lnSpc>
              <a:spcBef>
                <a:spcPts val="1200"/>
              </a:spcBef>
              <a:spcAft>
                <a:spcPts val="0"/>
              </a:spcAft>
              <a:buClr>
                <a:srgbClr val="0070C0"/>
              </a:buClr>
              <a:buSzPct val="144637"/>
              <a:buFont typeface="Calibri"/>
              <a:buAutoNum type="arabicPeriod"/>
            </a:pPr>
            <a:r>
              <a:rPr lang="en-IE" sz="2016" dirty="0" err="1">
                <a:solidFill>
                  <a:srgbClr val="0070C0"/>
                </a:solidFill>
              </a:rPr>
              <a:t>Cuir</a:t>
            </a:r>
            <a:r>
              <a:rPr lang="en-IE" sz="2016" dirty="0">
                <a:solidFill>
                  <a:srgbClr val="0070C0"/>
                </a:solidFill>
              </a:rPr>
              <a:t> </a:t>
            </a:r>
            <a:r>
              <a:rPr lang="en-IE" sz="2016" dirty="0" err="1">
                <a:solidFill>
                  <a:srgbClr val="0070C0"/>
                </a:solidFill>
              </a:rPr>
              <a:t>gné</a:t>
            </a:r>
            <a:r>
              <a:rPr lang="en-IE" sz="2016" dirty="0">
                <a:solidFill>
                  <a:srgbClr val="0070C0"/>
                </a:solidFill>
              </a:rPr>
              <a:t> leis </a:t>
            </a:r>
            <a:r>
              <a:rPr lang="en-IE" sz="2016" dirty="0" err="1">
                <a:solidFill>
                  <a:srgbClr val="0070C0"/>
                </a:solidFill>
              </a:rPr>
              <a:t>ionas</a:t>
            </a:r>
            <a:r>
              <a:rPr lang="en-IE" sz="2016" dirty="0">
                <a:solidFill>
                  <a:srgbClr val="0070C0"/>
                </a:solidFill>
              </a:rPr>
              <a:t> gur </a:t>
            </a:r>
            <a:r>
              <a:rPr lang="en-IE" sz="2016" dirty="0" err="1">
                <a:solidFill>
                  <a:srgbClr val="0070C0"/>
                </a:solidFill>
              </a:rPr>
              <a:t>féidir</a:t>
            </a:r>
            <a:r>
              <a:rPr lang="en-IE" sz="2016" dirty="0">
                <a:solidFill>
                  <a:srgbClr val="0070C0"/>
                </a:solidFill>
              </a:rPr>
              <a:t> </a:t>
            </a:r>
            <a:r>
              <a:rPr lang="en-IE" sz="2016" dirty="0" err="1">
                <a:solidFill>
                  <a:srgbClr val="0070C0"/>
                </a:solidFill>
              </a:rPr>
              <a:t>leat</a:t>
            </a:r>
            <a:r>
              <a:rPr lang="en-IE" sz="2016" dirty="0">
                <a:solidFill>
                  <a:srgbClr val="0070C0"/>
                </a:solidFill>
              </a:rPr>
              <a:t> </a:t>
            </a:r>
            <a:r>
              <a:rPr lang="en-IE" sz="2016" dirty="0" err="1">
                <a:solidFill>
                  <a:srgbClr val="0070C0"/>
                </a:solidFill>
              </a:rPr>
              <a:t>luas</a:t>
            </a:r>
            <a:r>
              <a:rPr lang="en-IE" sz="2016" dirty="0">
                <a:solidFill>
                  <a:srgbClr val="0070C0"/>
                </a:solidFill>
              </a:rPr>
              <a:t> an Bird (</a:t>
            </a:r>
            <a:r>
              <a:rPr lang="en-IE" sz="2016" dirty="0" err="1">
                <a:solidFill>
                  <a:srgbClr val="0070C0"/>
                </a:solidFill>
              </a:rPr>
              <a:t>éin</a:t>
            </a:r>
            <a:r>
              <a:rPr lang="en-IE" sz="2016" dirty="0">
                <a:solidFill>
                  <a:srgbClr val="0070C0"/>
                </a:solidFill>
              </a:rPr>
              <a:t>) a </a:t>
            </a:r>
            <a:r>
              <a:rPr lang="en-IE" sz="2016" dirty="0" err="1">
                <a:solidFill>
                  <a:srgbClr val="0070C0"/>
                </a:solidFill>
              </a:rPr>
              <a:t>athrú</a:t>
            </a:r>
            <a:r>
              <a:rPr lang="en-IE" sz="2016" dirty="0">
                <a:solidFill>
                  <a:srgbClr val="0070C0"/>
                </a:solidFill>
              </a:rPr>
              <a:t>. Mar </a:t>
            </a:r>
            <a:r>
              <a:rPr lang="en-IE" sz="2016" dirty="0" err="1">
                <a:solidFill>
                  <a:srgbClr val="0070C0"/>
                </a:solidFill>
              </a:rPr>
              <a:t>shampla</a:t>
            </a:r>
            <a:r>
              <a:rPr lang="en-IE" sz="2016" dirty="0">
                <a:solidFill>
                  <a:srgbClr val="0070C0"/>
                </a:solidFill>
              </a:rPr>
              <a:t>, </a:t>
            </a:r>
            <a:r>
              <a:rPr lang="en-IE" sz="2016" dirty="0" err="1">
                <a:solidFill>
                  <a:srgbClr val="0070C0"/>
                </a:solidFill>
              </a:rPr>
              <a:t>cuir</a:t>
            </a:r>
            <a:r>
              <a:rPr lang="en-IE" sz="2016" dirty="0">
                <a:solidFill>
                  <a:srgbClr val="0070C0"/>
                </a:solidFill>
              </a:rPr>
              <a:t> script leis a </a:t>
            </a:r>
            <a:r>
              <a:rPr lang="en-IE" sz="2016" dirty="0" err="1">
                <a:solidFill>
                  <a:srgbClr val="0070C0"/>
                </a:solidFill>
              </a:rPr>
              <a:t>mhéadaíonn</a:t>
            </a:r>
            <a:r>
              <a:rPr lang="en-IE" sz="2016" dirty="0">
                <a:solidFill>
                  <a:srgbClr val="0070C0"/>
                </a:solidFill>
              </a:rPr>
              <a:t> an </a:t>
            </a:r>
            <a:r>
              <a:rPr lang="en-IE" sz="2016" dirty="0" err="1">
                <a:solidFill>
                  <a:srgbClr val="0070C0"/>
                </a:solidFill>
              </a:rPr>
              <a:t>luas</a:t>
            </a:r>
            <a:r>
              <a:rPr lang="en-IE" sz="2016" dirty="0">
                <a:solidFill>
                  <a:srgbClr val="0070C0"/>
                </a:solidFill>
              </a:rPr>
              <a:t> </a:t>
            </a:r>
            <a:r>
              <a:rPr lang="en-IE" sz="2016" dirty="0" err="1">
                <a:solidFill>
                  <a:srgbClr val="0070C0"/>
                </a:solidFill>
              </a:rPr>
              <a:t>nuair</a:t>
            </a:r>
            <a:r>
              <a:rPr lang="en-IE" sz="2016" dirty="0">
                <a:solidFill>
                  <a:srgbClr val="0070C0"/>
                </a:solidFill>
              </a:rPr>
              <a:t> a </a:t>
            </a:r>
            <a:r>
              <a:rPr lang="en-IE" sz="2016" dirty="0" err="1">
                <a:solidFill>
                  <a:srgbClr val="0070C0"/>
                </a:solidFill>
              </a:rPr>
              <a:t>bhrúitear</a:t>
            </a:r>
            <a:r>
              <a:rPr lang="en-IE" sz="2016" dirty="0">
                <a:solidFill>
                  <a:srgbClr val="0070C0"/>
                </a:solidFill>
              </a:rPr>
              <a:t> ‘f’. </a:t>
            </a:r>
            <a:r>
              <a:rPr lang="en-IE" sz="2016" dirty="0" err="1">
                <a:solidFill>
                  <a:srgbClr val="0070C0"/>
                </a:solidFill>
              </a:rPr>
              <a:t>Cuir</a:t>
            </a:r>
            <a:r>
              <a:rPr lang="en-IE" sz="2016" dirty="0">
                <a:solidFill>
                  <a:srgbClr val="0070C0"/>
                </a:solidFill>
              </a:rPr>
              <a:t> script </a:t>
            </a:r>
            <a:r>
              <a:rPr lang="en-IE" sz="2016" dirty="0" err="1">
                <a:solidFill>
                  <a:srgbClr val="0070C0"/>
                </a:solidFill>
              </a:rPr>
              <a:t>eile</a:t>
            </a:r>
            <a:r>
              <a:rPr lang="en-IE" sz="2016" dirty="0">
                <a:solidFill>
                  <a:srgbClr val="0070C0"/>
                </a:solidFill>
              </a:rPr>
              <a:t> leis a </a:t>
            </a:r>
            <a:r>
              <a:rPr lang="en-IE" sz="2016" dirty="0" err="1">
                <a:solidFill>
                  <a:srgbClr val="0070C0"/>
                </a:solidFill>
              </a:rPr>
              <a:t>athshocraíonn</a:t>
            </a:r>
            <a:r>
              <a:rPr lang="en-IE" sz="2016" dirty="0">
                <a:solidFill>
                  <a:srgbClr val="0070C0"/>
                </a:solidFill>
              </a:rPr>
              <a:t> </a:t>
            </a:r>
            <a:r>
              <a:rPr lang="en-IE" sz="2016" dirty="0" err="1">
                <a:solidFill>
                  <a:srgbClr val="0070C0"/>
                </a:solidFill>
              </a:rPr>
              <a:t>luas</a:t>
            </a:r>
            <a:r>
              <a:rPr lang="en-IE" sz="2016" dirty="0">
                <a:solidFill>
                  <a:srgbClr val="0070C0"/>
                </a:solidFill>
              </a:rPr>
              <a:t> an Bird (</a:t>
            </a:r>
            <a:r>
              <a:rPr lang="en-IE" sz="2016" dirty="0" err="1">
                <a:solidFill>
                  <a:srgbClr val="0070C0"/>
                </a:solidFill>
              </a:rPr>
              <a:t>Éan</a:t>
            </a:r>
            <a:r>
              <a:rPr lang="en-IE" sz="2016" dirty="0">
                <a:solidFill>
                  <a:srgbClr val="0070C0"/>
                </a:solidFill>
              </a:rPr>
              <a:t>) go 3 </a:t>
            </a:r>
            <a:r>
              <a:rPr lang="en-IE" sz="2016" dirty="0" err="1">
                <a:solidFill>
                  <a:srgbClr val="0070C0"/>
                </a:solidFill>
              </a:rPr>
              <a:t>nuair</a:t>
            </a:r>
            <a:r>
              <a:rPr lang="en-IE" sz="2016" dirty="0">
                <a:solidFill>
                  <a:srgbClr val="0070C0"/>
                </a:solidFill>
              </a:rPr>
              <a:t> a </a:t>
            </a:r>
            <a:r>
              <a:rPr lang="en-IE" sz="2016" dirty="0" err="1">
                <a:solidFill>
                  <a:srgbClr val="0070C0"/>
                </a:solidFill>
              </a:rPr>
              <a:t>bhrúitear</a:t>
            </a:r>
            <a:r>
              <a:rPr lang="en-IE" sz="2016" dirty="0">
                <a:solidFill>
                  <a:srgbClr val="0070C0"/>
                </a:solidFill>
              </a:rPr>
              <a:t> ‘r’. </a:t>
            </a:r>
            <a:endParaRPr sz="2016" dirty="0">
              <a:solidFill>
                <a:srgbClr val="0070C0"/>
              </a:solidFill>
            </a:endParaRPr>
          </a:p>
          <a:p>
            <a:pPr marL="457200" lvl="0" indent="0" algn="l" rtl="0">
              <a:lnSpc>
                <a:spcPct val="115000"/>
              </a:lnSpc>
              <a:spcBef>
                <a:spcPts val="1200"/>
              </a:spcBef>
              <a:spcAft>
                <a:spcPts val="0"/>
              </a:spcAft>
              <a:buNone/>
            </a:pPr>
            <a:r>
              <a:rPr lang="en-IE" sz="1800" dirty="0">
                <a:solidFill>
                  <a:srgbClr val="0070C0"/>
                </a:solidFill>
              </a:rPr>
              <a:t>(Chun an </a:t>
            </a:r>
            <a:r>
              <a:rPr lang="en-IE" sz="1800" dirty="0" err="1">
                <a:solidFill>
                  <a:srgbClr val="0070C0"/>
                </a:solidFill>
              </a:rPr>
              <a:t>luas</a:t>
            </a:r>
            <a:r>
              <a:rPr lang="en-IE" sz="1800" dirty="0">
                <a:solidFill>
                  <a:srgbClr val="0070C0"/>
                </a:solidFill>
              </a:rPr>
              <a:t> a </a:t>
            </a:r>
            <a:r>
              <a:rPr lang="en-IE" sz="1800" dirty="0" err="1">
                <a:solidFill>
                  <a:srgbClr val="0070C0"/>
                </a:solidFill>
              </a:rPr>
              <a:t>mhéadú</a:t>
            </a:r>
            <a:r>
              <a:rPr lang="en-IE" sz="1800" dirty="0">
                <a:solidFill>
                  <a:srgbClr val="0070C0"/>
                </a:solidFill>
              </a:rPr>
              <a:t>, is </a:t>
            </a:r>
            <a:r>
              <a:rPr lang="en-IE" sz="1800" dirty="0" err="1">
                <a:solidFill>
                  <a:srgbClr val="0070C0"/>
                </a:solidFill>
              </a:rPr>
              <a:t>féidir</a:t>
            </a:r>
            <a:r>
              <a:rPr lang="en-IE" sz="1800" dirty="0">
                <a:solidFill>
                  <a:srgbClr val="0070C0"/>
                </a:solidFill>
              </a:rPr>
              <a:t> </a:t>
            </a:r>
            <a:r>
              <a:rPr lang="en-IE" sz="1800" dirty="0" err="1">
                <a:solidFill>
                  <a:srgbClr val="0070C0"/>
                </a:solidFill>
              </a:rPr>
              <a:t>leat</a:t>
            </a:r>
            <a:r>
              <a:rPr lang="en-IE" sz="1800" dirty="0">
                <a:solidFill>
                  <a:srgbClr val="0070C0"/>
                </a:solidFill>
              </a:rPr>
              <a:t> an </a:t>
            </a:r>
            <a:r>
              <a:rPr lang="en-IE" sz="1800" dirty="0" err="1">
                <a:solidFill>
                  <a:srgbClr val="0070C0"/>
                </a:solidFill>
              </a:rPr>
              <a:t>ríomh</a:t>
            </a:r>
            <a:r>
              <a:rPr lang="en-IE" sz="1800" dirty="0">
                <a:solidFill>
                  <a:srgbClr val="0070C0"/>
                </a:solidFill>
              </a:rPr>
              <a:t> </a:t>
            </a:r>
            <a:r>
              <a:rPr lang="en-IE" sz="1800" i="1" dirty="0" err="1">
                <a:solidFill>
                  <a:srgbClr val="0070C0"/>
                </a:solidFill>
              </a:rPr>
              <a:t>self.speed</a:t>
            </a:r>
            <a:r>
              <a:rPr lang="en-IE" sz="1800" i="1" dirty="0">
                <a:solidFill>
                  <a:srgbClr val="0070C0"/>
                </a:solidFill>
              </a:rPr>
              <a:t> = </a:t>
            </a:r>
            <a:r>
              <a:rPr lang="en-IE" sz="1800" i="1" dirty="0" err="1">
                <a:solidFill>
                  <a:srgbClr val="0070C0"/>
                </a:solidFill>
              </a:rPr>
              <a:t>self.speed</a:t>
            </a:r>
            <a:r>
              <a:rPr lang="en-IE" sz="1800" i="1" dirty="0">
                <a:solidFill>
                  <a:srgbClr val="0070C0"/>
                </a:solidFill>
              </a:rPr>
              <a:t> + 1</a:t>
            </a:r>
            <a:r>
              <a:rPr lang="en-IE" sz="1800" dirty="0">
                <a:solidFill>
                  <a:srgbClr val="0070C0"/>
                </a:solidFill>
              </a:rPr>
              <a:t> a </a:t>
            </a:r>
            <a:r>
              <a:rPr lang="en-IE" sz="1800" dirty="0" err="1">
                <a:solidFill>
                  <a:srgbClr val="0070C0"/>
                </a:solidFill>
              </a:rPr>
              <a:t>úsáid</a:t>
            </a:r>
            <a:r>
              <a:rPr lang="en-IE" sz="1800" dirty="0">
                <a:solidFill>
                  <a:srgbClr val="0070C0"/>
                </a:solidFill>
              </a:rPr>
              <a:t>.)</a:t>
            </a:r>
            <a:endParaRPr sz="2700" dirty="0">
              <a:solidFill>
                <a:srgbClr val="0070C0"/>
              </a:solidFill>
            </a:endParaRPr>
          </a:p>
          <a:p>
            <a:pPr marL="457200" lvl="0" indent="-447198" algn="l" rtl="0">
              <a:lnSpc>
                <a:spcPct val="90000"/>
              </a:lnSpc>
              <a:spcBef>
                <a:spcPts val="1200"/>
              </a:spcBef>
              <a:spcAft>
                <a:spcPts val="0"/>
              </a:spcAft>
              <a:buClr>
                <a:srgbClr val="1A6EB6"/>
              </a:buClr>
              <a:buSzPct val="100000"/>
              <a:buAutoNum type="arabicPeriod"/>
            </a:pPr>
            <a:r>
              <a:rPr lang="en-IE" sz="2100" dirty="0">
                <a:solidFill>
                  <a:srgbClr val="1A6EB6"/>
                </a:solidFill>
              </a:rPr>
              <a:t>An </a:t>
            </a:r>
            <a:r>
              <a:rPr lang="en-IE" sz="2100" dirty="0" err="1">
                <a:solidFill>
                  <a:srgbClr val="1A6EB6"/>
                </a:solidFill>
              </a:rPr>
              <a:t>féidir</a:t>
            </a:r>
            <a:r>
              <a:rPr lang="en-IE" sz="2100" dirty="0">
                <a:solidFill>
                  <a:srgbClr val="1A6EB6"/>
                </a:solidFill>
              </a:rPr>
              <a:t> </a:t>
            </a:r>
            <a:r>
              <a:rPr lang="en-IE" sz="2100" dirty="0" err="1">
                <a:solidFill>
                  <a:srgbClr val="1A6EB6"/>
                </a:solidFill>
              </a:rPr>
              <a:t>leat</a:t>
            </a:r>
            <a:r>
              <a:rPr lang="en-IE" sz="2100" dirty="0">
                <a:solidFill>
                  <a:srgbClr val="1A6EB6"/>
                </a:solidFill>
              </a:rPr>
              <a:t> an </a:t>
            </a:r>
            <a:r>
              <a:rPr lang="en-IE" sz="2100" dirty="0" err="1">
                <a:solidFill>
                  <a:srgbClr val="1A6EB6"/>
                </a:solidFill>
              </a:rPr>
              <a:t>dara</a:t>
            </a:r>
            <a:r>
              <a:rPr lang="en-IE" sz="2100" dirty="0">
                <a:solidFill>
                  <a:srgbClr val="1A6EB6"/>
                </a:solidFill>
              </a:rPr>
              <a:t> </a:t>
            </a:r>
            <a:r>
              <a:rPr lang="en-IE" sz="2100" dirty="0" err="1">
                <a:solidFill>
                  <a:srgbClr val="1A6EB6"/>
                </a:solidFill>
              </a:rPr>
              <a:t>hathróg</a:t>
            </a:r>
            <a:r>
              <a:rPr lang="en-IE" sz="2100" dirty="0">
                <a:solidFill>
                  <a:srgbClr val="1A6EB6"/>
                </a:solidFill>
              </a:rPr>
              <a:t> </a:t>
            </a:r>
            <a:r>
              <a:rPr lang="en-IE" sz="2100" i="1" dirty="0" err="1">
                <a:solidFill>
                  <a:srgbClr val="1A6EB6"/>
                </a:solidFill>
              </a:rPr>
              <a:t>nua</a:t>
            </a:r>
            <a:r>
              <a:rPr lang="en-IE" sz="2100" i="1" dirty="0">
                <a:solidFill>
                  <a:srgbClr val="1A6EB6"/>
                </a:solidFill>
              </a:rPr>
              <a:t> </a:t>
            </a:r>
            <a:r>
              <a:rPr lang="en-IE" sz="2100" dirty="0">
                <a:solidFill>
                  <a:srgbClr val="1A6EB6"/>
                </a:solidFill>
              </a:rPr>
              <a:t>a </a:t>
            </a:r>
            <a:r>
              <a:rPr lang="en-IE" sz="2100" dirty="0" err="1">
                <a:solidFill>
                  <a:srgbClr val="1A6EB6"/>
                </a:solidFill>
              </a:rPr>
              <a:t>chruthú</a:t>
            </a:r>
            <a:r>
              <a:rPr lang="en-IE" sz="2100" dirty="0">
                <a:solidFill>
                  <a:srgbClr val="1A6EB6"/>
                </a:solidFill>
              </a:rPr>
              <a:t> a </a:t>
            </a:r>
            <a:r>
              <a:rPr lang="en-IE" sz="2100" dirty="0" err="1">
                <a:solidFill>
                  <a:srgbClr val="1A6EB6"/>
                </a:solidFill>
              </a:rPr>
              <a:t>ligeann</a:t>
            </a:r>
            <a:r>
              <a:rPr lang="en-IE" sz="2100" dirty="0">
                <a:solidFill>
                  <a:srgbClr val="1A6EB6"/>
                </a:solidFill>
              </a:rPr>
              <a:t> don Bird (</a:t>
            </a:r>
            <a:r>
              <a:rPr lang="en-IE" sz="2100" dirty="0" err="1">
                <a:solidFill>
                  <a:srgbClr val="1A6EB6"/>
                </a:solidFill>
              </a:rPr>
              <a:t>Éan</a:t>
            </a:r>
            <a:r>
              <a:rPr lang="en-IE" sz="2100" dirty="0">
                <a:solidFill>
                  <a:srgbClr val="1A6EB6"/>
                </a:solidFill>
              </a:rPr>
              <a:t>) </a:t>
            </a:r>
            <a:r>
              <a:rPr lang="en-IE" sz="2100" dirty="0" err="1">
                <a:solidFill>
                  <a:srgbClr val="1A6EB6"/>
                </a:solidFill>
              </a:rPr>
              <a:t>luasanna</a:t>
            </a:r>
            <a:r>
              <a:rPr lang="en-IE" sz="2100" dirty="0">
                <a:solidFill>
                  <a:srgbClr val="1A6EB6"/>
                </a:solidFill>
              </a:rPr>
              <a:t> </a:t>
            </a:r>
            <a:r>
              <a:rPr lang="en-IE" sz="2100" dirty="0" err="1">
                <a:solidFill>
                  <a:srgbClr val="1A6EB6"/>
                </a:solidFill>
              </a:rPr>
              <a:t>éagsúla</a:t>
            </a:r>
            <a:r>
              <a:rPr lang="en-IE" sz="2100" dirty="0">
                <a:solidFill>
                  <a:srgbClr val="1A6EB6"/>
                </a:solidFill>
              </a:rPr>
              <a:t> a </a:t>
            </a:r>
            <a:r>
              <a:rPr lang="en-IE" sz="2100" dirty="0" err="1">
                <a:solidFill>
                  <a:srgbClr val="1A6EB6"/>
                </a:solidFill>
              </a:rPr>
              <a:t>bheith</a:t>
            </a:r>
            <a:r>
              <a:rPr lang="en-IE" sz="2100" dirty="0">
                <a:solidFill>
                  <a:srgbClr val="1A6EB6"/>
                </a:solidFill>
              </a:rPr>
              <a:t> </a:t>
            </a:r>
            <a:r>
              <a:rPr lang="en-IE" sz="2100" dirty="0" err="1">
                <a:solidFill>
                  <a:srgbClr val="1A6EB6"/>
                </a:solidFill>
              </a:rPr>
              <a:t>aige</a:t>
            </a:r>
            <a:r>
              <a:rPr lang="en-IE" sz="2100" dirty="0">
                <a:solidFill>
                  <a:srgbClr val="1A6EB6"/>
                </a:solidFill>
              </a:rPr>
              <a:t> don </a:t>
            </a:r>
            <a:r>
              <a:rPr lang="en-IE" sz="2100" dirty="0" err="1">
                <a:solidFill>
                  <a:srgbClr val="1A6EB6"/>
                </a:solidFill>
              </a:rPr>
              <a:t>ghluaiseacht</a:t>
            </a:r>
            <a:r>
              <a:rPr lang="en-IE" sz="2100" dirty="0">
                <a:solidFill>
                  <a:srgbClr val="1A6EB6"/>
                </a:solidFill>
              </a:rPr>
              <a:t> </a:t>
            </a:r>
            <a:r>
              <a:rPr lang="en-IE" sz="2100" dirty="0" err="1">
                <a:solidFill>
                  <a:srgbClr val="1A6EB6"/>
                </a:solidFill>
              </a:rPr>
              <a:t>suas</a:t>
            </a:r>
            <a:r>
              <a:rPr lang="en-IE" sz="2100" dirty="0">
                <a:solidFill>
                  <a:srgbClr val="1A6EB6"/>
                </a:solidFill>
              </a:rPr>
              <a:t>–</a:t>
            </a:r>
            <a:r>
              <a:rPr lang="en-IE" sz="2100" dirty="0" err="1">
                <a:solidFill>
                  <a:srgbClr val="1A6EB6"/>
                </a:solidFill>
              </a:rPr>
              <a:t>síos</a:t>
            </a:r>
            <a:r>
              <a:rPr lang="en-IE" sz="2100" dirty="0">
                <a:solidFill>
                  <a:srgbClr val="1A6EB6"/>
                </a:solidFill>
              </a:rPr>
              <a:t> </a:t>
            </a:r>
            <a:r>
              <a:rPr lang="en-IE" sz="2100" dirty="0" err="1">
                <a:solidFill>
                  <a:srgbClr val="1A6EB6"/>
                </a:solidFill>
              </a:rPr>
              <a:t>agus</a:t>
            </a:r>
            <a:r>
              <a:rPr lang="en-IE" sz="2100" dirty="0">
                <a:solidFill>
                  <a:srgbClr val="1A6EB6"/>
                </a:solidFill>
              </a:rPr>
              <a:t> </a:t>
            </a:r>
            <a:r>
              <a:rPr lang="en-IE" sz="2100" dirty="0" err="1">
                <a:solidFill>
                  <a:srgbClr val="1A6EB6"/>
                </a:solidFill>
              </a:rPr>
              <a:t>taobh</a:t>
            </a:r>
            <a:r>
              <a:rPr lang="en-IE" sz="2100" dirty="0">
                <a:solidFill>
                  <a:srgbClr val="1A6EB6"/>
                </a:solidFill>
              </a:rPr>
              <a:t> le </a:t>
            </a:r>
            <a:r>
              <a:rPr lang="en-IE" sz="2100" dirty="0" err="1">
                <a:solidFill>
                  <a:srgbClr val="1A6EB6"/>
                </a:solidFill>
              </a:rPr>
              <a:t>taobh</a:t>
            </a:r>
            <a:r>
              <a:rPr lang="en-IE" sz="2100" dirty="0">
                <a:solidFill>
                  <a:srgbClr val="1A6EB6"/>
                </a:solidFill>
              </a:rPr>
              <a:t>?</a:t>
            </a:r>
            <a:endParaRPr sz="2100" dirty="0">
              <a:solidFill>
                <a:srgbClr val="1A6EB6"/>
              </a:solidFill>
            </a:endParaRPr>
          </a:p>
        </p:txBody>
      </p:sp>
      <p:sp>
        <p:nvSpPr>
          <p:cNvPr id="303" name="Google Shape;303;p10"/>
          <p:cNvSpPr txBox="1"/>
          <p:nvPr/>
        </p:nvSpPr>
        <p:spPr>
          <a:xfrm>
            <a:off x="682271" y="3769486"/>
            <a:ext cx="10515600" cy="549797"/>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l" rtl="0">
              <a:lnSpc>
                <a:spcPct val="90000"/>
              </a:lnSpc>
              <a:spcBef>
                <a:spcPts val="0"/>
              </a:spcBef>
              <a:spcAft>
                <a:spcPts val="0"/>
              </a:spcAft>
              <a:buClr>
                <a:schemeClr val="dk1"/>
              </a:buClr>
              <a:buSzPct val="100000"/>
              <a:buFont typeface="Calibri"/>
              <a:buNone/>
            </a:pPr>
            <a:r>
              <a:rPr lang="en-IE" sz="4400">
                <a:solidFill>
                  <a:schemeClr val="dk1"/>
                </a:solidFill>
                <a:latin typeface="Calibri"/>
                <a:ea typeface="Calibri"/>
                <a:cs typeface="Calibri"/>
                <a:sym typeface="Calibri"/>
              </a:rPr>
              <a:t>Síneadh</a:t>
            </a:r>
            <a:endParaRPr sz="1400" b="0" i="0" u="none" strike="noStrike" cap="none">
              <a:solidFill>
                <a:srgbClr val="000000"/>
              </a:solidFill>
              <a:latin typeface="Arial"/>
              <a:ea typeface="Arial"/>
              <a:cs typeface="Arial"/>
              <a:sym typeface="Arial"/>
            </a:endParaRPr>
          </a:p>
        </p:txBody>
      </p:sp>
      <p:sp>
        <p:nvSpPr>
          <p:cNvPr id="304" name="Google Shape;304;p10"/>
          <p:cNvSpPr txBox="1"/>
          <p:nvPr/>
        </p:nvSpPr>
        <p:spPr>
          <a:xfrm>
            <a:off x="682272" y="4241792"/>
            <a:ext cx="10827458" cy="1751027"/>
          </a:xfrm>
          <a:prstGeom prst="rect">
            <a:avLst/>
          </a:prstGeom>
          <a:noFill/>
          <a:ln>
            <a:noFill/>
          </a:ln>
        </p:spPr>
        <p:txBody>
          <a:bodyPr spcFirstLastPara="1" wrap="square" lIns="91425" tIns="45700" rIns="91425" bIns="45700" anchor="t" anchorCtr="0">
            <a:normAutofit fontScale="47500" lnSpcReduction="20000"/>
          </a:bodyPr>
          <a:lstStyle/>
          <a:p>
            <a:pPr marL="0" lvl="0" indent="0" algn="l" rtl="0">
              <a:lnSpc>
                <a:spcPct val="115000"/>
              </a:lnSpc>
              <a:spcBef>
                <a:spcPts val="1200"/>
              </a:spcBef>
              <a:spcAft>
                <a:spcPts val="0"/>
              </a:spcAft>
              <a:buClr>
                <a:schemeClr val="dk1"/>
              </a:buClr>
              <a:buSzPct val="44000"/>
              <a:buFont typeface="Arial"/>
              <a:buNone/>
            </a:pPr>
            <a:r>
              <a:rPr lang="en-IE" sz="2500" dirty="0" err="1">
                <a:solidFill>
                  <a:srgbClr val="0070C0"/>
                </a:solidFill>
              </a:rPr>
              <a:t>Foghlaim</a:t>
            </a:r>
            <a:r>
              <a:rPr lang="en-IE" sz="2500" dirty="0">
                <a:solidFill>
                  <a:srgbClr val="0070C0"/>
                </a:solidFill>
              </a:rPr>
              <a:t> </a:t>
            </a:r>
            <a:r>
              <a:rPr lang="en-IE" sz="2500" dirty="0" err="1">
                <a:solidFill>
                  <a:srgbClr val="0070C0"/>
                </a:solidFill>
              </a:rPr>
              <a:t>roinnt</a:t>
            </a:r>
            <a:r>
              <a:rPr lang="en-IE" sz="2500" dirty="0">
                <a:solidFill>
                  <a:srgbClr val="0070C0"/>
                </a:solidFill>
              </a:rPr>
              <a:t> </a:t>
            </a:r>
            <a:r>
              <a:rPr lang="en-IE" sz="2500" dirty="0" err="1">
                <a:solidFill>
                  <a:srgbClr val="0070C0"/>
                </a:solidFill>
              </a:rPr>
              <a:t>scileanna</a:t>
            </a:r>
            <a:r>
              <a:rPr lang="en-IE" sz="2500" dirty="0">
                <a:solidFill>
                  <a:srgbClr val="0070C0"/>
                </a:solidFill>
              </a:rPr>
              <a:t> </a:t>
            </a:r>
            <a:r>
              <a:rPr lang="en-IE" sz="2500" dirty="0" err="1">
                <a:solidFill>
                  <a:srgbClr val="0070C0"/>
                </a:solidFill>
              </a:rPr>
              <a:t>dífhabhtaithe</a:t>
            </a:r>
            <a:r>
              <a:rPr lang="en-IE" sz="2500" dirty="0">
                <a:solidFill>
                  <a:srgbClr val="0070C0"/>
                </a:solidFill>
              </a:rPr>
              <a:t> do </a:t>
            </a:r>
            <a:r>
              <a:rPr lang="en-IE" sz="2500" dirty="0" err="1">
                <a:solidFill>
                  <a:srgbClr val="0070C0"/>
                </a:solidFill>
              </a:rPr>
              <a:t>do</a:t>
            </a:r>
            <a:r>
              <a:rPr lang="en-IE" sz="2500" dirty="0">
                <a:solidFill>
                  <a:srgbClr val="0070C0"/>
                </a:solidFill>
              </a:rPr>
              <a:t> </a:t>
            </a:r>
            <a:r>
              <a:rPr lang="en-IE" sz="2500" dirty="0" err="1">
                <a:solidFill>
                  <a:srgbClr val="0070C0"/>
                </a:solidFill>
              </a:rPr>
              <a:t>chód</a:t>
            </a:r>
            <a:r>
              <a:rPr lang="en-IE" sz="2500" dirty="0">
                <a:solidFill>
                  <a:srgbClr val="0070C0"/>
                </a:solidFill>
              </a:rPr>
              <a:t>: is </a:t>
            </a:r>
            <a:r>
              <a:rPr lang="en-IE" sz="2500" dirty="0" err="1">
                <a:solidFill>
                  <a:srgbClr val="0070C0"/>
                </a:solidFill>
              </a:rPr>
              <a:t>féidir</a:t>
            </a:r>
            <a:r>
              <a:rPr lang="en-IE" sz="2500" dirty="0">
                <a:solidFill>
                  <a:srgbClr val="0070C0"/>
                </a:solidFill>
              </a:rPr>
              <a:t> </a:t>
            </a:r>
            <a:r>
              <a:rPr lang="en-IE" sz="2500" dirty="0" err="1">
                <a:solidFill>
                  <a:srgbClr val="0070C0"/>
                </a:solidFill>
              </a:rPr>
              <a:t>leat</a:t>
            </a:r>
            <a:r>
              <a:rPr lang="en-IE" sz="2500" dirty="0">
                <a:solidFill>
                  <a:srgbClr val="0070C0"/>
                </a:solidFill>
              </a:rPr>
              <a:t> an </a:t>
            </a:r>
            <a:r>
              <a:rPr lang="en-IE" sz="2500" dirty="0" err="1">
                <a:solidFill>
                  <a:srgbClr val="0070C0"/>
                </a:solidFill>
              </a:rPr>
              <a:t>fheidhm</a:t>
            </a:r>
            <a:r>
              <a:rPr lang="en-IE" sz="2500" dirty="0">
                <a:solidFill>
                  <a:srgbClr val="0070C0"/>
                </a:solidFill>
              </a:rPr>
              <a:t> Python “print(value)” a </a:t>
            </a:r>
            <a:r>
              <a:rPr lang="en-IE" sz="2500" dirty="0" err="1">
                <a:solidFill>
                  <a:srgbClr val="0070C0"/>
                </a:solidFill>
              </a:rPr>
              <a:t>úsáid</a:t>
            </a:r>
            <a:r>
              <a:rPr lang="en-IE" sz="2500" dirty="0">
                <a:solidFill>
                  <a:srgbClr val="0070C0"/>
                </a:solidFill>
              </a:rPr>
              <a:t> </a:t>
            </a:r>
            <a:r>
              <a:rPr lang="en-IE" sz="2500" dirty="0" err="1">
                <a:solidFill>
                  <a:srgbClr val="0070C0"/>
                </a:solidFill>
              </a:rPr>
              <a:t>chun</a:t>
            </a:r>
            <a:r>
              <a:rPr lang="en-IE" sz="2500" dirty="0">
                <a:solidFill>
                  <a:srgbClr val="0070C0"/>
                </a:solidFill>
              </a:rPr>
              <a:t> </a:t>
            </a:r>
            <a:r>
              <a:rPr lang="en-IE" sz="2500" dirty="0" err="1">
                <a:solidFill>
                  <a:srgbClr val="0070C0"/>
                </a:solidFill>
              </a:rPr>
              <a:t>iarraidh</a:t>
            </a:r>
            <a:r>
              <a:rPr lang="en-IE" sz="2500" dirty="0">
                <a:solidFill>
                  <a:srgbClr val="0070C0"/>
                </a:solidFill>
              </a:rPr>
              <a:t> </a:t>
            </a:r>
            <a:r>
              <a:rPr lang="en-IE" sz="2500" dirty="0" err="1">
                <a:solidFill>
                  <a:srgbClr val="0070C0"/>
                </a:solidFill>
              </a:rPr>
              <a:t>ar</a:t>
            </a:r>
            <a:r>
              <a:rPr lang="en-IE" sz="2500" dirty="0">
                <a:solidFill>
                  <a:srgbClr val="0070C0"/>
                </a:solidFill>
              </a:rPr>
              <a:t> Python an </a:t>
            </a:r>
            <a:r>
              <a:rPr lang="en-IE" sz="2500" dirty="0" err="1">
                <a:solidFill>
                  <a:srgbClr val="0070C0"/>
                </a:solidFill>
              </a:rPr>
              <a:t>luach</a:t>
            </a:r>
            <a:r>
              <a:rPr lang="en-IE" sz="2500" dirty="0">
                <a:solidFill>
                  <a:srgbClr val="0070C0"/>
                </a:solidFill>
              </a:rPr>
              <a:t> a </a:t>
            </a:r>
            <a:r>
              <a:rPr lang="en-IE" sz="2500" dirty="0" err="1">
                <a:solidFill>
                  <a:srgbClr val="0070C0"/>
                </a:solidFill>
              </a:rPr>
              <a:t>thaispeáint</a:t>
            </a:r>
            <a:r>
              <a:rPr lang="en-IE" sz="2500" dirty="0">
                <a:solidFill>
                  <a:srgbClr val="0070C0"/>
                </a:solidFill>
              </a:rPr>
              <a:t>. </a:t>
            </a:r>
            <a:r>
              <a:rPr lang="en-IE" sz="2500" dirty="0" err="1">
                <a:solidFill>
                  <a:srgbClr val="0070C0"/>
                </a:solidFill>
              </a:rPr>
              <a:t>Taispeánfaidh</a:t>
            </a:r>
            <a:r>
              <a:rPr lang="en-IE" sz="2500" dirty="0">
                <a:solidFill>
                  <a:srgbClr val="0070C0"/>
                </a:solidFill>
              </a:rPr>
              <a:t> </a:t>
            </a:r>
            <a:r>
              <a:rPr lang="en-IE" sz="2500" dirty="0" err="1">
                <a:solidFill>
                  <a:srgbClr val="0070C0"/>
                </a:solidFill>
              </a:rPr>
              <a:t>Pytch</a:t>
            </a:r>
            <a:r>
              <a:rPr lang="en-IE" sz="2500" dirty="0">
                <a:solidFill>
                  <a:srgbClr val="0070C0"/>
                </a:solidFill>
              </a:rPr>
              <a:t> an </a:t>
            </a:r>
            <a:r>
              <a:rPr lang="en-IE" sz="2500" dirty="0" err="1">
                <a:solidFill>
                  <a:srgbClr val="0070C0"/>
                </a:solidFill>
              </a:rPr>
              <a:t>méid</a:t>
            </a:r>
            <a:r>
              <a:rPr lang="en-IE" sz="2500" dirty="0">
                <a:solidFill>
                  <a:srgbClr val="0070C0"/>
                </a:solidFill>
              </a:rPr>
              <a:t> </a:t>
            </a:r>
            <a:r>
              <a:rPr lang="en-IE" sz="2500" dirty="0" err="1">
                <a:solidFill>
                  <a:srgbClr val="0070C0"/>
                </a:solidFill>
              </a:rPr>
              <a:t>atá</a:t>
            </a:r>
            <a:r>
              <a:rPr lang="en-IE" sz="2500" dirty="0">
                <a:solidFill>
                  <a:srgbClr val="0070C0"/>
                </a:solidFill>
              </a:rPr>
              <a:t> </a:t>
            </a:r>
            <a:r>
              <a:rPr lang="en-IE" sz="2500" dirty="0" err="1">
                <a:solidFill>
                  <a:srgbClr val="0070C0"/>
                </a:solidFill>
              </a:rPr>
              <a:t>clóite</a:t>
            </a:r>
            <a:r>
              <a:rPr lang="en-IE" sz="2500" dirty="0">
                <a:solidFill>
                  <a:srgbClr val="0070C0"/>
                </a:solidFill>
              </a:rPr>
              <a:t> </a:t>
            </a:r>
            <a:r>
              <a:rPr lang="en-IE" sz="2500" dirty="0" err="1">
                <a:solidFill>
                  <a:srgbClr val="0070C0"/>
                </a:solidFill>
              </a:rPr>
              <a:t>san</a:t>
            </a:r>
            <a:r>
              <a:rPr lang="en-IE" sz="2500" dirty="0">
                <a:solidFill>
                  <a:srgbClr val="0070C0"/>
                </a:solidFill>
              </a:rPr>
              <a:t> </a:t>
            </a:r>
            <a:r>
              <a:rPr lang="en-IE" sz="2500" dirty="0" err="1">
                <a:solidFill>
                  <a:srgbClr val="0070C0"/>
                </a:solidFill>
              </a:rPr>
              <a:t>fhuinneog</a:t>
            </a:r>
            <a:r>
              <a:rPr lang="en-IE" sz="2500" dirty="0">
                <a:solidFill>
                  <a:srgbClr val="0070C0"/>
                </a:solidFill>
              </a:rPr>
              <a:t> “Output”, </a:t>
            </a:r>
            <a:r>
              <a:rPr lang="en-IE" sz="2500" dirty="0" err="1">
                <a:solidFill>
                  <a:srgbClr val="0070C0"/>
                </a:solidFill>
              </a:rPr>
              <a:t>atá</a:t>
            </a:r>
            <a:r>
              <a:rPr lang="en-IE" sz="2500" dirty="0">
                <a:solidFill>
                  <a:srgbClr val="0070C0"/>
                </a:solidFill>
              </a:rPr>
              <a:t> mar </a:t>
            </a:r>
            <a:r>
              <a:rPr lang="en-IE" sz="2500" dirty="0" err="1">
                <a:solidFill>
                  <a:srgbClr val="0070C0"/>
                </a:solidFill>
              </a:rPr>
              <a:t>tháb</a:t>
            </a:r>
            <a:r>
              <a:rPr lang="en-IE" sz="2500" dirty="0">
                <a:solidFill>
                  <a:srgbClr val="0070C0"/>
                </a:solidFill>
              </a:rPr>
              <a:t> </a:t>
            </a:r>
            <a:r>
              <a:rPr lang="en-IE" sz="2500" dirty="0" err="1">
                <a:solidFill>
                  <a:srgbClr val="0070C0"/>
                </a:solidFill>
              </a:rPr>
              <a:t>faoin</a:t>
            </a:r>
            <a:r>
              <a:rPr lang="en-IE" sz="2500" dirty="0">
                <a:solidFill>
                  <a:srgbClr val="0070C0"/>
                </a:solidFill>
              </a:rPr>
              <a:t> </a:t>
            </a:r>
            <a:r>
              <a:rPr lang="en-IE" sz="2500" dirty="0" err="1">
                <a:solidFill>
                  <a:srgbClr val="0070C0"/>
                </a:solidFill>
              </a:rPr>
              <a:t>limistéar</a:t>
            </a:r>
            <a:r>
              <a:rPr lang="en-IE" sz="2500" dirty="0">
                <a:solidFill>
                  <a:srgbClr val="0070C0"/>
                </a:solidFill>
              </a:rPr>
              <a:t> </a:t>
            </a:r>
            <a:r>
              <a:rPr lang="en-IE" sz="2500" dirty="0" err="1">
                <a:solidFill>
                  <a:srgbClr val="0070C0"/>
                </a:solidFill>
              </a:rPr>
              <a:t>códaithe</a:t>
            </a:r>
            <a:r>
              <a:rPr lang="en-IE" sz="2500" dirty="0">
                <a:solidFill>
                  <a:srgbClr val="0070C0"/>
                </a:solidFill>
              </a:rPr>
              <a:t>.</a:t>
            </a:r>
            <a:endParaRPr sz="2500" dirty="0">
              <a:solidFill>
                <a:srgbClr val="0070C0"/>
              </a:solidFill>
            </a:endParaRPr>
          </a:p>
          <a:p>
            <a:pPr marL="0" marR="0" lvl="0" indent="0" algn="l" rtl="0">
              <a:lnSpc>
                <a:spcPct val="90000"/>
              </a:lnSpc>
              <a:spcBef>
                <a:spcPts val="1200"/>
              </a:spcBef>
              <a:spcAft>
                <a:spcPts val="0"/>
              </a:spcAft>
              <a:buClr>
                <a:srgbClr val="005EAE"/>
              </a:buClr>
              <a:buSzPct val="100000"/>
              <a:buFont typeface="Arial"/>
              <a:buNone/>
            </a:pPr>
            <a:endParaRPr sz="1900" dirty="0">
              <a:solidFill>
                <a:srgbClr val="005EAE"/>
              </a:solidFill>
              <a:latin typeface="Calibri"/>
              <a:ea typeface="Calibri"/>
              <a:cs typeface="Calibri"/>
              <a:sym typeface="Calibri"/>
            </a:endParaRPr>
          </a:p>
          <a:p>
            <a:pPr marL="457200" lvl="0" indent="457200" algn="l" rtl="0">
              <a:lnSpc>
                <a:spcPct val="115000"/>
              </a:lnSpc>
              <a:spcBef>
                <a:spcPts val="1200"/>
              </a:spcBef>
              <a:spcAft>
                <a:spcPts val="0"/>
              </a:spcAft>
              <a:buClr>
                <a:schemeClr val="dk1"/>
              </a:buClr>
              <a:buSzPct val="36508"/>
              <a:buFont typeface="Arial"/>
              <a:buNone/>
            </a:pPr>
            <a:r>
              <a:rPr lang="en-IE" sz="3012" dirty="0" err="1">
                <a:solidFill>
                  <a:srgbClr val="0070C0"/>
                </a:solidFill>
                <a:latin typeface="Calibri"/>
                <a:ea typeface="Calibri"/>
                <a:cs typeface="Calibri"/>
                <a:sym typeface="Calibri"/>
              </a:rPr>
              <a:t>Clóigh</a:t>
            </a:r>
            <a:r>
              <a:rPr lang="en-IE" sz="3012" dirty="0">
                <a:solidFill>
                  <a:srgbClr val="0070C0"/>
                </a:solidFill>
                <a:latin typeface="Calibri"/>
                <a:ea typeface="Calibri"/>
                <a:cs typeface="Calibri"/>
                <a:sym typeface="Calibri"/>
              </a:rPr>
              <a:t> </a:t>
            </a:r>
            <a:r>
              <a:rPr lang="en-IE" sz="3012" dirty="0" err="1">
                <a:solidFill>
                  <a:srgbClr val="0070C0"/>
                </a:solidFill>
                <a:latin typeface="Calibri"/>
                <a:ea typeface="Calibri"/>
                <a:cs typeface="Calibri"/>
                <a:sym typeface="Calibri"/>
              </a:rPr>
              <a:t>na</a:t>
            </a:r>
            <a:r>
              <a:rPr lang="en-IE" sz="3012" dirty="0">
                <a:solidFill>
                  <a:srgbClr val="0070C0"/>
                </a:solidFill>
                <a:latin typeface="Calibri"/>
                <a:ea typeface="Calibri"/>
                <a:cs typeface="Calibri"/>
                <a:sym typeface="Calibri"/>
              </a:rPr>
              <a:t> </a:t>
            </a:r>
            <a:r>
              <a:rPr lang="en-IE" sz="3012" dirty="0" err="1">
                <a:solidFill>
                  <a:srgbClr val="0070C0"/>
                </a:solidFill>
                <a:latin typeface="Calibri"/>
                <a:ea typeface="Calibri"/>
                <a:cs typeface="Calibri"/>
                <a:sym typeface="Calibri"/>
              </a:rPr>
              <a:t>luachanna</a:t>
            </a:r>
            <a:r>
              <a:rPr lang="en-IE" sz="3012" dirty="0">
                <a:solidFill>
                  <a:srgbClr val="0070C0"/>
                </a:solidFill>
                <a:latin typeface="Calibri"/>
                <a:ea typeface="Calibri"/>
                <a:cs typeface="Calibri"/>
                <a:sym typeface="Calibri"/>
              </a:rPr>
              <a:t> </a:t>
            </a:r>
            <a:r>
              <a:rPr lang="en-IE" sz="3012" dirty="0" err="1">
                <a:solidFill>
                  <a:srgbClr val="0070C0"/>
                </a:solidFill>
                <a:latin typeface="Calibri"/>
                <a:ea typeface="Calibri"/>
                <a:cs typeface="Calibri"/>
                <a:sym typeface="Calibri"/>
              </a:rPr>
              <a:t>nua</a:t>
            </a:r>
            <a:r>
              <a:rPr lang="en-IE" sz="3012" dirty="0">
                <a:solidFill>
                  <a:srgbClr val="0070C0"/>
                </a:solidFill>
                <a:latin typeface="Calibri"/>
                <a:ea typeface="Calibri"/>
                <a:cs typeface="Calibri"/>
                <a:sym typeface="Calibri"/>
              </a:rPr>
              <a:t> do </a:t>
            </a:r>
            <a:r>
              <a:rPr lang="en-IE" sz="3012" dirty="0" err="1">
                <a:solidFill>
                  <a:srgbClr val="0070C0"/>
                </a:solidFill>
                <a:latin typeface="Calibri"/>
                <a:ea typeface="Calibri"/>
                <a:cs typeface="Calibri"/>
                <a:sym typeface="Calibri"/>
              </a:rPr>
              <a:t>na</a:t>
            </a:r>
            <a:r>
              <a:rPr lang="en-IE" sz="3012" dirty="0">
                <a:solidFill>
                  <a:srgbClr val="0070C0"/>
                </a:solidFill>
                <a:latin typeface="Calibri"/>
                <a:ea typeface="Calibri"/>
                <a:cs typeface="Calibri"/>
                <a:sym typeface="Calibri"/>
              </a:rPr>
              <a:t> </a:t>
            </a:r>
            <a:r>
              <a:rPr lang="en-IE" sz="3012" dirty="0" err="1">
                <a:solidFill>
                  <a:srgbClr val="0070C0"/>
                </a:solidFill>
                <a:latin typeface="Calibri"/>
                <a:ea typeface="Calibri"/>
                <a:cs typeface="Calibri"/>
                <a:sym typeface="Calibri"/>
              </a:rPr>
              <a:t>luasanna</a:t>
            </a:r>
            <a:r>
              <a:rPr lang="en-IE" sz="3012" dirty="0">
                <a:solidFill>
                  <a:srgbClr val="0070C0"/>
                </a:solidFill>
                <a:latin typeface="Calibri"/>
                <a:ea typeface="Calibri"/>
                <a:cs typeface="Calibri"/>
                <a:sym typeface="Calibri"/>
              </a:rPr>
              <a:t> </a:t>
            </a:r>
            <a:r>
              <a:rPr lang="en-IE" sz="3012" dirty="0" err="1">
                <a:solidFill>
                  <a:srgbClr val="0070C0"/>
                </a:solidFill>
                <a:latin typeface="Calibri"/>
                <a:ea typeface="Calibri"/>
                <a:cs typeface="Calibri"/>
                <a:sym typeface="Calibri"/>
              </a:rPr>
              <a:t>cothrománacha</a:t>
            </a:r>
            <a:r>
              <a:rPr lang="en-IE" sz="3012" dirty="0">
                <a:solidFill>
                  <a:srgbClr val="0070C0"/>
                </a:solidFill>
                <a:latin typeface="Calibri"/>
                <a:ea typeface="Calibri"/>
                <a:cs typeface="Calibri"/>
                <a:sym typeface="Calibri"/>
              </a:rPr>
              <a:t> </a:t>
            </a:r>
            <a:r>
              <a:rPr lang="en-IE" sz="3012" dirty="0" err="1">
                <a:solidFill>
                  <a:srgbClr val="0070C0"/>
                </a:solidFill>
                <a:latin typeface="Calibri"/>
                <a:ea typeface="Calibri"/>
                <a:cs typeface="Calibri"/>
                <a:sym typeface="Calibri"/>
              </a:rPr>
              <a:t>agus</a:t>
            </a:r>
            <a:r>
              <a:rPr lang="en-IE" sz="3012" dirty="0">
                <a:solidFill>
                  <a:srgbClr val="0070C0"/>
                </a:solidFill>
                <a:latin typeface="Calibri"/>
                <a:ea typeface="Calibri"/>
                <a:cs typeface="Calibri"/>
                <a:sym typeface="Calibri"/>
              </a:rPr>
              <a:t> </a:t>
            </a:r>
            <a:r>
              <a:rPr lang="en-IE" sz="3012" dirty="0" err="1">
                <a:solidFill>
                  <a:srgbClr val="0070C0"/>
                </a:solidFill>
                <a:latin typeface="Calibri"/>
                <a:ea typeface="Calibri"/>
                <a:cs typeface="Calibri"/>
                <a:sym typeface="Calibri"/>
              </a:rPr>
              <a:t>ingearacha</a:t>
            </a:r>
            <a:r>
              <a:rPr lang="en-IE" sz="3012" dirty="0">
                <a:solidFill>
                  <a:srgbClr val="0070C0"/>
                </a:solidFill>
                <a:latin typeface="Calibri"/>
                <a:ea typeface="Calibri"/>
                <a:cs typeface="Calibri"/>
                <a:sym typeface="Calibri"/>
              </a:rPr>
              <a:t> </a:t>
            </a:r>
            <a:r>
              <a:rPr lang="en-IE" sz="3012" dirty="0" err="1">
                <a:solidFill>
                  <a:srgbClr val="0070C0"/>
                </a:solidFill>
                <a:latin typeface="Calibri"/>
                <a:ea typeface="Calibri"/>
                <a:cs typeface="Calibri"/>
                <a:sym typeface="Calibri"/>
              </a:rPr>
              <a:t>gach</a:t>
            </a:r>
            <a:r>
              <a:rPr lang="en-IE" sz="3012" dirty="0">
                <a:solidFill>
                  <a:srgbClr val="0070C0"/>
                </a:solidFill>
                <a:latin typeface="Calibri"/>
                <a:ea typeface="Calibri"/>
                <a:cs typeface="Calibri"/>
                <a:sym typeface="Calibri"/>
              </a:rPr>
              <a:t> </a:t>
            </a:r>
            <a:r>
              <a:rPr lang="en-IE" sz="3012" dirty="0" err="1">
                <a:solidFill>
                  <a:srgbClr val="0070C0"/>
                </a:solidFill>
                <a:latin typeface="Calibri"/>
                <a:ea typeface="Calibri"/>
                <a:cs typeface="Calibri"/>
                <a:sym typeface="Calibri"/>
              </a:rPr>
              <a:t>uair</a:t>
            </a:r>
            <a:r>
              <a:rPr lang="en-IE" sz="3012" dirty="0">
                <a:solidFill>
                  <a:srgbClr val="0070C0"/>
                </a:solidFill>
                <a:latin typeface="Calibri"/>
                <a:ea typeface="Calibri"/>
                <a:cs typeface="Calibri"/>
                <a:sym typeface="Calibri"/>
              </a:rPr>
              <a:t> a </a:t>
            </a:r>
            <a:r>
              <a:rPr lang="en-IE" sz="3012" dirty="0" err="1">
                <a:solidFill>
                  <a:srgbClr val="0070C0"/>
                </a:solidFill>
                <a:latin typeface="Calibri"/>
                <a:ea typeface="Calibri"/>
                <a:cs typeface="Calibri"/>
                <a:sym typeface="Calibri"/>
              </a:rPr>
              <a:t>athraíonn</a:t>
            </a:r>
            <a:r>
              <a:rPr lang="en-IE" sz="3012" dirty="0">
                <a:solidFill>
                  <a:srgbClr val="0070C0"/>
                </a:solidFill>
                <a:latin typeface="Calibri"/>
                <a:ea typeface="Calibri"/>
                <a:cs typeface="Calibri"/>
                <a:sym typeface="Calibri"/>
              </a:rPr>
              <a:t> do </a:t>
            </a:r>
            <a:r>
              <a:rPr lang="en-IE" sz="3012" dirty="0" err="1">
                <a:solidFill>
                  <a:srgbClr val="0070C0"/>
                </a:solidFill>
                <a:latin typeface="Calibri"/>
                <a:ea typeface="Calibri"/>
                <a:cs typeface="Calibri"/>
                <a:sym typeface="Calibri"/>
              </a:rPr>
              <a:t>chlár</a:t>
            </a:r>
            <a:r>
              <a:rPr lang="en-IE" sz="3012" dirty="0">
                <a:solidFill>
                  <a:srgbClr val="0070C0"/>
                </a:solidFill>
                <a:latin typeface="Calibri"/>
                <a:ea typeface="Calibri"/>
                <a:cs typeface="Calibri"/>
                <a:sym typeface="Calibri"/>
              </a:rPr>
              <a:t> </a:t>
            </a:r>
            <a:r>
              <a:rPr lang="en-IE" sz="3012" dirty="0" err="1">
                <a:solidFill>
                  <a:srgbClr val="0070C0"/>
                </a:solidFill>
                <a:latin typeface="Calibri"/>
                <a:ea typeface="Calibri"/>
                <a:cs typeface="Calibri"/>
                <a:sym typeface="Calibri"/>
              </a:rPr>
              <a:t>iad</a:t>
            </a:r>
            <a:r>
              <a:rPr lang="en-IE" sz="3012" dirty="0">
                <a:solidFill>
                  <a:srgbClr val="0070C0"/>
                </a:solidFill>
                <a:latin typeface="Calibri"/>
                <a:ea typeface="Calibri"/>
                <a:cs typeface="Calibri"/>
                <a:sym typeface="Calibri"/>
              </a:rPr>
              <a:t>.</a:t>
            </a:r>
            <a:endParaRPr sz="3012" dirty="0">
              <a:solidFill>
                <a:srgbClr val="0070C0"/>
              </a:solidFill>
              <a:latin typeface="Calibri"/>
              <a:ea typeface="Calibri"/>
              <a:cs typeface="Calibri"/>
              <a:sym typeface="Calibri"/>
            </a:endParaRPr>
          </a:p>
          <a:p>
            <a:pPr marL="457200" lvl="0" indent="457200" algn="l" rtl="0">
              <a:lnSpc>
                <a:spcPct val="115000"/>
              </a:lnSpc>
              <a:spcBef>
                <a:spcPts val="1200"/>
              </a:spcBef>
              <a:spcAft>
                <a:spcPts val="1200"/>
              </a:spcAft>
              <a:buClr>
                <a:schemeClr val="dk1"/>
              </a:buClr>
              <a:buSzPct val="36508"/>
              <a:buFont typeface="Arial"/>
              <a:buNone/>
            </a:pPr>
            <a:r>
              <a:rPr lang="en-IE" sz="3012" dirty="0">
                <a:solidFill>
                  <a:srgbClr val="0070C0"/>
                </a:solidFill>
                <a:latin typeface="Calibri"/>
                <a:ea typeface="Calibri"/>
                <a:cs typeface="Calibri"/>
                <a:sym typeface="Calibri"/>
              </a:rPr>
              <a:t> </a:t>
            </a:r>
            <a:r>
              <a:rPr lang="en-IE" sz="3012" dirty="0" err="1">
                <a:solidFill>
                  <a:srgbClr val="0070C0"/>
                </a:solidFill>
                <a:latin typeface="Calibri"/>
                <a:ea typeface="Calibri"/>
                <a:cs typeface="Calibri"/>
                <a:sym typeface="Calibri"/>
              </a:rPr>
              <a:t>Déan</a:t>
            </a:r>
            <a:r>
              <a:rPr lang="en-IE" sz="3012" dirty="0">
                <a:solidFill>
                  <a:srgbClr val="0070C0"/>
                </a:solidFill>
                <a:latin typeface="Calibri"/>
                <a:ea typeface="Calibri"/>
                <a:cs typeface="Calibri"/>
                <a:sym typeface="Calibri"/>
              </a:rPr>
              <a:t> </a:t>
            </a:r>
            <a:r>
              <a:rPr lang="en-IE" sz="3012" dirty="0" err="1">
                <a:solidFill>
                  <a:srgbClr val="0070C0"/>
                </a:solidFill>
                <a:latin typeface="Calibri"/>
                <a:ea typeface="Calibri"/>
                <a:cs typeface="Calibri"/>
                <a:sym typeface="Calibri"/>
              </a:rPr>
              <a:t>tástáil</a:t>
            </a:r>
            <a:r>
              <a:rPr lang="en-IE" sz="3012" dirty="0">
                <a:solidFill>
                  <a:srgbClr val="0070C0"/>
                </a:solidFill>
                <a:latin typeface="Calibri"/>
                <a:ea typeface="Calibri"/>
                <a:cs typeface="Calibri"/>
                <a:sym typeface="Calibri"/>
              </a:rPr>
              <a:t> </a:t>
            </a:r>
            <a:r>
              <a:rPr lang="en-IE" sz="3012" dirty="0" err="1">
                <a:solidFill>
                  <a:srgbClr val="0070C0"/>
                </a:solidFill>
                <a:latin typeface="Calibri"/>
                <a:ea typeface="Calibri"/>
                <a:cs typeface="Calibri"/>
                <a:sym typeface="Calibri"/>
              </a:rPr>
              <a:t>ar</a:t>
            </a:r>
            <a:r>
              <a:rPr lang="en-IE" sz="3012" dirty="0">
                <a:solidFill>
                  <a:srgbClr val="0070C0"/>
                </a:solidFill>
                <a:latin typeface="Calibri"/>
                <a:ea typeface="Calibri"/>
                <a:cs typeface="Calibri"/>
                <a:sym typeface="Calibri"/>
              </a:rPr>
              <a:t> </a:t>
            </a:r>
            <a:r>
              <a:rPr lang="en-IE" sz="3012" dirty="0" err="1">
                <a:solidFill>
                  <a:srgbClr val="0070C0"/>
                </a:solidFill>
                <a:latin typeface="Calibri"/>
                <a:ea typeface="Calibri"/>
                <a:cs typeface="Calibri"/>
                <a:sym typeface="Calibri"/>
              </a:rPr>
              <a:t>luachanna</a:t>
            </a:r>
            <a:r>
              <a:rPr lang="en-IE" sz="3012" dirty="0">
                <a:solidFill>
                  <a:srgbClr val="0070C0"/>
                </a:solidFill>
                <a:latin typeface="Calibri"/>
                <a:ea typeface="Calibri"/>
                <a:cs typeface="Calibri"/>
                <a:sym typeface="Calibri"/>
              </a:rPr>
              <a:t> </a:t>
            </a:r>
            <a:r>
              <a:rPr lang="en-IE" sz="3012" dirty="0" err="1">
                <a:solidFill>
                  <a:srgbClr val="0070C0"/>
                </a:solidFill>
                <a:latin typeface="Calibri"/>
                <a:ea typeface="Calibri"/>
                <a:cs typeface="Calibri"/>
                <a:sym typeface="Calibri"/>
              </a:rPr>
              <a:t>eile</a:t>
            </a:r>
            <a:r>
              <a:rPr lang="en-IE" sz="3012" dirty="0">
                <a:solidFill>
                  <a:srgbClr val="0070C0"/>
                </a:solidFill>
                <a:latin typeface="Calibri"/>
                <a:ea typeface="Calibri"/>
                <a:cs typeface="Calibri"/>
                <a:sym typeface="Calibri"/>
              </a:rPr>
              <a:t> don </a:t>
            </a:r>
            <a:r>
              <a:rPr lang="en-IE" sz="3012" dirty="0" err="1">
                <a:solidFill>
                  <a:srgbClr val="0070C0"/>
                </a:solidFill>
                <a:latin typeface="Calibri"/>
                <a:ea typeface="Calibri"/>
                <a:cs typeface="Calibri"/>
                <a:sym typeface="Calibri"/>
              </a:rPr>
              <a:t>mhéid</a:t>
            </a:r>
            <a:r>
              <a:rPr lang="en-IE" sz="3012" dirty="0">
                <a:solidFill>
                  <a:srgbClr val="0070C0"/>
                </a:solidFill>
                <a:latin typeface="Calibri"/>
                <a:ea typeface="Calibri"/>
                <a:cs typeface="Calibri"/>
                <a:sym typeface="Calibri"/>
              </a:rPr>
              <a:t> a </a:t>
            </a:r>
            <a:r>
              <a:rPr lang="en-IE" sz="3012" dirty="0" err="1">
                <a:solidFill>
                  <a:srgbClr val="0070C0"/>
                </a:solidFill>
                <a:latin typeface="Calibri"/>
                <a:ea typeface="Calibri"/>
                <a:cs typeface="Calibri"/>
                <a:sym typeface="Calibri"/>
              </a:rPr>
              <a:t>mhéadaíonn</a:t>
            </a:r>
            <a:r>
              <a:rPr lang="en-IE" sz="3012" dirty="0">
                <a:solidFill>
                  <a:srgbClr val="0070C0"/>
                </a:solidFill>
                <a:latin typeface="Calibri"/>
                <a:ea typeface="Calibri"/>
                <a:cs typeface="Calibri"/>
                <a:sym typeface="Calibri"/>
              </a:rPr>
              <a:t> </a:t>
            </a:r>
            <a:r>
              <a:rPr lang="en-IE" sz="3012" dirty="0" err="1">
                <a:solidFill>
                  <a:srgbClr val="0070C0"/>
                </a:solidFill>
                <a:latin typeface="Calibri"/>
                <a:ea typeface="Calibri"/>
                <a:cs typeface="Calibri"/>
                <a:sym typeface="Calibri"/>
              </a:rPr>
              <a:t>luas</a:t>
            </a:r>
            <a:r>
              <a:rPr lang="en-IE" sz="3012" dirty="0">
                <a:solidFill>
                  <a:srgbClr val="0070C0"/>
                </a:solidFill>
                <a:latin typeface="Calibri"/>
                <a:ea typeface="Calibri"/>
                <a:cs typeface="Calibri"/>
                <a:sym typeface="Calibri"/>
              </a:rPr>
              <a:t> an Bird (</a:t>
            </a:r>
            <a:r>
              <a:rPr lang="en-IE" sz="3012" dirty="0" err="1">
                <a:solidFill>
                  <a:srgbClr val="0070C0"/>
                </a:solidFill>
                <a:latin typeface="Calibri"/>
                <a:ea typeface="Calibri"/>
                <a:cs typeface="Calibri"/>
                <a:sym typeface="Calibri"/>
              </a:rPr>
              <a:t>éin</a:t>
            </a:r>
            <a:r>
              <a:rPr lang="en-IE" sz="3012" dirty="0">
                <a:solidFill>
                  <a:srgbClr val="0070C0"/>
                </a:solidFill>
                <a:latin typeface="Calibri"/>
                <a:ea typeface="Calibri"/>
                <a:cs typeface="Calibri"/>
                <a:sym typeface="Calibri"/>
              </a:rPr>
              <a:t>).</a:t>
            </a:r>
            <a:endParaRPr sz="3945" i="0" u="none" strike="noStrike" cap="none" dirty="0">
              <a:solidFill>
                <a:srgbClr val="0070C0"/>
              </a:solidFill>
              <a:highlight>
                <a:srgbClr val="FFFF00"/>
              </a:highlight>
              <a:latin typeface="Calibri"/>
              <a:ea typeface="Calibri"/>
              <a:cs typeface="Calibri"/>
              <a:sym typeface="Calibri"/>
            </a:endParaRPr>
          </a:p>
        </p:txBody>
      </p:sp>
      <p:pic>
        <p:nvPicPr>
          <p:cNvPr id="305" name="Google Shape;305;p10" descr="A blue arrow with white arrows&#10;&#10;Description automatically generated"/>
          <p:cNvPicPr preferRelativeResize="0"/>
          <p:nvPr/>
        </p:nvPicPr>
        <p:blipFill rotWithShape="1">
          <a:blip r:embed="rId3">
            <a:alphaModFix/>
          </a:blip>
          <a:srcRect/>
          <a:stretch/>
        </p:blipFill>
        <p:spPr>
          <a:xfrm>
            <a:off x="865358" y="5251799"/>
            <a:ext cx="631731" cy="631731"/>
          </a:xfrm>
          <a:prstGeom prst="rect">
            <a:avLst/>
          </a:prstGeom>
          <a:noFill/>
          <a:ln>
            <a:noFill/>
          </a:ln>
        </p:spPr>
      </p:pic>
      <p:grpSp>
        <p:nvGrpSpPr>
          <p:cNvPr id="306" name="Google Shape;306;p10"/>
          <p:cNvGrpSpPr/>
          <p:nvPr/>
        </p:nvGrpSpPr>
        <p:grpSpPr>
          <a:xfrm>
            <a:off x="10233498" y="0"/>
            <a:ext cx="1958651" cy="657901"/>
            <a:chOff x="10233498" y="0"/>
            <a:chExt cx="1958651" cy="657901"/>
          </a:xfrm>
        </p:grpSpPr>
        <p:sp>
          <p:nvSpPr>
            <p:cNvPr id="307" name="Google Shape;307;p10"/>
            <p:cNvSpPr/>
            <p:nvPr/>
          </p:nvSpPr>
          <p:spPr>
            <a:xfrm>
              <a:off x="10233498" y="0"/>
              <a:ext cx="1958502" cy="657901"/>
            </a:xfrm>
            <a:prstGeom prst="rect">
              <a:avLst/>
            </a:prstGeom>
            <a:solidFill>
              <a:srgbClr val="FFF7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08" name="Google Shape;308;p10" descr="A blue and white clock&#10;&#10;Description automatically generated"/>
            <p:cNvPicPr preferRelativeResize="0"/>
            <p:nvPr/>
          </p:nvPicPr>
          <p:blipFill rotWithShape="1">
            <a:blip r:embed="rId4">
              <a:alphaModFix/>
            </a:blip>
            <a:srcRect/>
            <a:stretch/>
          </p:blipFill>
          <p:spPr>
            <a:xfrm>
              <a:off x="10369684" y="60267"/>
              <a:ext cx="531779" cy="532213"/>
            </a:xfrm>
            <a:prstGeom prst="rect">
              <a:avLst/>
            </a:prstGeom>
            <a:noFill/>
            <a:ln>
              <a:noFill/>
            </a:ln>
          </p:spPr>
        </p:pic>
        <p:sp>
          <p:nvSpPr>
            <p:cNvPr id="309" name="Google Shape;309;p10"/>
            <p:cNvSpPr txBox="1"/>
            <p:nvPr/>
          </p:nvSpPr>
          <p:spPr>
            <a:xfrm>
              <a:off x="10880549" y="141700"/>
              <a:ext cx="13116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800" b="1" i="0" u="none" strike="noStrike" cap="none">
                  <a:solidFill>
                    <a:srgbClr val="005EAE"/>
                  </a:solidFill>
                  <a:latin typeface="Calibri"/>
                  <a:ea typeface="Calibri"/>
                  <a:cs typeface="Calibri"/>
                  <a:sym typeface="Calibri"/>
                </a:rPr>
                <a:t>12 </a:t>
              </a:r>
              <a:r>
                <a:rPr lang="en-IE" sz="1800" b="1">
                  <a:solidFill>
                    <a:srgbClr val="005EAE"/>
                  </a:solidFill>
                  <a:latin typeface="Calibri"/>
                  <a:ea typeface="Calibri"/>
                  <a:cs typeface="Calibri"/>
                  <a:sym typeface="Calibri"/>
                </a:rPr>
                <a:t>nóiméad</a:t>
              </a:r>
              <a:endParaRPr sz="1800" b="0" i="0" u="none" strike="noStrike" cap="none">
                <a:solidFill>
                  <a:srgbClr val="005EAE"/>
                </a:solidFill>
                <a:latin typeface="Calibri"/>
                <a:ea typeface="Calibri"/>
                <a:cs typeface="Calibri"/>
                <a:sym typeface="Calibri"/>
              </a:endParaRPr>
            </a:p>
          </p:txBody>
        </p:sp>
      </p:grpSp>
      <p:pic>
        <p:nvPicPr>
          <p:cNvPr id="310" name="Google Shape;310;p10" descr="A white arrow with blue text&#10;&#10;Description automatically generated"/>
          <p:cNvPicPr preferRelativeResize="0"/>
          <p:nvPr/>
        </p:nvPicPr>
        <p:blipFill rotWithShape="1">
          <a:blip r:embed="rId5">
            <a:alphaModFix/>
          </a:blip>
          <a:srcRect/>
          <a:stretch/>
        </p:blipFill>
        <p:spPr>
          <a:xfrm>
            <a:off x="9698445" y="5450245"/>
            <a:ext cx="2816766" cy="199213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dk1"/>
              </a:buClr>
              <a:buSzPts val="4400"/>
              <a:buFont typeface="Calibri"/>
              <a:buNone/>
            </a:pPr>
            <a:r>
              <a:rPr lang="en-IE" dirty="0" err="1"/>
              <a:t>Achoimre</a:t>
            </a:r>
            <a:endParaRPr dirty="0"/>
          </a:p>
        </p:txBody>
      </p:sp>
      <p:sp>
        <p:nvSpPr>
          <p:cNvPr id="317" name="Google Shape;317;p11"/>
          <p:cNvSpPr txBox="1">
            <a:spLocks noGrp="1"/>
          </p:cNvSpPr>
          <p:nvPr>
            <p:ph type="body" idx="2"/>
          </p:nvPr>
        </p:nvSpPr>
        <p:spPr>
          <a:xfrm>
            <a:off x="880547" y="1556551"/>
            <a:ext cx="10473253" cy="3355418"/>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IE" sz="2100" dirty="0" err="1"/>
              <a:t>Inniu</a:t>
            </a:r>
            <a:r>
              <a:rPr lang="en-IE" sz="2100" dirty="0"/>
              <a:t> </a:t>
            </a:r>
            <a:r>
              <a:rPr lang="en-IE" sz="2100" dirty="0" err="1"/>
              <a:t>táimid</a:t>
            </a:r>
            <a:r>
              <a:rPr lang="en-IE" sz="2100" dirty="0"/>
              <a:t> tar </a:t>
            </a:r>
            <a:r>
              <a:rPr lang="en-IE" sz="2100" dirty="0" err="1"/>
              <a:t>éis</a:t>
            </a:r>
            <a:r>
              <a:rPr lang="en-IE" sz="2100" dirty="0"/>
              <a:t>:</a:t>
            </a:r>
            <a:endParaRPr dirty="0"/>
          </a:p>
          <a:p>
            <a:pPr marL="457200" lvl="0" indent="-361950" algn="l" rtl="0">
              <a:spcBef>
                <a:spcPts val="1000"/>
              </a:spcBef>
              <a:spcAft>
                <a:spcPts val="0"/>
              </a:spcAft>
              <a:buSzPts val="2100"/>
              <a:buAutoNum type="arabicPeriod"/>
            </a:pPr>
            <a:r>
              <a:rPr lang="en-IE" dirty="0" err="1"/>
              <a:t>Foghlaim</a:t>
            </a:r>
            <a:r>
              <a:rPr lang="en-IE" dirty="0"/>
              <a:t> </a:t>
            </a:r>
            <a:r>
              <a:rPr lang="en-IE" dirty="0" err="1"/>
              <a:t>faoi</a:t>
            </a:r>
            <a:r>
              <a:rPr lang="en-IE" dirty="0"/>
              <a:t> </a:t>
            </a:r>
            <a:r>
              <a:rPr lang="en-IE" dirty="0" err="1"/>
              <a:t>athróga</a:t>
            </a:r>
            <a:r>
              <a:rPr lang="en-IE" dirty="0"/>
              <a:t> </a:t>
            </a:r>
            <a:r>
              <a:rPr lang="en-IE" dirty="0" err="1"/>
              <a:t>i</a:t>
            </a:r>
            <a:r>
              <a:rPr lang="en-IE" dirty="0"/>
              <a:t> Python</a:t>
            </a:r>
            <a:br>
              <a:rPr lang="en-IE" dirty="0"/>
            </a:br>
            <a:endParaRPr dirty="0"/>
          </a:p>
          <a:p>
            <a:pPr marL="457200" lvl="0" indent="-361950" algn="l" rtl="0">
              <a:spcBef>
                <a:spcPts val="1000"/>
              </a:spcBef>
              <a:spcAft>
                <a:spcPts val="0"/>
              </a:spcAft>
              <a:buSzPts val="2100"/>
              <a:buAutoNum type="arabicPeriod"/>
            </a:pPr>
            <a:r>
              <a:rPr lang="en-IE" dirty="0" err="1"/>
              <a:t>Foghlaim</a:t>
            </a:r>
            <a:r>
              <a:rPr lang="en-IE" dirty="0"/>
              <a:t> </a:t>
            </a:r>
            <a:r>
              <a:rPr lang="en-IE" dirty="0" err="1"/>
              <a:t>conas</a:t>
            </a:r>
            <a:r>
              <a:rPr lang="en-IE" dirty="0"/>
              <a:t> </a:t>
            </a:r>
            <a:r>
              <a:rPr lang="en-IE" dirty="0" err="1"/>
              <a:t>cuir</a:t>
            </a:r>
            <a:r>
              <a:rPr lang="en-IE" dirty="0"/>
              <a:t> </a:t>
            </a:r>
            <a:r>
              <a:rPr lang="en-IE" dirty="0" err="1"/>
              <a:t>ar</a:t>
            </a:r>
            <a:r>
              <a:rPr lang="en-IE" dirty="0"/>
              <a:t> </a:t>
            </a:r>
            <a:r>
              <a:rPr lang="en-IE" dirty="0" err="1"/>
              <a:t>chláir</a:t>
            </a:r>
            <a:r>
              <a:rPr lang="en-IE" dirty="0"/>
              <a:t> </a:t>
            </a:r>
            <a:r>
              <a:rPr lang="en-IE" dirty="0" err="1"/>
              <a:t>athróga</a:t>
            </a:r>
            <a:r>
              <a:rPr lang="en-IE" dirty="0"/>
              <a:t> a </a:t>
            </a:r>
            <a:r>
              <a:rPr lang="en-IE" dirty="0" err="1"/>
              <a:t>úsáid</a:t>
            </a:r>
            <a:br>
              <a:rPr lang="en-IE" dirty="0"/>
            </a:br>
            <a:endParaRPr dirty="0"/>
          </a:p>
          <a:p>
            <a:pPr marL="457200" lvl="0" indent="-361950" algn="l" rtl="0">
              <a:spcBef>
                <a:spcPts val="1000"/>
              </a:spcBef>
              <a:spcAft>
                <a:spcPts val="0"/>
              </a:spcAft>
              <a:buSzPts val="2100"/>
              <a:buAutoNum type="arabicPeriod"/>
            </a:pPr>
            <a:r>
              <a:rPr lang="en-IE" dirty="0" err="1"/>
              <a:t>Foghlaim</a:t>
            </a:r>
            <a:r>
              <a:rPr lang="en-IE" dirty="0"/>
              <a:t> </a:t>
            </a:r>
            <a:r>
              <a:rPr lang="en-IE" dirty="0" err="1"/>
              <a:t>conas</a:t>
            </a:r>
            <a:r>
              <a:rPr lang="en-IE" dirty="0"/>
              <a:t> </a:t>
            </a:r>
            <a:r>
              <a:rPr lang="en-IE" dirty="0" err="1"/>
              <a:t>iompar</a:t>
            </a:r>
            <a:r>
              <a:rPr lang="en-IE" dirty="0"/>
              <a:t> </a:t>
            </a:r>
            <a:r>
              <a:rPr lang="en-IE" dirty="0" err="1"/>
              <a:t>cláir</a:t>
            </a:r>
            <a:r>
              <a:rPr lang="en-IE" dirty="0"/>
              <a:t> a </a:t>
            </a:r>
            <a:r>
              <a:rPr lang="en-IE" dirty="0" err="1"/>
              <a:t>athrú</a:t>
            </a:r>
            <a:r>
              <a:rPr lang="en-IE" dirty="0"/>
              <a:t> </a:t>
            </a:r>
            <a:r>
              <a:rPr lang="en-IE" dirty="0" err="1"/>
              <a:t>trí</a:t>
            </a:r>
            <a:r>
              <a:rPr lang="en-IE" dirty="0"/>
              <a:t> </a:t>
            </a:r>
            <a:r>
              <a:rPr lang="en-IE" dirty="0" err="1"/>
              <a:t>luachanna</a:t>
            </a:r>
            <a:r>
              <a:rPr lang="en-IE" dirty="0"/>
              <a:t> </a:t>
            </a:r>
            <a:r>
              <a:rPr lang="en-IE" dirty="0" err="1"/>
              <a:t>nua</a:t>
            </a:r>
            <a:r>
              <a:rPr lang="en-IE" dirty="0"/>
              <a:t> a </a:t>
            </a:r>
            <a:r>
              <a:rPr lang="en-IE" dirty="0" err="1"/>
              <a:t>ríomh</a:t>
            </a:r>
            <a:r>
              <a:rPr lang="en-IE" dirty="0"/>
              <a:t> </a:t>
            </a:r>
            <a:r>
              <a:rPr lang="en-IE" dirty="0" err="1"/>
              <a:t>d’athróga</a:t>
            </a:r>
            <a:endParaRPr dirty="0"/>
          </a:p>
          <a:p>
            <a:pPr marL="0" lvl="0" indent="0" algn="l" rtl="0">
              <a:lnSpc>
                <a:spcPct val="90000"/>
              </a:lnSpc>
              <a:spcBef>
                <a:spcPts val="1000"/>
              </a:spcBef>
              <a:spcAft>
                <a:spcPts val="0"/>
              </a:spcAft>
              <a:buClr>
                <a:srgbClr val="005EAE"/>
              </a:buClr>
              <a:buSzPts val="2133"/>
              <a:buNone/>
            </a:pPr>
            <a:endParaRPr dirty="0"/>
          </a:p>
          <a:p>
            <a:pPr marL="0" lvl="0" indent="0" algn="l" rtl="0">
              <a:lnSpc>
                <a:spcPct val="90000"/>
              </a:lnSpc>
              <a:spcBef>
                <a:spcPts val="1000"/>
              </a:spcBef>
              <a:spcAft>
                <a:spcPts val="0"/>
              </a:spcAft>
              <a:buClr>
                <a:srgbClr val="005EAE"/>
              </a:buClr>
              <a:buSzPts val="2100"/>
              <a:buNone/>
            </a:pPr>
            <a:r>
              <a:rPr lang="en-IE" dirty="0"/>
              <a:t>Sa </a:t>
            </a:r>
            <a:r>
              <a:rPr lang="en-IE" dirty="0" err="1"/>
              <a:t>chéad</a:t>
            </a:r>
            <a:r>
              <a:rPr lang="en-IE" dirty="0"/>
              <a:t> </a:t>
            </a:r>
            <a:r>
              <a:rPr lang="en-IE" dirty="0" err="1"/>
              <a:t>cheacht</a:t>
            </a:r>
            <a:r>
              <a:rPr lang="en-IE" dirty="0"/>
              <a:t> </a:t>
            </a:r>
            <a:r>
              <a:rPr lang="en-IE" dirty="0" err="1"/>
              <a:t>eile</a:t>
            </a:r>
            <a:r>
              <a:rPr lang="en-IE" dirty="0"/>
              <a:t> </a:t>
            </a:r>
            <a:r>
              <a:rPr lang="en-IE" dirty="0" err="1"/>
              <a:t>foghlaimeoimid</a:t>
            </a:r>
            <a:r>
              <a:rPr lang="en-IE" dirty="0"/>
              <a:t> </a:t>
            </a:r>
            <a:r>
              <a:rPr lang="en-IE" dirty="0" err="1"/>
              <a:t>níos</a:t>
            </a:r>
            <a:r>
              <a:rPr lang="en-IE" dirty="0"/>
              <a:t> </a:t>
            </a:r>
            <a:r>
              <a:rPr lang="en-IE" dirty="0" err="1"/>
              <a:t>mó</a:t>
            </a:r>
            <a:r>
              <a:rPr lang="en-IE" dirty="0"/>
              <a:t> </a:t>
            </a:r>
            <a:r>
              <a:rPr lang="en-IE" dirty="0" err="1"/>
              <a:t>faoi</a:t>
            </a:r>
            <a:r>
              <a:rPr lang="en-IE" dirty="0"/>
              <a:t> Python </a:t>
            </a:r>
            <a:r>
              <a:rPr lang="en-IE" dirty="0" err="1"/>
              <a:t>agus</a:t>
            </a:r>
            <a:r>
              <a:rPr lang="en-IE" dirty="0"/>
              <a:t> </a:t>
            </a:r>
            <a:r>
              <a:rPr lang="en-IE" dirty="0" err="1"/>
              <a:t>críochnóimid</a:t>
            </a:r>
            <a:r>
              <a:rPr lang="en-IE" dirty="0"/>
              <a:t> </a:t>
            </a:r>
            <a:r>
              <a:rPr lang="en-IE" dirty="0" err="1"/>
              <a:t>ár</a:t>
            </a:r>
            <a:r>
              <a:rPr lang="en-IE" dirty="0"/>
              <a:t> </a:t>
            </a:r>
            <a:r>
              <a:rPr lang="en-IE" dirty="0" err="1"/>
              <a:t>dtionscadal</a:t>
            </a:r>
            <a:r>
              <a:rPr lang="en-IE" dirty="0"/>
              <a:t> “Chase Game”.</a:t>
            </a:r>
            <a:endParaRPr dirty="0"/>
          </a:p>
        </p:txBody>
      </p:sp>
      <p:pic>
        <p:nvPicPr>
          <p:cNvPr id="318" name="Google Shape;318;p11" descr="A white arrow with blue text&#10;&#10;Description automatically generated"/>
          <p:cNvPicPr preferRelativeResize="0"/>
          <p:nvPr/>
        </p:nvPicPr>
        <p:blipFill rotWithShape="1">
          <a:blip r:embed="rId3">
            <a:alphaModFix/>
          </a:blip>
          <a:srcRect/>
          <a:stretch/>
        </p:blipFill>
        <p:spPr>
          <a:xfrm>
            <a:off x="9698445" y="5450245"/>
            <a:ext cx="2816766" cy="199213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pic>
        <p:nvPicPr>
          <p:cNvPr id="159" name="Google Shape;159;p2" descr="A screenshot of a computer&#10;&#10;Description automatically generated"/>
          <p:cNvPicPr preferRelativeResize="0"/>
          <p:nvPr/>
        </p:nvPicPr>
        <p:blipFill rotWithShape="1">
          <a:blip r:embed="rId3">
            <a:alphaModFix/>
          </a:blip>
          <a:srcRect/>
          <a:stretch/>
        </p:blipFill>
        <p:spPr>
          <a:xfrm>
            <a:off x="685800" y="3099333"/>
            <a:ext cx="4045688" cy="2912896"/>
          </a:xfrm>
          <a:prstGeom prst="rect">
            <a:avLst/>
          </a:prstGeom>
          <a:noFill/>
          <a:ln>
            <a:noFill/>
          </a:ln>
        </p:spPr>
      </p:pic>
      <p:sp>
        <p:nvSpPr>
          <p:cNvPr id="160" name="Google Shape;160;p2"/>
          <p:cNvSpPr txBox="1">
            <a:spLocks noGrp="1"/>
          </p:cNvSpPr>
          <p:nvPr>
            <p:ph type="title"/>
          </p:nvPr>
        </p:nvSpPr>
        <p:spPr>
          <a:xfrm>
            <a:off x="752475" y="-1192"/>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000"/>
              <a:buFont typeface="Calibri"/>
              <a:buNone/>
            </a:pPr>
            <a:r>
              <a:rPr lang="en-IE" sz="4000" dirty="0" err="1"/>
              <a:t>Athróga</a:t>
            </a:r>
            <a:r>
              <a:rPr lang="en-IE" sz="4000" dirty="0"/>
              <a:t> </a:t>
            </a:r>
            <a:r>
              <a:rPr lang="en-IE" sz="4000" dirty="0" err="1"/>
              <a:t>i</a:t>
            </a:r>
            <a:r>
              <a:rPr lang="en-IE" sz="4000" dirty="0"/>
              <a:t> Python — 1</a:t>
            </a:r>
            <a:endParaRPr dirty="0"/>
          </a:p>
        </p:txBody>
      </p:sp>
      <p:sp>
        <p:nvSpPr>
          <p:cNvPr id="161" name="Google Shape;161;p2"/>
          <p:cNvSpPr txBox="1">
            <a:spLocks noGrp="1"/>
          </p:cNvSpPr>
          <p:nvPr>
            <p:ph type="body" idx="2"/>
          </p:nvPr>
        </p:nvSpPr>
        <p:spPr>
          <a:xfrm>
            <a:off x="685800" y="1023582"/>
            <a:ext cx="11145380" cy="1411309"/>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15000"/>
              </a:lnSpc>
              <a:spcBef>
                <a:spcPts val="1200"/>
              </a:spcBef>
              <a:spcAft>
                <a:spcPts val="0"/>
              </a:spcAft>
              <a:buNone/>
            </a:pPr>
            <a:r>
              <a:rPr lang="en-IE" sz="2100" dirty="0"/>
              <a:t>Is </a:t>
            </a:r>
            <a:r>
              <a:rPr lang="en-IE" sz="2100" dirty="0" err="1"/>
              <a:t>féidir</a:t>
            </a:r>
            <a:r>
              <a:rPr lang="en-IE" sz="2100" dirty="0"/>
              <a:t> </a:t>
            </a:r>
            <a:r>
              <a:rPr lang="en-IE" sz="2100" dirty="0" err="1"/>
              <a:t>leat</a:t>
            </a:r>
            <a:r>
              <a:rPr lang="en-IE" sz="2100" dirty="0"/>
              <a:t> </a:t>
            </a:r>
            <a:r>
              <a:rPr lang="en-IE" sz="2100" dirty="0" err="1"/>
              <a:t>faisnéis</a:t>
            </a:r>
            <a:r>
              <a:rPr lang="en-IE" sz="2100" dirty="0"/>
              <a:t> a chur </a:t>
            </a:r>
            <a:r>
              <a:rPr lang="en-IE" sz="2100" dirty="0" err="1"/>
              <a:t>amach</a:t>
            </a:r>
            <a:r>
              <a:rPr lang="en-IE" sz="2100" dirty="0"/>
              <a:t> </a:t>
            </a:r>
            <a:r>
              <a:rPr lang="en-IE" sz="2100" dirty="0" err="1"/>
              <a:t>ar</a:t>
            </a:r>
            <a:r>
              <a:rPr lang="en-IE" sz="2100" dirty="0"/>
              <a:t> an </a:t>
            </a:r>
            <a:r>
              <a:rPr lang="en-IE" sz="2100" dirty="0" err="1"/>
              <a:t>scáileán</a:t>
            </a:r>
            <a:r>
              <a:rPr lang="en-IE" sz="2100" dirty="0"/>
              <a:t> </a:t>
            </a:r>
            <a:r>
              <a:rPr lang="en-IE" sz="2100" dirty="0" err="1"/>
              <a:t>i</a:t>
            </a:r>
            <a:r>
              <a:rPr lang="en-IE" sz="2100" dirty="0"/>
              <a:t> Python. </a:t>
            </a:r>
            <a:r>
              <a:rPr lang="en-IE" sz="2100" dirty="0" err="1"/>
              <a:t>Úsáidtear</a:t>
            </a:r>
            <a:r>
              <a:rPr lang="en-IE" sz="2100" dirty="0"/>
              <a:t> é </a:t>
            </a:r>
            <a:r>
              <a:rPr lang="en-IE" sz="2100" dirty="0" err="1"/>
              <a:t>seo</a:t>
            </a:r>
            <a:r>
              <a:rPr lang="en-IE" sz="2100" dirty="0"/>
              <a:t> de </a:t>
            </a:r>
            <a:r>
              <a:rPr lang="en-IE" sz="2100" dirty="0" err="1"/>
              <a:t>ghnáth</a:t>
            </a:r>
            <a:r>
              <a:rPr lang="en-IE" sz="2100" dirty="0"/>
              <a:t> </a:t>
            </a:r>
            <a:r>
              <a:rPr lang="en-IE" sz="2100" dirty="0" err="1"/>
              <a:t>ar</a:t>
            </a:r>
            <a:r>
              <a:rPr lang="en-IE" sz="2100" dirty="0"/>
              <a:t> </a:t>
            </a:r>
            <a:r>
              <a:rPr lang="en-IE" sz="2100" dirty="0" err="1"/>
              <a:t>dhá</a:t>
            </a:r>
            <a:r>
              <a:rPr lang="en-IE" sz="2100" dirty="0"/>
              <a:t> </a:t>
            </a:r>
            <a:r>
              <a:rPr lang="en-IE" sz="2100" dirty="0" err="1"/>
              <a:t>chúis</a:t>
            </a:r>
            <a:r>
              <a:rPr lang="en-IE" sz="2100" dirty="0"/>
              <a:t>:</a:t>
            </a:r>
            <a:endParaRPr sz="2100" dirty="0"/>
          </a:p>
          <a:p>
            <a:pPr marL="457200" lvl="0" indent="-287972" algn="l" rtl="0">
              <a:lnSpc>
                <a:spcPct val="115000"/>
              </a:lnSpc>
              <a:spcBef>
                <a:spcPts val="1200"/>
              </a:spcBef>
              <a:spcAft>
                <a:spcPts val="0"/>
              </a:spcAft>
              <a:buClr>
                <a:schemeClr val="dk1"/>
              </a:buClr>
              <a:buSzPct val="52380"/>
              <a:buAutoNum type="arabicPeriod"/>
            </a:pPr>
            <a:r>
              <a:rPr lang="en-IE" sz="2100" dirty="0" err="1"/>
              <a:t>D’úsáideoirí</a:t>
            </a:r>
            <a:r>
              <a:rPr lang="en-IE" sz="2100" dirty="0"/>
              <a:t> an </a:t>
            </a:r>
            <a:r>
              <a:rPr lang="en-IE" sz="2100" dirty="0" err="1"/>
              <a:t>chláir</a:t>
            </a:r>
            <a:r>
              <a:rPr lang="en-IE" sz="2100" dirty="0"/>
              <a:t> </a:t>
            </a:r>
            <a:r>
              <a:rPr lang="en-IE" sz="2100" dirty="0" err="1"/>
              <a:t>ríomhaire</a:t>
            </a:r>
            <a:endParaRPr sz="2100" dirty="0"/>
          </a:p>
          <a:p>
            <a:pPr marL="457200" lvl="0" indent="-287972" algn="l" rtl="0">
              <a:lnSpc>
                <a:spcPct val="115000"/>
              </a:lnSpc>
              <a:spcBef>
                <a:spcPts val="0"/>
              </a:spcBef>
              <a:spcAft>
                <a:spcPts val="0"/>
              </a:spcAft>
              <a:buClr>
                <a:schemeClr val="dk1"/>
              </a:buClr>
              <a:buSzPct val="52380"/>
              <a:buAutoNum type="arabicPeriod"/>
            </a:pPr>
            <a:r>
              <a:rPr lang="en-IE" sz="2100" dirty="0"/>
              <a:t>Do </a:t>
            </a:r>
            <a:r>
              <a:rPr lang="en-IE" sz="2100" dirty="0" err="1"/>
              <a:t>ríomhchláraitheoirí</a:t>
            </a:r>
            <a:r>
              <a:rPr lang="en-IE" sz="2100" dirty="0"/>
              <a:t> </a:t>
            </a:r>
            <a:r>
              <a:rPr lang="en-IE" sz="2100" dirty="0" err="1"/>
              <a:t>chun</a:t>
            </a:r>
            <a:r>
              <a:rPr lang="en-IE" sz="2100" dirty="0"/>
              <a:t> </a:t>
            </a:r>
            <a:r>
              <a:rPr lang="en-IE" sz="2100" dirty="0" err="1"/>
              <a:t>dífhabhtú</a:t>
            </a:r>
            <a:r>
              <a:rPr lang="en-IE" sz="2100" dirty="0"/>
              <a:t> a </a:t>
            </a:r>
            <a:r>
              <a:rPr lang="en-IE" sz="2100" dirty="0" err="1"/>
              <a:t>dhéanamh</a:t>
            </a:r>
            <a:endParaRPr sz="2100" dirty="0"/>
          </a:p>
          <a:p>
            <a:pPr marL="457200" lvl="0" indent="-437197" algn="l" rtl="0">
              <a:lnSpc>
                <a:spcPct val="90000"/>
              </a:lnSpc>
              <a:spcBef>
                <a:spcPts val="1000"/>
              </a:spcBef>
              <a:spcAft>
                <a:spcPts val="0"/>
              </a:spcAft>
              <a:buSzPct val="100000"/>
              <a:buAutoNum type="arabicPeriod"/>
            </a:pPr>
            <a:endParaRPr sz="2100" dirty="0"/>
          </a:p>
        </p:txBody>
      </p:sp>
      <p:pic>
        <p:nvPicPr>
          <p:cNvPr id="162" name="Google Shape;162;p2" descr="A white arrow with blue text&#10;&#10;Description automatically generated"/>
          <p:cNvPicPr preferRelativeResize="0"/>
          <p:nvPr/>
        </p:nvPicPr>
        <p:blipFill rotWithShape="1">
          <a:blip r:embed="rId4">
            <a:alphaModFix/>
          </a:blip>
          <a:srcRect/>
          <a:stretch/>
        </p:blipFill>
        <p:spPr>
          <a:xfrm>
            <a:off x="9698445" y="5450245"/>
            <a:ext cx="2816766" cy="1992131"/>
          </a:xfrm>
          <a:prstGeom prst="rect">
            <a:avLst/>
          </a:prstGeom>
          <a:noFill/>
          <a:ln>
            <a:noFill/>
          </a:ln>
        </p:spPr>
      </p:pic>
      <p:pic>
        <p:nvPicPr>
          <p:cNvPr id="163" name="Google Shape;163;p2"/>
          <p:cNvPicPr preferRelativeResize="0"/>
          <p:nvPr/>
        </p:nvPicPr>
        <p:blipFill rotWithShape="1">
          <a:blip r:embed="rId5">
            <a:alphaModFix/>
          </a:blip>
          <a:srcRect/>
          <a:stretch/>
        </p:blipFill>
        <p:spPr>
          <a:xfrm>
            <a:off x="7911656" y="1661608"/>
            <a:ext cx="3775554" cy="3213055"/>
          </a:xfrm>
          <a:prstGeom prst="rect">
            <a:avLst/>
          </a:prstGeom>
          <a:noFill/>
          <a:ln w="19050" cap="flat" cmpd="sng">
            <a:solidFill>
              <a:schemeClr val="dk1"/>
            </a:solidFill>
            <a:prstDash val="dot"/>
            <a:round/>
            <a:headEnd type="none" w="sm" len="sm"/>
            <a:tailEnd type="none" w="sm" len="sm"/>
          </a:ln>
        </p:spPr>
      </p:pic>
      <p:sp>
        <p:nvSpPr>
          <p:cNvPr id="164" name="Google Shape;164;p2"/>
          <p:cNvSpPr txBox="1"/>
          <p:nvPr/>
        </p:nvSpPr>
        <p:spPr>
          <a:xfrm>
            <a:off x="685800" y="2403895"/>
            <a:ext cx="5844709" cy="707452"/>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rgbClr val="005EAE"/>
              </a:buClr>
              <a:buSzPts val="2133"/>
              <a:buFont typeface="Arial"/>
              <a:buNone/>
            </a:pPr>
            <a:r>
              <a:rPr lang="en-IE" sz="2133" dirty="0" err="1">
                <a:solidFill>
                  <a:srgbClr val="005EAE"/>
                </a:solidFill>
                <a:latin typeface="Calibri"/>
                <a:ea typeface="Calibri"/>
                <a:cs typeface="Calibri"/>
                <a:sym typeface="Calibri"/>
              </a:rPr>
              <a:t>Chonaiceamar</a:t>
            </a:r>
            <a:r>
              <a:rPr lang="en-IE" sz="2133" dirty="0">
                <a:solidFill>
                  <a:srgbClr val="005EAE"/>
                </a:solidFill>
                <a:latin typeface="Calibri"/>
                <a:ea typeface="Calibri"/>
                <a:cs typeface="Calibri"/>
                <a:sym typeface="Calibri"/>
              </a:rPr>
              <a:t> é </a:t>
            </a:r>
            <a:r>
              <a:rPr lang="en-IE" sz="2133" dirty="0" err="1">
                <a:solidFill>
                  <a:srgbClr val="005EAE"/>
                </a:solidFill>
                <a:latin typeface="Calibri"/>
                <a:ea typeface="Calibri"/>
                <a:cs typeface="Calibri"/>
                <a:sym typeface="Calibri"/>
              </a:rPr>
              <a:t>seo</a:t>
            </a:r>
            <a:r>
              <a:rPr lang="en-IE" sz="2133" dirty="0">
                <a:solidFill>
                  <a:srgbClr val="005EAE"/>
                </a:solidFill>
                <a:latin typeface="Calibri"/>
                <a:ea typeface="Calibri"/>
                <a:cs typeface="Calibri"/>
                <a:sym typeface="Calibri"/>
              </a:rPr>
              <a:t> </a:t>
            </a:r>
            <a:r>
              <a:rPr lang="en-IE" sz="2133" dirty="0" err="1">
                <a:solidFill>
                  <a:srgbClr val="005EAE"/>
                </a:solidFill>
                <a:latin typeface="Calibri"/>
                <a:ea typeface="Calibri"/>
                <a:cs typeface="Calibri"/>
                <a:sym typeface="Calibri"/>
              </a:rPr>
              <a:t>sa</a:t>
            </a:r>
            <a:r>
              <a:rPr lang="en-IE" sz="2133" dirty="0">
                <a:solidFill>
                  <a:srgbClr val="005EAE"/>
                </a:solidFill>
                <a:latin typeface="Calibri"/>
                <a:ea typeface="Calibri"/>
                <a:cs typeface="Calibri"/>
                <a:sym typeface="Calibri"/>
              </a:rPr>
              <a:t> </a:t>
            </a:r>
            <a:r>
              <a:rPr lang="en-IE" sz="2133" dirty="0" err="1">
                <a:solidFill>
                  <a:srgbClr val="005EAE"/>
                </a:solidFill>
                <a:latin typeface="Calibri"/>
                <a:ea typeface="Calibri"/>
                <a:cs typeface="Calibri"/>
                <a:sym typeface="Calibri"/>
              </a:rPr>
              <a:t>cheacht</a:t>
            </a:r>
            <a:r>
              <a:rPr lang="en-IE" sz="2133" dirty="0">
                <a:solidFill>
                  <a:srgbClr val="005EAE"/>
                </a:solidFill>
                <a:latin typeface="Calibri"/>
                <a:ea typeface="Calibri"/>
                <a:cs typeface="Calibri"/>
                <a:sym typeface="Calibri"/>
              </a:rPr>
              <a:t> </a:t>
            </a:r>
            <a:r>
              <a:rPr lang="en-IE" sz="2133" dirty="0" err="1">
                <a:solidFill>
                  <a:srgbClr val="005EAE"/>
                </a:solidFill>
                <a:latin typeface="Calibri"/>
                <a:ea typeface="Calibri"/>
                <a:cs typeface="Calibri"/>
                <a:sym typeface="Calibri"/>
              </a:rPr>
              <a:t>deireanach</a:t>
            </a:r>
            <a:r>
              <a:rPr lang="en-IE" sz="2133" dirty="0">
                <a:solidFill>
                  <a:srgbClr val="005EAE"/>
                </a:solidFill>
                <a:latin typeface="Calibri"/>
                <a:ea typeface="Calibri"/>
                <a:cs typeface="Calibri"/>
                <a:sym typeface="Calibri"/>
              </a:rPr>
              <a:t>, </a:t>
            </a:r>
            <a:r>
              <a:rPr lang="en-IE" sz="2133" dirty="0" err="1">
                <a:solidFill>
                  <a:srgbClr val="005EAE"/>
                </a:solidFill>
                <a:latin typeface="Calibri"/>
                <a:ea typeface="Calibri"/>
                <a:cs typeface="Calibri"/>
                <a:sym typeface="Calibri"/>
              </a:rPr>
              <a:t>áit</a:t>
            </a:r>
            <a:r>
              <a:rPr lang="en-IE" sz="2133" dirty="0">
                <a:solidFill>
                  <a:srgbClr val="005EAE"/>
                </a:solidFill>
                <a:latin typeface="Calibri"/>
                <a:ea typeface="Calibri"/>
                <a:cs typeface="Calibri"/>
                <a:sym typeface="Calibri"/>
              </a:rPr>
              <a:t> a </a:t>
            </a:r>
            <a:r>
              <a:rPr lang="en-IE" sz="2133" dirty="0" err="1">
                <a:solidFill>
                  <a:srgbClr val="005EAE"/>
                </a:solidFill>
                <a:latin typeface="Calibri"/>
                <a:ea typeface="Calibri"/>
                <a:cs typeface="Calibri"/>
                <a:sym typeface="Calibri"/>
              </a:rPr>
              <a:t>raibh</a:t>
            </a:r>
            <a:r>
              <a:rPr lang="en-IE" sz="2133" dirty="0">
                <a:solidFill>
                  <a:srgbClr val="005EAE"/>
                </a:solidFill>
                <a:latin typeface="Calibri"/>
                <a:ea typeface="Calibri"/>
                <a:cs typeface="Calibri"/>
                <a:sym typeface="Calibri"/>
              </a:rPr>
              <a:t> an sprite (</a:t>
            </a:r>
            <a:r>
              <a:rPr lang="en-IE" sz="2133" dirty="0" err="1">
                <a:solidFill>
                  <a:srgbClr val="005EAE"/>
                </a:solidFill>
                <a:latin typeface="Calibri"/>
                <a:ea typeface="Calibri"/>
                <a:cs typeface="Calibri"/>
                <a:sym typeface="Calibri"/>
              </a:rPr>
              <a:t>sprid</a:t>
            </a:r>
            <a:r>
              <a:rPr lang="en-IE" sz="2133" dirty="0">
                <a:solidFill>
                  <a:srgbClr val="005EAE"/>
                </a:solidFill>
                <a:latin typeface="Calibri"/>
                <a:ea typeface="Calibri"/>
                <a:cs typeface="Calibri"/>
                <a:sym typeface="Calibri"/>
              </a:rPr>
              <a:t>) in </a:t>
            </a:r>
            <a:r>
              <a:rPr lang="en-IE" sz="2133" dirty="0" err="1">
                <a:solidFill>
                  <a:srgbClr val="005EAE"/>
                </a:solidFill>
                <a:latin typeface="Calibri"/>
                <a:ea typeface="Calibri"/>
                <a:cs typeface="Calibri"/>
                <a:sym typeface="Calibri"/>
              </a:rPr>
              <a:t>ann</a:t>
            </a:r>
            <a:r>
              <a:rPr lang="en-IE" sz="2133" dirty="0">
                <a:solidFill>
                  <a:srgbClr val="005EAE"/>
                </a:solidFill>
                <a:latin typeface="Calibri"/>
                <a:ea typeface="Calibri"/>
                <a:cs typeface="Calibri"/>
                <a:sym typeface="Calibri"/>
              </a:rPr>
              <a:t> “Hi!” a </a:t>
            </a:r>
            <a:r>
              <a:rPr lang="en-IE" sz="2133" dirty="0" err="1">
                <a:solidFill>
                  <a:srgbClr val="005EAE"/>
                </a:solidFill>
                <a:latin typeface="Calibri"/>
                <a:ea typeface="Calibri"/>
                <a:cs typeface="Calibri"/>
                <a:sym typeface="Calibri"/>
              </a:rPr>
              <a:t>rá</a:t>
            </a:r>
            <a:r>
              <a:rPr lang="en-IE" sz="2133" dirty="0">
                <a:solidFill>
                  <a:srgbClr val="005EAE"/>
                </a:solidFill>
                <a:latin typeface="Calibri"/>
                <a:ea typeface="Calibri"/>
                <a:cs typeface="Calibri"/>
                <a:sym typeface="Calibri"/>
              </a:rPr>
              <a:t>.</a:t>
            </a:r>
            <a:endParaRPr sz="2133" b="0" i="0" u="none" strike="noStrike" cap="none" dirty="0">
              <a:solidFill>
                <a:srgbClr val="005EAE"/>
              </a:solidFill>
              <a:latin typeface="Calibri"/>
              <a:ea typeface="Calibri"/>
              <a:cs typeface="Calibri"/>
              <a:sym typeface="Calibri"/>
            </a:endParaRPr>
          </a:p>
        </p:txBody>
      </p:sp>
      <p:sp>
        <p:nvSpPr>
          <p:cNvPr id="165" name="Google Shape;165;p2"/>
          <p:cNvSpPr txBox="1"/>
          <p:nvPr/>
        </p:nvSpPr>
        <p:spPr>
          <a:xfrm>
            <a:off x="4731489" y="5067458"/>
            <a:ext cx="6536586" cy="944771"/>
          </a:xfrm>
          <a:prstGeom prst="rect">
            <a:avLst/>
          </a:prstGeom>
          <a:noFill/>
          <a:ln>
            <a:noFill/>
          </a:ln>
        </p:spPr>
        <p:txBody>
          <a:bodyPr spcFirstLastPara="1" wrap="square" lIns="91425" tIns="45700" rIns="91425" bIns="45700" anchor="t" anchorCtr="0">
            <a:normAutofit lnSpcReduction="10000"/>
          </a:bodyPr>
          <a:lstStyle/>
          <a:p>
            <a:pPr marL="0" marR="0" lvl="0" indent="0" algn="l" rtl="0">
              <a:lnSpc>
                <a:spcPct val="90000"/>
              </a:lnSpc>
              <a:spcBef>
                <a:spcPts val="0"/>
              </a:spcBef>
              <a:spcAft>
                <a:spcPts val="0"/>
              </a:spcAft>
              <a:buClr>
                <a:srgbClr val="005EAE"/>
              </a:buClr>
              <a:buSzPts val="2100"/>
              <a:buFont typeface="Arial"/>
              <a:buNone/>
            </a:pPr>
            <a:r>
              <a:rPr lang="en-IE" sz="2100" b="0" i="0" u="none" strike="noStrike" cap="none" dirty="0">
                <a:solidFill>
                  <a:srgbClr val="005EAE"/>
                </a:solidFill>
                <a:latin typeface="Calibri"/>
                <a:ea typeface="Calibri"/>
                <a:cs typeface="Calibri"/>
                <a:sym typeface="Calibri"/>
              </a:rPr>
              <a:t>Mar sin </a:t>
            </a:r>
            <a:r>
              <a:rPr lang="en-IE" sz="2100" b="0" i="0" u="none" strike="noStrike" cap="none" dirty="0" err="1">
                <a:solidFill>
                  <a:srgbClr val="005EAE"/>
                </a:solidFill>
                <a:latin typeface="Calibri"/>
                <a:ea typeface="Calibri"/>
                <a:cs typeface="Calibri"/>
                <a:sym typeface="Calibri"/>
              </a:rPr>
              <a:t>féin</a:t>
            </a:r>
            <a:r>
              <a:rPr lang="en-IE" sz="2100" b="0" i="0" u="none" strike="noStrike" cap="none" dirty="0">
                <a:solidFill>
                  <a:srgbClr val="005EAE"/>
                </a:solidFill>
                <a:latin typeface="Calibri"/>
                <a:ea typeface="Calibri"/>
                <a:cs typeface="Calibri"/>
                <a:sym typeface="Calibri"/>
              </a:rPr>
              <a:t>, mar a </a:t>
            </a:r>
            <a:r>
              <a:rPr lang="en-IE" sz="2100" b="0" i="0" u="none" strike="noStrike" cap="none" dirty="0" err="1">
                <a:solidFill>
                  <a:srgbClr val="005EAE"/>
                </a:solidFill>
                <a:latin typeface="Calibri"/>
                <a:ea typeface="Calibri"/>
                <a:cs typeface="Calibri"/>
                <a:sym typeface="Calibri"/>
              </a:rPr>
              <a:t>fheicfimid</a:t>
            </a:r>
            <a:r>
              <a:rPr lang="en-IE" sz="2100" b="0" i="0" u="none" strike="noStrike" cap="none" dirty="0">
                <a:solidFill>
                  <a:srgbClr val="005EAE"/>
                </a:solidFill>
                <a:latin typeface="Calibri"/>
                <a:ea typeface="Calibri"/>
                <a:cs typeface="Calibri"/>
                <a:sym typeface="Calibri"/>
              </a:rPr>
              <a:t>, is </a:t>
            </a:r>
            <a:r>
              <a:rPr lang="en-IE" sz="2100" b="0" i="0" u="none" strike="noStrike" cap="none" dirty="0" err="1">
                <a:solidFill>
                  <a:srgbClr val="005EAE"/>
                </a:solidFill>
                <a:latin typeface="Calibri"/>
                <a:ea typeface="Calibri"/>
                <a:cs typeface="Calibri"/>
                <a:sym typeface="Calibri"/>
              </a:rPr>
              <a:t>féidir</a:t>
            </a:r>
            <a:r>
              <a:rPr lang="en-IE" sz="2100" b="0" i="0" u="none" strike="noStrike" cap="none" dirty="0">
                <a:solidFill>
                  <a:srgbClr val="005EAE"/>
                </a:solidFill>
                <a:latin typeface="Calibri"/>
                <a:ea typeface="Calibri"/>
                <a:cs typeface="Calibri"/>
                <a:sym typeface="Calibri"/>
              </a:rPr>
              <a:t> linn a </a:t>
            </a:r>
            <a:r>
              <a:rPr lang="en-IE" sz="2100" dirty="0" err="1">
                <a:solidFill>
                  <a:srgbClr val="005EAE"/>
                </a:solidFill>
                <a:latin typeface="Calibri"/>
                <a:ea typeface="Calibri"/>
                <a:cs typeface="Calibri"/>
                <a:sym typeface="Calibri"/>
              </a:rPr>
              <a:t>fhiafraí</a:t>
            </a:r>
            <a:r>
              <a:rPr lang="en-IE" sz="2100" b="0" i="0" u="none" strike="noStrike" cap="none" dirty="0">
                <a:solidFill>
                  <a:srgbClr val="005EAE"/>
                </a:solidFill>
                <a:latin typeface="Calibri"/>
                <a:ea typeface="Calibri"/>
                <a:cs typeface="Calibri"/>
                <a:sym typeface="Calibri"/>
              </a:rPr>
              <a:t> </a:t>
            </a:r>
            <a:r>
              <a:rPr lang="en-IE" sz="2100" b="0" i="0" u="none" strike="noStrike" cap="none" dirty="0" err="1">
                <a:solidFill>
                  <a:srgbClr val="005EAE"/>
                </a:solidFill>
                <a:latin typeface="Calibri"/>
                <a:ea typeface="Calibri"/>
                <a:cs typeface="Calibri"/>
                <a:sym typeface="Calibri"/>
              </a:rPr>
              <a:t>ar</a:t>
            </a:r>
            <a:r>
              <a:rPr lang="en-IE" sz="2100" b="0" i="0" u="none" strike="noStrike" cap="none" dirty="0">
                <a:solidFill>
                  <a:srgbClr val="005EAE"/>
                </a:solidFill>
                <a:latin typeface="Calibri"/>
                <a:ea typeface="Calibri"/>
                <a:cs typeface="Calibri"/>
                <a:sym typeface="Calibri"/>
              </a:rPr>
              <a:t> an sprite (</a:t>
            </a:r>
            <a:r>
              <a:rPr lang="en-IE" sz="2100" b="0" i="0" u="none" strike="noStrike" cap="none" dirty="0" err="1">
                <a:solidFill>
                  <a:srgbClr val="005EAE"/>
                </a:solidFill>
                <a:latin typeface="Calibri"/>
                <a:ea typeface="Calibri"/>
                <a:cs typeface="Calibri"/>
                <a:sym typeface="Calibri"/>
              </a:rPr>
              <a:t>sprid</a:t>
            </a:r>
            <a:r>
              <a:rPr lang="en-IE" sz="2100" b="0" i="0" u="none" strike="noStrike" cap="none"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sonraí</a:t>
            </a:r>
            <a:r>
              <a:rPr lang="en-IE" sz="2100" dirty="0">
                <a:solidFill>
                  <a:srgbClr val="005EAE"/>
                </a:solidFill>
                <a:latin typeface="Calibri"/>
                <a:ea typeface="Calibri"/>
                <a:cs typeface="Calibri"/>
                <a:sym typeface="Calibri"/>
              </a:rPr>
              <a:t> a </a:t>
            </a:r>
            <a:r>
              <a:rPr lang="en-IE" sz="2100" dirty="0" err="1">
                <a:solidFill>
                  <a:srgbClr val="005EAE"/>
                </a:solidFill>
                <a:latin typeface="Calibri"/>
                <a:ea typeface="Calibri"/>
                <a:cs typeface="Calibri"/>
                <a:sym typeface="Calibri"/>
              </a:rPr>
              <a:t>athraíodh</a:t>
            </a:r>
            <a:r>
              <a:rPr lang="en-IE" sz="2100" dirty="0">
                <a:solidFill>
                  <a:srgbClr val="005EAE"/>
                </a:solidFill>
                <a:latin typeface="Calibri"/>
                <a:ea typeface="Calibri"/>
                <a:cs typeface="Calibri"/>
                <a:sym typeface="Calibri"/>
              </a:rPr>
              <a:t> a chur </a:t>
            </a:r>
            <a:r>
              <a:rPr lang="en-IE" sz="2100" dirty="0" err="1">
                <a:solidFill>
                  <a:srgbClr val="005EAE"/>
                </a:solidFill>
                <a:latin typeface="Calibri"/>
                <a:ea typeface="Calibri"/>
                <a:cs typeface="Calibri"/>
                <a:sym typeface="Calibri"/>
              </a:rPr>
              <a:t>amach</a:t>
            </a:r>
            <a:r>
              <a:rPr lang="en-IE" sz="2100" dirty="0">
                <a:solidFill>
                  <a:srgbClr val="005EAE"/>
                </a:solidFill>
                <a:latin typeface="Calibri"/>
                <a:ea typeface="Calibri"/>
                <a:cs typeface="Calibri"/>
                <a:sym typeface="Calibri"/>
              </a:rPr>
              <a:t> </a:t>
            </a:r>
            <a:r>
              <a:rPr lang="en-IE" sz="2100" b="0" i="0" u="none" strike="noStrike" cap="none" dirty="0" err="1">
                <a:solidFill>
                  <a:srgbClr val="005EAE"/>
                </a:solidFill>
                <a:latin typeface="Calibri"/>
                <a:ea typeface="Calibri"/>
                <a:cs typeface="Calibri"/>
                <a:sym typeface="Calibri"/>
              </a:rPr>
              <a:t>agus</a:t>
            </a:r>
            <a:r>
              <a:rPr lang="en-IE" sz="2100" b="0" i="0" u="none" strike="noStrike" cap="none" dirty="0">
                <a:solidFill>
                  <a:srgbClr val="005EAE"/>
                </a:solidFill>
                <a:latin typeface="Calibri"/>
                <a:ea typeface="Calibri"/>
                <a:cs typeface="Calibri"/>
                <a:sym typeface="Calibri"/>
              </a:rPr>
              <a:t> an </a:t>
            </a:r>
            <a:r>
              <a:rPr lang="en-IE" sz="2100" b="0" i="0" u="none" strike="noStrike" cap="none" dirty="0" err="1">
                <a:solidFill>
                  <a:srgbClr val="005EAE"/>
                </a:solidFill>
                <a:latin typeface="Calibri"/>
                <a:ea typeface="Calibri"/>
                <a:cs typeface="Calibri"/>
                <a:sym typeface="Calibri"/>
              </a:rPr>
              <a:t>clár</a:t>
            </a:r>
            <a:r>
              <a:rPr lang="en-IE" sz="2100" b="0" i="0" u="none" strike="noStrike" cap="none" dirty="0">
                <a:solidFill>
                  <a:srgbClr val="005EAE"/>
                </a:solidFill>
                <a:latin typeface="Calibri"/>
                <a:ea typeface="Calibri"/>
                <a:cs typeface="Calibri"/>
                <a:sym typeface="Calibri"/>
              </a:rPr>
              <a:t> ag </a:t>
            </a:r>
            <a:r>
              <a:rPr lang="en-IE" sz="2100" b="0" i="0" u="none" strike="noStrike" cap="none" dirty="0" err="1">
                <a:solidFill>
                  <a:srgbClr val="005EAE"/>
                </a:solidFill>
                <a:latin typeface="Calibri"/>
                <a:ea typeface="Calibri"/>
                <a:cs typeface="Calibri"/>
                <a:sym typeface="Calibri"/>
              </a:rPr>
              <a:t>rith</a:t>
            </a:r>
            <a:r>
              <a:rPr lang="en-IE" sz="2100" b="0" i="0" u="none" strike="noStrike" cap="none" dirty="0">
                <a:solidFill>
                  <a:srgbClr val="005EAE"/>
                </a:solidFill>
                <a:latin typeface="Calibri"/>
                <a:ea typeface="Calibri"/>
                <a:cs typeface="Calibri"/>
                <a:sym typeface="Calibri"/>
              </a:rPr>
              <a:t>.</a:t>
            </a:r>
            <a:endParaRPr sz="2100" b="0" i="0" u="none" strike="noStrike" cap="none" dirty="0">
              <a:solidFill>
                <a:srgbClr val="005EAE"/>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
          <p:cNvSpPr txBox="1">
            <a:spLocks noGrp="1"/>
          </p:cNvSpPr>
          <p:nvPr>
            <p:ph type="title"/>
          </p:nvPr>
        </p:nvSpPr>
        <p:spPr>
          <a:xfrm>
            <a:off x="752475" y="-1192"/>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1200"/>
              </a:spcBef>
              <a:spcAft>
                <a:spcPts val="1200"/>
              </a:spcAft>
              <a:buClr>
                <a:schemeClr val="dk1"/>
              </a:buClr>
              <a:buSzPts val="1100"/>
              <a:buFont typeface="Arial"/>
              <a:buNone/>
            </a:pPr>
            <a:r>
              <a:rPr lang="en-IE" sz="4000" b="1"/>
              <a:t>Athróga i Python — 2</a:t>
            </a:r>
            <a:endParaRPr sz="4000"/>
          </a:p>
        </p:txBody>
      </p:sp>
      <p:sp>
        <p:nvSpPr>
          <p:cNvPr id="172" name="Google Shape;172;p3"/>
          <p:cNvSpPr txBox="1">
            <a:spLocks noGrp="1"/>
          </p:cNvSpPr>
          <p:nvPr>
            <p:ph type="body" idx="2"/>
          </p:nvPr>
        </p:nvSpPr>
        <p:spPr>
          <a:xfrm>
            <a:off x="685800" y="1109329"/>
            <a:ext cx="7477448" cy="907538"/>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spcBef>
                <a:spcPts val="1000"/>
              </a:spcBef>
              <a:spcAft>
                <a:spcPts val="0"/>
              </a:spcAft>
              <a:buClr>
                <a:schemeClr val="dk1"/>
              </a:buClr>
              <a:buSzPct val="52380"/>
              <a:buFont typeface="Arial"/>
              <a:buNone/>
            </a:pPr>
            <a:r>
              <a:rPr lang="en-IE" sz="2100" dirty="0"/>
              <a:t>I </a:t>
            </a:r>
            <a:r>
              <a:rPr lang="en-IE" sz="2100" dirty="0" err="1"/>
              <a:t>gclár</a:t>
            </a:r>
            <a:r>
              <a:rPr lang="en-IE" sz="2100" dirty="0"/>
              <a:t> Python, is </a:t>
            </a:r>
            <a:r>
              <a:rPr lang="en-IE" sz="2100" dirty="0" err="1"/>
              <a:t>féidir</a:t>
            </a:r>
            <a:r>
              <a:rPr lang="en-IE" sz="2100" dirty="0"/>
              <a:t> </a:t>
            </a:r>
            <a:r>
              <a:rPr lang="en-IE" sz="2100" dirty="0" err="1"/>
              <a:t>ríomhanna</a:t>
            </a:r>
            <a:r>
              <a:rPr lang="en-IE" sz="2100" dirty="0"/>
              <a:t> a </a:t>
            </a:r>
            <a:r>
              <a:rPr lang="en-IE" sz="2100" dirty="0" err="1"/>
              <a:t>dhéanamh</a:t>
            </a:r>
            <a:r>
              <a:rPr lang="en-IE" sz="2100" dirty="0"/>
              <a:t>, mar </a:t>
            </a:r>
            <a:r>
              <a:rPr lang="en-IE" sz="2100" dirty="0" err="1"/>
              <a:t>shampla</a:t>
            </a:r>
            <a:r>
              <a:rPr lang="en-IE" sz="2100" dirty="0"/>
              <a:t> 5+6, 7×9, 4−1.</a:t>
            </a:r>
            <a:endParaRPr sz="2100" dirty="0"/>
          </a:p>
          <a:p>
            <a:pPr marL="0" lvl="0" indent="0" algn="l" rtl="0">
              <a:lnSpc>
                <a:spcPct val="90000"/>
              </a:lnSpc>
              <a:spcBef>
                <a:spcPts val="1000"/>
              </a:spcBef>
              <a:spcAft>
                <a:spcPts val="0"/>
              </a:spcAft>
              <a:buClr>
                <a:srgbClr val="005EAE"/>
              </a:buClr>
              <a:buSzPct val="100000"/>
              <a:buNone/>
            </a:pPr>
            <a:r>
              <a:rPr lang="en-IE" sz="2100" dirty="0" err="1"/>
              <a:t>Dá</a:t>
            </a:r>
            <a:r>
              <a:rPr lang="en-IE" sz="2100" dirty="0"/>
              <a:t> </a:t>
            </a:r>
            <a:r>
              <a:rPr lang="en-IE" sz="2100" dirty="0" err="1"/>
              <a:t>ndéanfaimis</a:t>
            </a:r>
            <a:r>
              <a:rPr lang="en-IE" sz="2100" dirty="0"/>
              <a:t> 33 a </a:t>
            </a:r>
            <a:r>
              <a:rPr lang="en-IE" sz="2100" dirty="0" err="1"/>
              <a:t>iolrú</a:t>
            </a:r>
            <a:r>
              <a:rPr lang="en-IE" sz="2100" dirty="0"/>
              <a:t> </a:t>
            </a:r>
            <a:r>
              <a:rPr lang="en-IE" sz="2100" dirty="0" err="1"/>
              <a:t>faoi</a:t>
            </a:r>
            <a:r>
              <a:rPr lang="en-IE" sz="2100" dirty="0"/>
              <a:t> 1451 </a:t>
            </a:r>
            <a:r>
              <a:rPr lang="en-IE" sz="2100" dirty="0" err="1"/>
              <a:t>inár</a:t>
            </a:r>
            <a:r>
              <a:rPr lang="en-IE" sz="2100" dirty="0"/>
              <a:t> script. </a:t>
            </a:r>
            <a:r>
              <a:rPr lang="en-IE" sz="2100" dirty="0" err="1"/>
              <a:t>Úsáideann</a:t>
            </a:r>
            <a:r>
              <a:rPr lang="en-IE" sz="2100" dirty="0"/>
              <a:t> Python * don </a:t>
            </a:r>
            <a:r>
              <a:rPr lang="en-IE" sz="2100" dirty="0" err="1"/>
              <a:t>iolrú</a:t>
            </a:r>
            <a:r>
              <a:rPr lang="en-IE" sz="2100" dirty="0"/>
              <a:t>.</a:t>
            </a:r>
            <a:endParaRPr sz="2100" dirty="0"/>
          </a:p>
        </p:txBody>
      </p:sp>
      <p:pic>
        <p:nvPicPr>
          <p:cNvPr id="173" name="Google Shape;173;p3" descr="A white arrow with blue text&#10;&#10;Description automatically generated"/>
          <p:cNvPicPr preferRelativeResize="0"/>
          <p:nvPr/>
        </p:nvPicPr>
        <p:blipFill rotWithShape="1">
          <a:blip r:embed="rId3">
            <a:alphaModFix/>
          </a:blip>
          <a:srcRect/>
          <a:stretch/>
        </p:blipFill>
        <p:spPr>
          <a:xfrm>
            <a:off x="9698445" y="5450245"/>
            <a:ext cx="2816766" cy="1992131"/>
          </a:xfrm>
          <a:prstGeom prst="rect">
            <a:avLst/>
          </a:prstGeom>
          <a:noFill/>
          <a:ln>
            <a:noFill/>
          </a:ln>
        </p:spPr>
      </p:pic>
      <p:pic>
        <p:nvPicPr>
          <p:cNvPr id="174" name="Google Shape;174;p3"/>
          <p:cNvPicPr preferRelativeResize="0"/>
          <p:nvPr/>
        </p:nvPicPr>
        <p:blipFill rotWithShape="1">
          <a:blip r:embed="rId4">
            <a:alphaModFix/>
          </a:blip>
          <a:srcRect/>
          <a:stretch/>
        </p:blipFill>
        <p:spPr>
          <a:xfrm>
            <a:off x="8344329" y="1004065"/>
            <a:ext cx="3761254" cy="3213055"/>
          </a:xfrm>
          <a:prstGeom prst="rect">
            <a:avLst/>
          </a:prstGeom>
          <a:noFill/>
          <a:ln w="19050" cap="flat" cmpd="sng">
            <a:solidFill>
              <a:schemeClr val="dk1"/>
            </a:solidFill>
            <a:prstDash val="dot"/>
            <a:round/>
            <a:headEnd type="none" w="sm" len="sm"/>
            <a:tailEnd type="none" w="sm" len="sm"/>
          </a:ln>
        </p:spPr>
      </p:pic>
      <p:sp>
        <p:nvSpPr>
          <p:cNvPr id="175" name="Google Shape;175;p3"/>
          <p:cNvSpPr txBox="1"/>
          <p:nvPr/>
        </p:nvSpPr>
        <p:spPr>
          <a:xfrm>
            <a:off x="685800" y="4379513"/>
            <a:ext cx="10582275" cy="707452"/>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rgbClr val="005EAE"/>
              </a:buClr>
              <a:buSzPts val="2133"/>
              <a:buFont typeface="Arial"/>
              <a:buNone/>
            </a:pPr>
            <a:r>
              <a:rPr lang="en-IE" sz="2133" b="0" i="0" u="none" strike="noStrike" cap="none" dirty="0">
                <a:solidFill>
                  <a:srgbClr val="005EAE"/>
                </a:solidFill>
                <a:latin typeface="Calibri"/>
                <a:ea typeface="Calibri"/>
                <a:cs typeface="Calibri"/>
                <a:sym typeface="Calibri"/>
              </a:rPr>
              <a:t>Chun é </a:t>
            </a:r>
            <a:r>
              <a:rPr lang="en-IE" sz="2133" b="0" i="0" u="none" strike="noStrike" cap="none" dirty="0" err="1">
                <a:solidFill>
                  <a:srgbClr val="005EAE"/>
                </a:solidFill>
                <a:latin typeface="Calibri"/>
                <a:ea typeface="Calibri"/>
                <a:cs typeface="Calibri"/>
                <a:sym typeface="Calibri"/>
              </a:rPr>
              <a:t>seo</a:t>
            </a:r>
            <a:r>
              <a:rPr lang="en-IE" sz="2133" b="0" i="0" u="none" strike="noStrike" cap="none" dirty="0">
                <a:solidFill>
                  <a:srgbClr val="005EAE"/>
                </a:solidFill>
                <a:latin typeface="Calibri"/>
                <a:ea typeface="Calibri"/>
                <a:cs typeface="Calibri"/>
                <a:sym typeface="Calibri"/>
              </a:rPr>
              <a:t> a </a:t>
            </a:r>
            <a:r>
              <a:rPr lang="en-IE" sz="2133" b="0" i="0" u="none" strike="noStrike" cap="none" dirty="0" err="1">
                <a:solidFill>
                  <a:srgbClr val="005EAE"/>
                </a:solidFill>
                <a:latin typeface="Calibri"/>
                <a:ea typeface="Calibri"/>
                <a:cs typeface="Calibri"/>
                <a:sym typeface="Calibri"/>
              </a:rPr>
              <a:t>bheith</a:t>
            </a:r>
            <a:r>
              <a:rPr lang="en-IE" sz="2133" b="0" i="0" u="none" strike="noStrike" cap="none" dirty="0">
                <a:solidFill>
                  <a:srgbClr val="005EAE"/>
                </a:solidFill>
                <a:latin typeface="Calibri"/>
                <a:ea typeface="Calibri"/>
                <a:cs typeface="Calibri"/>
                <a:sym typeface="Calibri"/>
              </a:rPr>
              <a:t> </a:t>
            </a:r>
            <a:r>
              <a:rPr lang="en-IE" sz="2133" b="0" i="0" u="none" strike="noStrike" cap="none" dirty="0" err="1">
                <a:solidFill>
                  <a:srgbClr val="005EAE"/>
                </a:solidFill>
                <a:latin typeface="Calibri"/>
                <a:ea typeface="Calibri"/>
                <a:cs typeface="Calibri"/>
                <a:sym typeface="Calibri"/>
              </a:rPr>
              <a:t>úsáideach</a:t>
            </a:r>
            <a:r>
              <a:rPr lang="en-IE" sz="2133" b="0" i="0" u="none" strike="noStrike" cap="none" dirty="0">
                <a:solidFill>
                  <a:srgbClr val="005EAE"/>
                </a:solidFill>
                <a:latin typeface="Calibri"/>
                <a:ea typeface="Calibri"/>
                <a:cs typeface="Calibri"/>
                <a:sym typeface="Calibri"/>
              </a:rPr>
              <a:t>, </a:t>
            </a:r>
            <a:r>
              <a:rPr lang="en-IE" sz="2133" b="0" i="0" u="none" strike="noStrike" cap="none" dirty="0" err="1">
                <a:solidFill>
                  <a:srgbClr val="005EAE"/>
                </a:solidFill>
                <a:latin typeface="Calibri"/>
                <a:ea typeface="Calibri"/>
                <a:cs typeface="Calibri"/>
                <a:sym typeface="Calibri"/>
              </a:rPr>
              <a:t>caithfimid</a:t>
            </a:r>
            <a:r>
              <a:rPr lang="en-IE" sz="2133" b="0" i="0" u="none" strike="noStrike" cap="none" dirty="0">
                <a:solidFill>
                  <a:srgbClr val="005EAE"/>
                </a:solidFill>
                <a:latin typeface="Calibri"/>
                <a:ea typeface="Calibri"/>
                <a:cs typeface="Calibri"/>
                <a:sym typeface="Calibri"/>
              </a:rPr>
              <a:t> an </a:t>
            </a:r>
            <a:r>
              <a:rPr lang="en-IE" sz="2133" b="0" i="0" u="none" strike="noStrike" cap="none" dirty="0" err="1">
                <a:solidFill>
                  <a:srgbClr val="005EAE"/>
                </a:solidFill>
                <a:latin typeface="Calibri"/>
                <a:ea typeface="Calibri"/>
                <a:cs typeface="Calibri"/>
                <a:sym typeface="Calibri"/>
              </a:rPr>
              <a:t>toradh</a:t>
            </a:r>
            <a:r>
              <a:rPr lang="en-IE" sz="2133" b="0" i="0" u="none" strike="noStrike" cap="none" dirty="0">
                <a:solidFill>
                  <a:srgbClr val="005EAE"/>
                </a:solidFill>
                <a:latin typeface="Calibri"/>
                <a:ea typeface="Calibri"/>
                <a:cs typeface="Calibri"/>
                <a:sym typeface="Calibri"/>
              </a:rPr>
              <a:t> a </a:t>
            </a:r>
            <a:r>
              <a:rPr lang="en-IE" sz="2133" b="1" i="0" u="none" strike="noStrike" cap="none" dirty="0" err="1">
                <a:solidFill>
                  <a:srgbClr val="005EAE"/>
                </a:solidFill>
                <a:latin typeface="Calibri"/>
                <a:ea typeface="Calibri"/>
                <a:cs typeface="Calibri"/>
                <a:sym typeface="Calibri"/>
              </a:rPr>
              <a:t>stóráil</a:t>
            </a:r>
            <a:r>
              <a:rPr lang="en-IE" sz="2133" b="1" i="0" u="none" strike="noStrike" cap="none" dirty="0">
                <a:solidFill>
                  <a:srgbClr val="005EAE"/>
                </a:solidFill>
                <a:latin typeface="Calibri"/>
                <a:ea typeface="Calibri"/>
                <a:cs typeface="Calibri"/>
                <a:sym typeface="Calibri"/>
              </a:rPr>
              <a:t> </a:t>
            </a:r>
            <a:r>
              <a:rPr lang="en-IE" sz="2133" b="0" i="0" u="none" strike="noStrike" cap="none" dirty="0">
                <a:solidFill>
                  <a:srgbClr val="005EAE"/>
                </a:solidFill>
                <a:latin typeface="Calibri"/>
                <a:ea typeface="Calibri"/>
                <a:cs typeface="Calibri"/>
                <a:sym typeface="Calibri"/>
              </a:rPr>
              <a:t>in </a:t>
            </a:r>
            <a:r>
              <a:rPr lang="en-IE" sz="2133" b="0" i="0" u="none" strike="noStrike" cap="none" dirty="0" err="1">
                <a:solidFill>
                  <a:srgbClr val="005EAE"/>
                </a:solidFill>
                <a:latin typeface="Calibri"/>
                <a:ea typeface="Calibri"/>
                <a:cs typeface="Calibri"/>
                <a:sym typeface="Calibri"/>
              </a:rPr>
              <a:t>áit</a:t>
            </a:r>
            <a:r>
              <a:rPr lang="en-IE" sz="2133" b="0" i="0" u="none" strike="noStrike" cap="none" dirty="0">
                <a:solidFill>
                  <a:srgbClr val="005EAE"/>
                </a:solidFill>
                <a:latin typeface="Calibri"/>
                <a:ea typeface="Calibri"/>
                <a:cs typeface="Calibri"/>
                <a:sym typeface="Calibri"/>
              </a:rPr>
              <a:t> </a:t>
            </a:r>
            <a:r>
              <a:rPr lang="en-IE" sz="2133" b="0" i="0" u="none" strike="noStrike" cap="none" dirty="0" err="1">
                <a:solidFill>
                  <a:srgbClr val="005EAE"/>
                </a:solidFill>
                <a:latin typeface="Calibri"/>
                <a:ea typeface="Calibri"/>
                <a:cs typeface="Calibri"/>
                <a:sym typeface="Calibri"/>
              </a:rPr>
              <a:t>éigin</a:t>
            </a:r>
            <a:r>
              <a:rPr lang="en-IE" sz="2133" b="0" i="0" u="none" strike="noStrike" cap="none" dirty="0">
                <a:solidFill>
                  <a:srgbClr val="005EAE"/>
                </a:solidFill>
                <a:latin typeface="Calibri"/>
                <a:ea typeface="Calibri"/>
                <a:cs typeface="Calibri"/>
                <a:sym typeface="Calibri"/>
              </a:rPr>
              <a:t> </a:t>
            </a:r>
            <a:r>
              <a:rPr lang="en-IE" sz="2133" b="0" i="0" u="none" strike="noStrike" cap="none" dirty="0" err="1">
                <a:solidFill>
                  <a:srgbClr val="005EAE"/>
                </a:solidFill>
                <a:latin typeface="Calibri"/>
                <a:ea typeface="Calibri"/>
                <a:cs typeface="Calibri"/>
                <a:sym typeface="Calibri"/>
              </a:rPr>
              <a:t>i</a:t>
            </a:r>
            <a:r>
              <a:rPr lang="en-IE" sz="2133" b="0" i="0" u="none" strike="noStrike" cap="none" dirty="0">
                <a:solidFill>
                  <a:srgbClr val="005EAE"/>
                </a:solidFill>
                <a:latin typeface="Calibri"/>
                <a:ea typeface="Calibri"/>
                <a:cs typeface="Calibri"/>
                <a:sym typeface="Calibri"/>
              </a:rPr>
              <a:t> </a:t>
            </a:r>
            <a:r>
              <a:rPr lang="en-IE" sz="2133" b="0" i="0" u="none" strike="noStrike" cap="none" dirty="0" err="1">
                <a:solidFill>
                  <a:srgbClr val="005EAE"/>
                </a:solidFill>
                <a:latin typeface="Calibri"/>
                <a:ea typeface="Calibri"/>
                <a:cs typeface="Calibri"/>
                <a:sym typeface="Calibri"/>
              </a:rPr>
              <a:t>gcuimhne</a:t>
            </a:r>
            <a:r>
              <a:rPr lang="en-IE" sz="2133" b="0" i="0" u="none" strike="noStrike" cap="none" dirty="0">
                <a:solidFill>
                  <a:srgbClr val="005EAE"/>
                </a:solidFill>
                <a:latin typeface="Calibri"/>
                <a:ea typeface="Calibri"/>
                <a:cs typeface="Calibri"/>
                <a:sym typeface="Calibri"/>
              </a:rPr>
              <a:t> an </a:t>
            </a:r>
            <a:r>
              <a:rPr lang="en-IE" sz="2133" b="0" i="0" u="none" strike="noStrike" cap="none" dirty="0" err="1">
                <a:solidFill>
                  <a:srgbClr val="005EAE"/>
                </a:solidFill>
                <a:latin typeface="Calibri"/>
                <a:ea typeface="Calibri"/>
                <a:cs typeface="Calibri"/>
                <a:sym typeface="Calibri"/>
              </a:rPr>
              <a:t>ríomhaire</a:t>
            </a:r>
            <a:r>
              <a:rPr lang="en-IE" sz="2133" b="0" i="0" u="none" strike="noStrike" cap="none" dirty="0">
                <a:solidFill>
                  <a:srgbClr val="005EAE"/>
                </a:solidFill>
                <a:latin typeface="Calibri"/>
                <a:ea typeface="Calibri"/>
                <a:cs typeface="Calibri"/>
                <a:sym typeface="Calibri"/>
              </a:rPr>
              <a:t>, </a:t>
            </a:r>
            <a:r>
              <a:rPr lang="en-IE" sz="2133" b="0" i="0" u="none" strike="noStrike" cap="none" dirty="0" err="1">
                <a:solidFill>
                  <a:srgbClr val="005EAE"/>
                </a:solidFill>
                <a:latin typeface="Calibri"/>
                <a:ea typeface="Calibri"/>
                <a:cs typeface="Calibri"/>
                <a:sym typeface="Calibri"/>
              </a:rPr>
              <a:t>agus</a:t>
            </a:r>
            <a:r>
              <a:rPr lang="en-IE" sz="2133" b="0" i="0" u="none" strike="noStrike" cap="none" dirty="0">
                <a:solidFill>
                  <a:srgbClr val="005EAE"/>
                </a:solidFill>
                <a:latin typeface="Calibri"/>
                <a:ea typeface="Calibri"/>
                <a:cs typeface="Calibri"/>
                <a:sym typeface="Calibri"/>
              </a:rPr>
              <a:t> </a:t>
            </a:r>
            <a:r>
              <a:rPr lang="en-IE" sz="2133" b="0" i="0" u="none" strike="noStrike" cap="none" dirty="0" err="1">
                <a:solidFill>
                  <a:srgbClr val="005EAE"/>
                </a:solidFill>
                <a:latin typeface="Calibri"/>
                <a:ea typeface="Calibri"/>
                <a:cs typeface="Calibri"/>
                <a:sym typeface="Calibri"/>
              </a:rPr>
              <a:t>ansin</a:t>
            </a:r>
            <a:r>
              <a:rPr lang="en-IE" sz="2133" b="0" i="0" u="none" strike="noStrike" cap="none" dirty="0">
                <a:solidFill>
                  <a:srgbClr val="005EAE"/>
                </a:solidFill>
                <a:latin typeface="Calibri"/>
                <a:ea typeface="Calibri"/>
                <a:cs typeface="Calibri"/>
                <a:sym typeface="Calibri"/>
              </a:rPr>
              <a:t> a </a:t>
            </a:r>
            <a:r>
              <a:rPr lang="en-IE" sz="2133" b="0" i="0" u="none" strike="noStrike" cap="none" dirty="0" err="1">
                <a:solidFill>
                  <a:srgbClr val="005EAE"/>
                </a:solidFill>
                <a:latin typeface="Calibri"/>
                <a:ea typeface="Calibri"/>
                <a:cs typeface="Calibri"/>
                <a:sym typeface="Calibri"/>
              </a:rPr>
              <a:t>bheith</a:t>
            </a:r>
            <a:r>
              <a:rPr lang="en-IE" sz="2133" b="0" i="0" u="none" strike="noStrike" cap="none" dirty="0">
                <a:solidFill>
                  <a:srgbClr val="005EAE"/>
                </a:solidFill>
                <a:latin typeface="Calibri"/>
                <a:ea typeface="Calibri"/>
                <a:cs typeface="Calibri"/>
                <a:sym typeface="Calibri"/>
              </a:rPr>
              <a:t> in </a:t>
            </a:r>
            <a:r>
              <a:rPr lang="en-IE" sz="2133" b="0" i="0" u="none" strike="noStrike" cap="none" dirty="0" err="1">
                <a:solidFill>
                  <a:srgbClr val="005EAE"/>
                </a:solidFill>
                <a:latin typeface="Calibri"/>
                <a:ea typeface="Calibri"/>
                <a:cs typeface="Calibri"/>
                <a:sym typeface="Calibri"/>
              </a:rPr>
              <a:t>ann</a:t>
            </a:r>
            <a:r>
              <a:rPr lang="en-IE" sz="2133" b="0" i="0" u="none" strike="noStrike" cap="none" dirty="0">
                <a:solidFill>
                  <a:srgbClr val="005EAE"/>
                </a:solidFill>
                <a:latin typeface="Calibri"/>
                <a:ea typeface="Calibri"/>
                <a:cs typeface="Calibri"/>
                <a:sym typeface="Calibri"/>
              </a:rPr>
              <a:t> </a:t>
            </a:r>
            <a:r>
              <a:rPr lang="en-IE" sz="2133" b="1" i="0" u="none" strike="noStrike" cap="none" dirty="0" err="1">
                <a:solidFill>
                  <a:srgbClr val="005EAE"/>
                </a:solidFill>
                <a:latin typeface="Calibri"/>
                <a:ea typeface="Calibri"/>
                <a:cs typeface="Calibri"/>
                <a:sym typeface="Calibri"/>
              </a:rPr>
              <a:t>tagairt</a:t>
            </a:r>
            <a:r>
              <a:rPr lang="en-IE" sz="2133" b="1" i="0" u="none" strike="noStrike" cap="none" dirty="0">
                <a:solidFill>
                  <a:srgbClr val="005EAE"/>
                </a:solidFill>
                <a:latin typeface="Calibri"/>
                <a:ea typeface="Calibri"/>
                <a:cs typeface="Calibri"/>
                <a:sym typeface="Calibri"/>
              </a:rPr>
              <a:t> </a:t>
            </a:r>
            <a:r>
              <a:rPr lang="en-IE" sz="2133" b="0" i="0" u="none" strike="noStrike" cap="none" dirty="0">
                <a:solidFill>
                  <a:srgbClr val="005EAE"/>
                </a:solidFill>
                <a:latin typeface="Calibri"/>
                <a:ea typeface="Calibri"/>
                <a:cs typeface="Calibri"/>
                <a:sym typeface="Calibri"/>
              </a:rPr>
              <a:t>a </a:t>
            </a:r>
            <a:r>
              <a:rPr lang="en-IE" sz="2133" b="0" i="0" u="none" strike="noStrike" cap="none" dirty="0" err="1">
                <a:solidFill>
                  <a:srgbClr val="005EAE"/>
                </a:solidFill>
                <a:latin typeface="Calibri"/>
                <a:ea typeface="Calibri"/>
                <a:cs typeface="Calibri"/>
                <a:sym typeface="Calibri"/>
              </a:rPr>
              <a:t>dhéanamh</a:t>
            </a:r>
            <a:r>
              <a:rPr lang="en-IE" sz="2133" b="0" i="0" u="none" strike="noStrike" cap="none" dirty="0">
                <a:solidFill>
                  <a:srgbClr val="005EAE"/>
                </a:solidFill>
                <a:latin typeface="Calibri"/>
                <a:ea typeface="Calibri"/>
                <a:cs typeface="Calibri"/>
                <a:sym typeface="Calibri"/>
              </a:rPr>
              <a:t> don </a:t>
            </a:r>
            <a:r>
              <a:rPr lang="en-IE" sz="2133" b="0" i="0" u="none" strike="noStrike" cap="none" dirty="0" err="1">
                <a:solidFill>
                  <a:srgbClr val="005EAE"/>
                </a:solidFill>
                <a:latin typeface="Calibri"/>
                <a:ea typeface="Calibri"/>
                <a:cs typeface="Calibri"/>
                <a:sym typeface="Calibri"/>
              </a:rPr>
              <a:t>áit</a:t>
            </a:r>
            <a:r>
              <a:rPr lang="en-IE" sz="2133" b="0" i="0" u="none" strike="noStrike" cap="none" dirty="0">
                <a:solidFill>
                  <a:srgbClr val="005EAE"/>
                </a:solidFill>
                <a:latin typeface="Calibri"/>
                <a:ea typeface="Calibri"/>
                <a:cs typeface="Calibri"/>
                <a:sym typeface="Calibri"/>
              </a:rPr>
              <a:t> sin </a:t>
            </a:r>
            <a:r>
              <a:rPr lang="en-IE" sz="2133" b="0" i="0" u="none" strike="noStrike" cap="none" dirty="0" err="1">
                <a:solidFill>
                  <a:srgbClr val="005EAE"/>
                </a:solidFill>
                <a:latin typeface="Calibri"/>
                <a:ea typeface="Calibri"/>
                <a:cs typeface="Calibri"/>
                <a:sym typeface="Calibri"/>
              </a:rPr>
              <a:t>níos</a:t>
            </a:r>
            <a:r>
              <a:rPr lang="en-IE" sz="2133" b="0" i="0" u="none" strike="noStrike" cap="none" dirty="0">
                <a:solidFill>
                  <a:srgbClr val="005EAE"/>
                </a:solidFill>
                <a:latin typeface="Calibri"/>
                <a:ea typeface="Calibri"/>
                <a:cs typeface="Calibri"/>
                <a:sym typeface="Calibri"/>
              </a:rPr>
              <a:t> </a:t>
            </a:r>
            <a:r>
              <a:rPr lang="en-IE" sz="2133" b="0" i="0" u="none" strike="noStrike" cap="none" dirty="0" err="1">
                <a:solidFill>
                  <a:srgbClr val="005EAE"/>
                </a:solidFill>
                <a:latin typeface="Calibri"/>
                <a:ea typeface="Calibri"/>
                <a:cs typeface="Calibri"/>
                <a:sym typeface="Calibri"/>
              </a:rPr>
              <a:t>déanaí</a:t>
            </a:r>
            <a:r>
              <a:rPr lang="en-IE" sz="2133" b="0" i="0" u="none" strike="noStrike" cap="none" dirty="0">
                <a:solidFill>
                  <a:srgbClr val="005EAE"/>
                </a:solidFill>
                <a:latin typeface="Calibri"/>
                <a:ea typeface="Calibri"/>
                <a:cs typeface="Calibri"/>
                <a:sym typeface="Calibri"/>
              </a:rPr>
              <a:t>.</a:t>
            </a:r>
            <a:endParaRPr sz="2133" b="0" i="0" u="none" strike="noStrike" cap="none" dirty="0">
              <a:solidFill>
                <a:srgbClr val="005EAE"/>
              </a:solidFill>
              <a:latin typeface="Calibri"/>
              <a:ea typeface="Calibri"/>
              <a:cs typeface="Calibri"/>
              <a:sym typeface="Calibri"/>
            </a:endParaRPr>
          </a:p>
        </p:txBody>
      </p:sp>
      <p:pic>
        <p:nvPicPr>
          <p:cNvPr id="176" name="Google Shape;176;p3" descr="A white square with black numbers&#10;&#10;Description automatically generated"/>
          <p:cNvPicPr preferRelativeResize="0"/>
          <p:nvPr/>
        </p:nvPicPr>
        <p:blipFill rotWithShape="1">
          <a:blip r:embed="rId5">
            <a:alphaModFix/>
          </a:blip>
          <a:srcRect/>
          <a:stretch/>
        </p:blipFill>
        <p:spPr>
          <a:xfrm>
            <a:off x="9535421" y="1776038"/>
            <a:ext cx="1379070" cy="538572"/>
          </a:xfrm>
          <a:prstGeom prst="rect">
            <a:avLst/>
          </a:prstGeom>
          <a:noFill/>
          <a:ln>
            <a:noFill/>
          </a:ln>
        </p:spPr>
      </p:pic>
      <p:sp>
        <p:nvSpPr>
          <p:cNvPr id="177" name="Google Shape;177;p3"/>
          <p:cNvSpPr txBox="1"/>
          <p:nvPr/>
        </p:nvSpPr>
        <p:spPr>
          <a:xfrm>
            <a:off x="685799" y="5121154"/>
            <a:ext cx="10800567" cy="627517"/>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5EAE"/>
              </a:buClr>
              <a:buSzPts val="2100"/>
              <a:buFont typeface="Arial"/>
              <a:buNone/>
            </a:pPr>
            <a:r>
              <a:rPr lang="en-IE" sz="2100" b="0" i="0" u="none" strike="noStrike" cap="none" dirty="0" err="1">
                <a:solidFill>
                  <a:srgbClr val="005EAE"/>
                </a:solidFill>
                <a:latin typeface="Calibri"/>
                <a:ea typeface="Calibri"/>
                <a:cs typeface="Calibri"/>
                <a:sym typeface="Calibri"/>
              </a:rPr>
              <a:t>Tugann</a:t>
            </a:r>
            <a:r>
              <a:rPr lang="en-IE" sz="2100" b="0" i="0" u="none" strike="noStrike" cap="none" dirty="0">
                <a:solidFill>
                  <a:srgbClr val="005EAE"/>
                </a:solidFill>
                <a:latin typeface="Calibri"/>
                <a:ea typeface="Calibri"/>
                <a:cs typeface="Calibri"/>
                <a:sym typeface="Calibri"/>
              </a:rPr>
              <a:t> </a:t>
            </a:r>
            <a:r>
              <a:rPr lang="en-IE" sz="2100" b="0" i="0" u="none" strike="noStrike" cap="none" dirty="0" err="1">
                <a:solidFill>
                  <a:srgbClr val="005EAE"/>
                </a:solidFill>
                <a:latin typeface="Calibri"/>
                <a:ea typeface="Calibri"/>
                <a:cs typeface="Calibri"/>
                <a:sym typeface="Calibri"/>
              </a:rPr>
              <a:t>athróga</a:t>
            </a:r>
            <a:r>
              <a:rPr lang="en-IE" sz="2100" b="0" i="0" u="none" strike="noStrike" cap="none" dirty="0">
                <a:solidFill>
                  <a:srgbClr val="005EAE"/>
                </a:solidFill>
                <a:latin typeface="Calibri"/>
                <a:ea typeface="Calibri"/>
                <a:cs typeface="Calibri"/>
                <a:sym typeface="Calibri"/>
              </a:rPr>
              <a:t> </a:t>
            </a:r>
            <a:r>
              <a:rPr lang="en-IE" sz="2100" b="0" i="0" u="none" strike="noStrike" cap="none" dirty="0" err="1">
                <a:solidFill>
                  <a:srgbClr val="005EAE"/>
                </a:solidFill>
                <a:latin typeface="Calibri"/>
                <a:ea typeface="Calibri"/>
                <a:cs typeface="Calibri"/>
                <a:sym typeface="Calibri"/>
              </a:rPr>
              <a:t>ainmneacha</a:t>
            </a:r>
            <a:r>
              <a:rPr lang="en-IE" sz="2100" b="0" i="0" u="none" strike="noStrike" cap="none" dirty="0">
                <a:solidFill>
                  <a:srgbClr val="005EAE"/>
                </a:solidFill>
                <a:latin typeface="Calibri"/>
                <a:ea typeface="Calibri"/>
                <a:cs typeface="Calibri"/>
                <a:sym typeface="Calibri"/>
              </a:rPr>
              <a:t> do </a:t>
            </a:r>
            <a:r>
              <a:rPr lang="en-IE" sz="2100" b="0" i="0" u="none" strike="noStrike" cap="none" dirty="0" err="1">
                <a:solidFill>
                  <a:srgbClr val="005EAE"/>
                </a:solidFill>
                <a:latin typeface="Calibri"/>
                <a:ea typeface="Calibri"/>
                <a:cs typeface="Calibri"/>
                <a:sym typeface="Calibri"/>
              </a:rPr>
              <a:t>shuímh</a:t>
            </a:r>
            <a:r>
              <a:rPr lang="en-IE" sz="2100" b="0" i="0" u="none" strike="noStrike" cap="none" dirty="0">
                <a:solidFill>
                  <a:srgbClr val="005EAE"/>
                </a:solidFill>
                <a:latin typeface="Calibri"/>
                <a:ea typeface="Calibri"/>
                <a:cs typeface="Calibri"/>
                <a:sym typeface="Calibri"/>
              </a:rPr>
              <a:t> </a:t>
            </a:r>
            <a:r>
              <a:rPr lang="en-IE" sz="2100" b="0" i="0" u="none" strike="noStrike" cap="none" dirty="0" err="1">
                <a:solidFill>
                  <a:srgbClr val="005EAE"/>
                </a:solidFill>
                <a:latin typeface="Calibri"/>
                <a:ea typeface="Calibri"/>
                <a:cs typeface="Calibri"/>
                <a:sym typeface="Calibri"/>
              </a:rPr>
              <a:t>i</a:t>
            </a:r>
            <a:r>
              <a:rPr lang="en-IE" sz="2100" b="0" i="0" u="none" strike="noStrike" cap="none" dirty="0">
                <a:solidFill>
                  <a:srgbClr val="005EAE"/>
                </a:solidFill>
                <a:latin typeface="Calibri"/>
                <a:ea typeface="Calibri"/>
                <a:cs typeface="Calibri"/>
                <a:sym typeface="Calibri"/>
              </a:rPr>
              <a:t> </a:t>
            </a:r>
            <a:r>
              <a:rPr lang="en-IE" sz="2100" b="0" i="0" u="none" strike="noStrike" cap="none" dirty="0" err="1">
                <a:solidFill>
                  <a:srgbClr val="005EAE"/>
                </a:solidFill>
                <a:latin typeface="Calibri"/>
                <a:ea typeface="Calibri"/>
                <a:cs typeface="Calibri"/>
                <a:sym typeface="Calibri"/>
              </a:rPr>
              <a:t>gcuimhne</a:t>
            </a:r>
            <a:r>
              <a:rPr lang="en-IE" sz="2100" b="0" i="0" u="none" strike="noStrike" cap="none" dirty="0">
                <a:solidFill>
                  <a:srgbClr val="005EAE"/>
                </a:solidFill>
                <a:latin typeface="Calibri"/>
                <a:ea typeface="Calibri"/>
                <a:cs typeface="Calibri"/>
                <a:sym typeface="Calibri"/>
              </a:rPr>
              <a:t> an </a:t>
            </a:r>
            <a:r>
              <a:rPr lang="en-IE" sz="2100" b="0" i="0" u="none" strike="noStrike" cap="none" dirty="0" err="1">
                <a:solidFill>
                  <a:srgbClr val="005EAE"/>
                </a:solidFill>
                <a:latin typeface="Calibri"/>
                <a:ea typeface="Calibri"/>
                <a:cs typeface="Calibri"/>
                <a:sym typeface="Calibri"/>
              </a:rPr>
              <a:t>ríomhaire</a:t>
            </a:r>
            <a:r>
              <a:rPr lang="en-IE" sz="2100" b="0" i="0" u="none" strike="noStrike" cap="none" dirty="0">
                <a:solidFill>
                  <a:srgbClr val="005EAE"/>
                </a:solidFill>
                <a:latin typeface="Calibri"/>
                <a:ea typeface="Calibri"/>
                <a:cs typeface="Calibri"/>
                <a:sym typeface="Calibri"/>
              </a:rPr>
              <a:t>, </a:t>
            </a:r>
            <a:r>
              <a:rPr lang="en-IE" sz="2100" b="0" i="0" u="none" strike="noStrike" cap="none" dirty="0" err="1">
                <a:solidFill>
                  <a:srgbClr val="005EAE"/>
                </a:solidFill>
                <a:latin typeface="Calibri"/>
                <a:ea typeface="Calibri"/>
                <a:cs typeface="Calibri"/>
                <a:sym typeface="Calibri"/>
              </a:rPr>
              <a:t>áit</a:t>
            </a:r>
            <a:r>
              <a:rPr lang="en-IE" sz="2100" b="0" i="0" u="none" strike="noStrike" cap="none" dirty="0">
                <a:solidFill>
                  <a:srgbClr val="005EAE"/>
                </a:solidFill>
                <a:latin typeface="Calibri"/>
                <a:ea typeface="Calibri"/>
                <a:cs typeface="Calibri"/>
                <a:sym typeface="Calibri"/>
              </a:rPr>
              <a:t> </a:t>
            </a:r>
            <a:r>
              <a:rPr lang="en-IE" sz="2100" b="0" i="0" u="none" strike="noStrike" cap="none" dirty="0" err="1">
                <a:solidFill>
                  <a:srgbClr val="005EAE"/>
                </a:solidFill>
                <a:latin typeface="Calibri"/>
                <a:ea typeface="Calibri"/>
                <a:cs typeface="Calibri"/>
                <a:sym typeface="Calibri"/>
              </a:rPr>
              <a:t>ar</a:t>
            </a:r>
            <a:r>
              <a:rPr lang="en-IE" sz="2100" b="0" i="0" u="none" strike="noStrike" cap="none" dirty="0">
                <a:solidFill>
                  <a:srgbClr val="005EAE"/>
                </a:solidFill>
                <a:latin typeface="Calibri"/>
                <a:ea typeface="Calibri"/>
                <a:cs typeface="Calibri"/>
                <a:sym typeface="Calibri"/>
              </a:rPr>
              <a:t> </a:t>
            </a:r>
            <a:r>
              <a:rPr lang="en-IE" sz="2100" b="0" i="0" u="none" strike="noStrike" cap="none" dirty="0" err="1">
                <a:solidFill>
                  <a:srgbClr val="005EAE"/>
                </a:solidFill>
                <a:latin typeface="Calibri"/>
                <a:ea typeface="Calibri"/>
                <a:cs typeface="Calibri"/>
                <a:sym typeface="Calibri"/>
              </a:rPr>
              <a:t>féidir</a:t>
            </a:r>
            <a:r>
              <a:rPr lang="en-IE" sz="2100" b="0" i="0" u="none" strike="noStrike" cap="none" dirty="0">
                <a:solidFill>
                  <a:srgbClr val="005EAE"/>
                </a:solidFill>
                <a:latin typeface="Calibri"/>
                <a:ea typeface="Calibri"/>
                <a:cs typeface="Calibri"/>
                <a:sym typeface="Calibri"/>
              </a:rPr>
              <a:t> linn </a:t>
            </a:r>
            <a:r>
              <a:rPr lang="en-IE" sz="2100" b="0" i="0" u="none" strike="noStrike" cap="none" dirty="0" err="1">
                <a:solidFill>
                  <a:srgbClr val="005EAE"/>
                </a:solidFill>
                <a:latin typeface="Calibri"/>
                <a:ea typeface="Calibri"/>
                <a:cs typeface="Calibri"/>
                <a:sym typeface="Calibri"/>
              </a:rPr>
              <a:t>gach</a:t>
            </a:r>
            <a:r>
              <a:rPr lang="en-IE" sz="2100" b="0" i="0" u="none" strike="noStrike" cap="none" dirty="0">
                <a:solidFill>
                  <a:srgbClr val="005EAE"/>
                </a:solidFill>
                <a:latin typeface="Calibri"/>
                <a:ea typeface="Calibri"/>
                <a:cs typeface="Calibri"/>
                <a:sym typeface="Calibri"/>
              </a:rPr>
              <a:t> </a:t>
            </a:r>
            <a:r>
              <a:rPr lang="en-IE" sz="2100" b="0" i="0" u="none" strike="noStrike" cap="none" dirty="0" err="1">
                <a:solidFill>
                  <a:srgbClr val="005EAE"/>
                </a:solidFill>
                <a:latin typeface="Calibri"/>
                <a:ea typeface="Calibri"/>
                <a:cs typeface="Calibri"/>
                <a:sym typeface="Calibri"/>
              </a:rPr>
              <a:t>cineál</a:t>
            </a:r>
            <a:r>
              <a:rPr lang="en-IE" sz="2100" b="0" i="0" u="none" strike="noStrike" cap="none" dirty="0">
                <a:solidFill>
                  <a:srgbClr val="005EAE"/>
                </a:solidFill>
                <a:latin typeface="Calibri"/>
                <a:ea typeface="Calibri"/>
                <a:cs typeface="Calibri"/>
                <a:sym typeface="Calibri"/>
              </a:rPr>
              <a:t> </a:t>
            </a:r>
            <a:r>
              <a:rPr lang="en-IE" sz="2100" b="0" i="0" u="none" strike="noStrike" cap="none" dirty="0" err="1">
                <a:solidFill>
                  <a:srgbClr val="005EAE"/>
                </a:solidFill>
                <a:latin typeface="Calibri"/>
                <a:ea typeface="Calibri"/>
                <a:cs typeface="Calibri"/>
                <a:sym typeface="Calibri"/>
              </a:rPr>
              <a:t>faisnéise</a:t>
            </a:r>
            <a:r>
              <a:rPr lang="en-IE" sz="2100" b="0" i="0" u="none" strike="noStrike" cap="none" dirty="0">
                <a:solidFill>
                  <a:srgbClr val="005EAE"/>
                </a:solidFill>
                <a:latin typeface="Calibri"/>
                <a:ea typeface="Calibri"/>
                <a:cs typeface="Calibri"/>
                <a:sym typeface="Calibri"/>
              </a:rPr>
              <a:t> a </a:t>
            </a:r>
            <a:r>
              <a:rPr lang="en-IE" sz="2100" b="0" i="0" u="none" strike="noStrike" cap="none" dirty="0" err="1">
                <a:solidFill>
                  <a:srgbClr val="005EAE"/>
                </a:solidFill>
                <a:latin typeface="Calibri"/>
                <a:ea typeface="Calibri"/>
                <a:cs typeface="Calibri"/>
                <a:sym typeface="Calibri"/>
              </a:rPr>
              <a:t>stóráil</a:t>
            </a:r>
            <a:r>
              <a:rPr lang="en-IE" sz="2100" b="0" i="0" u="none" strike="noStrike" cap="none" dirty="0">
                <a:solidFill>
                  <a:srgbClr val="005EAE"/>
                </a:solidFill>
                <a:latin typeface="Calibri"/>
                <a:ea typeface="Calibri"/>
                <a:cs typeface="Calibri"/>
                <a:sym typeface="Calibri"/>
              </a:rPr>
              <a:t> </a:t>
            </a:r>
            <a:r>
              <a:rPr lang="en-IE" sz="2100" b="0" i="0" u="none" strike="noStrike" cap="none" dirty="0" err="1">
                <a:solidFill>
                  <a:srgbClr val="005EAE"/>
                </a:solidFill>
                <a:latin typeface="Calibri"/>
                <a:ea typeface="Calibri"/>
                <a:cs typeface="Calibri"/>
                <a:sym typeface="Calibri"/>
              </a:rPr>
              <a:t>lena</a:t>
            </a:r>
            <a:r>
              <a:rPr lang="en-IE" sz="2100" b="0" i="0" u="none" strike="noStrike" cap="none" dirty="0">
                <a:solidFill>
                  <a:srgbClr val="005EAE"/>
                </a:solidFill>
                <a:latin typeface="Calibri"/>
                <a:ea typeface="Calibri"/>
                <a:cs typeface="Calibri"/>
                <a:sym typeface="Calibri"/>
              </a:rPr>
              <a:t> </a:t>
            </a:r>
            <a:r>
              <a:rPr lang="en-IE" sz="2100" b="0" i="0" u="none" strike="noStrike" cap="none" dirty="0" err="1">
                <a:solidFill>
                  <a:srgbClr val="005EAE"/>
                </a:solidFill>
                <a:latin typeface="Calibri"/>
                <a:ea typeface="Calibri"/>
                <a:cs typeface="Calibri"/>
                <a:sym typeface="Calibri"/>
              </a:rPr>
              <a:t>úsáid</a:t>
            </a:r>
            <a:r>
              <a:rPr lang="en-IE" sz="2100" b="0" i="0" u="none" strike="noStrike" cap="none" dirty="0">
                <a:solidFill>
                  <a:srgbClr val="005EAE"/>
                </a:solidFill>
                <a:latin typeface="Calibri"/>
                <a:ea typeface="Calibri"/>
                <a:cs typeface="Calibri"/>
                <a:sym typeface="Calibri"/>
              </a:rPr>
              <a:t> </a:t>
            </a:r>
            <a:r>
              <a:rPr lang="en-IE" sz="2100" b="0" i="0" u="none" strike="noStrike" cap="none" dirty="0" err="1">
                <a:solidFill>
                  <a:srgbClr val="005EAE"/>
                </a:solidFill>
                <a:latin typeface="Calibri"/>
                <a:ea typeface="Calibri"/>
                <a:cs typeface="Calibri"/>
                <a:sym typeface="Calibri"/>
              </a:rPr>
              <a:t>níos</a:t>
            </a:r>
            <a:r>
              <a:rPr lang="en-IE" sz="2100" b="0" i="0" u="none" strike="noStrike" cap="none" dirty="0">
                <a:solidFill>
                  <a:srgbClr val="005EAE"/>
                </a:solidFill>
                <a:latin typeface="Calibri"/>
                <a:ea typeface="Calibri"/>
                <a:cs typeface="Calibri"/>
                <a:sym typeface="Calibri"/>
              </a:rPr>
              <a:t> </a:t>
            </a:r>
            <a:r>
              <a:rPr lang="en-IE" sz="2100" b="0" i="0" u="none" strike="noStrike" cap="none" dirty="0" err="1">
                <a:solidFill>
                  <a:srgbClr val="005EAE"/>
                </a:solidFill>
                <a:latin typeface="Calibri"/>
                <a:ea typeface="Calibri"/>
                <a:cs typeface="Calibri"/>
                <a:sym typeface="Calibri"/>
              </a:rPr>
              <a:t>déanaí</a:t>
            </a:r>
            <a:r>
              <a:rPr lang="en-IE" sz="2100" b="0" i="0" u="none" strike="noStrike" cap="none" dirty="0">
                <a:solidFill>
                  <a:srgbClr val="005EAE"/>
                </a:solidFill>
                <a:latin typeface="Calibri"/>
                <a:ea typeface="Calibri"/>
                <a:cs typeface="Calibri"/>
                <a:sym typeface="Calibri"/>
              </a:rPr>
              <a:t>.</a:t>
            </a:r>
            <a:endParaRPr sz="2100" b="0" i="0" u="none" strike="noStrike" cap="none" dirty="0">
              <a:solidFill>
                <a:srgbClr val="005EAE"/>
              </a:solidFill>
              <a:latin typeface="Calibri"/>
              <a:ea typeface="Calibri"/>
              <a:cs typeface="Calibri"/>
              <a:sym typeface="Calibri"/>
            </a:endParaRPr>
          </a:p>
        </p:txBody>
      </p:sp>
      <p:pic>
        <p:nvPicPr>
          <p:cNvPr id="178" name="Google Shape;178;p3" descr="A yellow and white rectangle with text&#10;&#10;Description automatically generated"/>
          <p:cNvPicPr preferRelativeResize="0"/>
          <p:nvPr/>
        </p:nvPicPr>
        <p:blipFill rotWithShape="1">
          <a:blip r:embed="rId6">
            <a:alphaModFix/>
          </a:blip>
          <a:srcRect/>
          <a:stretch/>
        </p:blipFill>
        <p:spPr>
          <a:xfrm>
            <a:off x="685800" y="2107040"/>
            <a:ext cx="6831419" cy="1678053"/>
          </a:xfrm>
          <a:prstGeom prst="rect">
            <a:avLst/>
          </a:prstGeom>
          <a:noFill/>
          <a:ln>
            <a:noFill/>
          </a:ln>
        </p:spPr>
      </p:pic>
      <p:pic>
        <p:nvPicPr>
          <p:cNvPr id="179" name="Google Shape;179;p3" descr="A yellow and white rectangular object with text&#10;&#10;Description automatically generated"/>
          <p:cNvPicPr preferRelativeResize="0"/>
          <p:nvPr/>
        </p:nvPicPr>
        <p:blipFill rotWithShape="1">
          <a:blip r:embed="rId7">
            <a:alphaModFix/>
          </a:blip>
          <a:srcRect/>
          <a:stretch/>
        </p:blipFill>
        <p:spPr>
          <a:xfrm>
            <a:off x="752475" y="2242551"/>
            <a:ext cx="6764744" cy="1704935"/>
          </a:xfrm>
          <a:prstGeom prst="rect">
            <a:avLst/>
          </a:prstGeom>
          <a:noFill/>
          <a:ln>
            <a:noFill/>
          </a:ln>
        </p:spPr>
      </p:pic>
      <p:pic>
        <p:nvPicPr>
          <p:cNvPr id="180" name="Google Shape;180;p3" descr="A screenshot of a computer&#10;&#10;Description automatically generated"/>
          <p:cNvPicPr preferRelativeResize="0"/>
          <p:nvPr/>
        </p:nvPicPr>
        <p:blipFill rotWithShape="1">
          <a:blip r:embed="rId8">
            <a:alphaModFix/>
          </a:blip>
          <a:srcRect/>
          <a:stretch/>
        </p:blipFill>
        <p:spPr>
          <a:xfrm>
            <a:off x="749216" y="2109149"/>
            <a:ext cx="6764744" cy="199179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78"/>
                                        </p:tgtEl>
                                      </p:cBhvr>
                                    </p:animEffect>
                                    <p:set>
                                      <p:cBhvr>
                                        <p:cTn id="7" dur="1" fill="hold">
                                          <p:stCondLst>
                                            <p:cond delay="500"/>
                                          </p:stCondLst>
                                        </p:cTn>
                                        <p:tgtEl>
                                          <p:spTgt spid="178"/>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179"/>
                                        </p:tgtEl>
                                        <p:attrNameLst>
                                          <p:attrName>style.visibility</p:attrName>
                                        </p:attrNameLst>
                                      </p:cBhvr>
                                      <p:to>
                                        <p:strVal val="visible"/>
                                      </p:to>
                                    </p:set>
                                    <p:animEffect transition="in" filter="fade">
                                      <p:cBhvr>
                                        <p:cTn id="10" dur="500"/>
                                        <p:tgtEl>
                                          <p:spTgt spid="17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80"/>
                                        </p:tgtEl>
                                        <p:attrNameLst>
                                          <p:attrName>style.visibility</p:attrName>
                                        </p:attrNameLst>
                                      </p:cBhvr>
                                      <p:to>
                                        <p:strVal val="visible"/>
                                      </p:to>
                                    </p:set>
                                    <p:animEffect transition="in" filter="fade">
                                      <p:cBhvr>
                                        <p:cTn id="15" dur="500"/>
                                        <p:tgtEl>
                                          <p:spTgt spid="180"/>
                                        </p:tgtEl>
                                      </p:cBhvr>
                                    </p:animEffect>
                                  </p:childTnLst>
                                </p:cTn>
                              </p:par>
                              <p:par>
                                <p:cTn id="16" presetID="10" presetClass="entr" presetSubtype="0" fill="hold" nodeType="withEffect">
                                  <p:stCondLst>
                                    <p:cond delay="0"/>
                                  </p:stCondLst>
                                  <p:childTnLst>
                                    <p:set>
                                      <p:cBhvr>
                                        <p:cTn id="17" dur="1" fill="hold">
                                          <p:stCondLst>
                                            <p:cond delay="0"/>
                                          </p:stCondLst>
                                        </p:cTn>
                                        <p:tgtEl>
                                          <p:spTgt spid="180"/>
                                        </p:tgtEl>
                                        <p:attrNameLst>
                                          <p:attrName>style.visibility</p:attrName>
                                        </p:attrNameLst>
                                      </p:cBhvr>
                                      <p:to>
                                        <p:strVal val="visible"/>
                                      </p:to>
                                    </p:set>
                                    <p:animEffect transition="in" filter="fade">
                                      <p:cBhvr>
                                        <p:cTn id="18" dur="500"/>
                                        <p:tgtEl>
                                          <p:spTgt spid="180"/>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6"/>
                                        </p:tgtEl>
                                        <p:attrNameLst>
                                          <p:attrName>style.visibility</p:attrName>
                                        </p:attrNameLst>
                                      </p:cBhvr>
                                      <p:to>
                                        <p:strVal val="visible"/>
                                      </p:to>
                                    </p:set>
                                  </p:childTnLst>
                                </p:cTn>
                              </p:par>
                              <p:par>
                                <p:cTn id="23" presetID="10" presetClass="exit" presetSubtype="0" fill="hold" nodeType="withEffect">
                                  <p:stCondLst>
                                    <p:cond delay="0"/>
                                  </p:stCondLst>
                                  <p:childTnLst>
                                    <p:animEffect transition="out" filter="fade">
                                      <p:cBhvr>
                                        <p:cTn id="24" dur="500"/>
                                        <p:tgtEl>
                                          <p:spTgt spid="179"/>
                                        </p:tgtEl>
                                      </p:cBhvr>
                                    </p:animEffect>
                                    <p:set>
                                      <p:cBhvr>
                                        <p:cTn id="25" dur="1" fill="hold">
                                          <p:stCondLst>
                                            <p:cond delay="500"/>
                                          </p:stCondLst>
                                        </p:cTn>
                                        <p:tgtEl>
                                          <p:spTgt spid="17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4"/>
          <p:cNvSpPr/>
          <p:nvPr/>
        </p:nvSpPr>
        <p:spPr>
          <a:xfrm>
            <a:off x="4437471" y="2958471"/>
            <a:ext cx="1887600" cy="346200"/>
          </a:xfrm>
          <a:prstGeom prst="rect">
            <a:avLst/>
          </a:prstGeom>
          <a:solidFill>
            <a:srgbClr val="009900">
              <a:alpha val="392"/>
            </a:srgbClr>
          </a:solidFill>
          <a:ln w="9525" cap="flat" cmpd="sng">
            <a:solidFill>
              <a:schemeClr val="accent6"/>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2"/>
              </a:solidFill>
              <a:latin typeface="Calibri"/>
              <a:ea typeface="Calibri"/>
              <a:cs typeface="Calibri"/>
              <a:sym typeface="Calibri"/>
            </a:endParaRPr>
          </a:p>
        </p:txBody>
      </p:sp>
      <p:sp>
        <p:nvSpPr>
          <p:cNvPr id="187" name="Google Shape;187;p4"/>
          <p:cNvSpPr/>
          <p:nvPr/>
        </p:nvSpPr>
        <p:spPr>
          <a:xfrm>
            <a:off x="4272672" y="3493869"/>
            <a:ext cx="515400" cy="346200"/>
          </a:xfrm>
          <a:prstGeom prst="rect">
            <a:avLst/>
          </a:prstGeom>
          <a:solidFill>
            <a:srgbClr val="009900">
              <a:alpha val="392"/>
            </a:srgbClr>
          </a:solidFill>
          <a:ln w="9525" cap="flat" cmpd="sng">
            <a:solidFill>
              <a:schemeClr val="accent6"/>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2"/>
              </a:solidFill>
              <a:latin typeface="Calibri"/>
              <a:ea typeface="Calibri"/>
              <a:cs typeface="Calibri"/>
              <a:sym typeface="Calibri"/>
            </a:endParaRPr>
          </a:p>
        </p:txBody>
      </p:sp>
      <p:sp>
        <p:nvSpPr>
          <p:cNvPr id="188" name="Google Shape;188;p4"/>
          <p:cNvSpPr txBox="1">
            <a:spLocks noGrp="1"/>
          </p:cNvSpPr>
          <p:nvPr>
            <p:ph type="title"/>
          </p:nvPr>
        </p:nvSpPr>
        <p:spPr>
          <a:xfrm>
            <a:off x="752475" y="-1192"/>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000"/>
              <a:buFont typeface="Calibri"/>
              <a:buNone/>
            </a:pPr>
            <a:r>
              <a:rPr lang="en-IE" sz="4000" dirty="0" err="1"/>
              <a:t>Comhréir</a:t>
            </a:r>
            <a:r>
              <a:rPr lang="en-IE" sz="4000" dirty="0"/>
              <a:t> </a:t>
            </a:r>
            <a:r>
              <a:rPr lang="en-IE" sz="4000" dirty="0" err="1"/>
              <a:t>Athróg</a:t>
            </a:r>
            <a:r>
              <a:rPr lang="en-IE" sz="4000" dirty="0"/>
              <a:t> (Variable syntax)</a:t>
            </a:r>
            <a:endParaRPr dirty="0"/>
          </a:p>
        </p:txBody>
      </p:sp>
      <p:sp>
        <p:nvSpPr>
          <p:cNvPr id="189" name="Google Shape;189;p4"/>
          <p:cNvSpPr txBox="1">
            <a:spLocks noGrp="1"/>
          </p:cNvSpPr>
          <p:nvPr>
            <p:ph type="body" idx="2"/>
          </p:nvPr>
        </p:nvSpPr>
        <p:spPr>
          <a:xfrm>
            <a:off x="685800" y="1109329"/>
            <a:ext cx="11145300" cy="854700"/>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spcBef>
                <a:spcPts val="1000"/>
              </a:spcBef>
              <a:spcAft>
                <a:spcPts val="0"/>
              </a:spcAft>
              <a:buClr>
                <a:schemeClr val="dk1"/>
              </a:buClr>
              <a:buSzPts val="1100"/>
              <a:buFont typeface="Arial"/>
              <a:buNone/>
            </a:pPr>
            <a:r>
              <a:rPr lang="en-IE" dirty="0"/>
              <a:t>Is </a:t>
            </a:r>
            <a:r>
              <a:rPr lang="en-IE" dirty="0" err="1"/>
              <a:t>féidir</a:t>
            </a:r>
            <a:r>
              <a:rPr lang="en-IE" dirty="0"/>
              <a:t> le </a:t>
            </a:r>
            <a:r>
              <a:rPr lang="en-IE" dirty="0" err="1"/>
              <a:t>hathróga</a:t>
            </a:r>
            <a:r>
              <a:rPr lang="en-IE" dirty="0"/>
              <a:t> </a:t>
            </a:r>
            <a:r>
              <a:rPr lang="en-IE" dirty="0" err="1"/>
              <a:t>rudaí</a:t>
            </a:r>
            <a:r>
              <a:rPr lang="en-IE" dirty="0"/>
              <a:t> </a:t>
            </a:r>
            <a:r>
              <a:rPr lang="en-IE" dirty="0" err="1"/>
              <a:t>cosúil</a:t>
            </a:r>
            <a:r>
              <a:rPr lang="en-IE" dirty="0"/>
              <a:t> le </a:t>
            </a:r>
            <a:r>
              <a:rPr lang="en-IE" dirty="0" err="1"/>
              <a:t>téacs</a:t>
            </a:r>
            <a:r>
              <a:rPr lang="en-IE" dirty="0"/>
              <a:t> </a:t>
            </a:r>
            <a:r>
              <a:rPr lang="en-IE" dirty="0" err="1"/>
              <a:t>agus</a:t>
            </a:r>
            <a:r>
              <a:rPr lang="en-IE" dirty="0"/>
              <a:t> </a:t>
            </a:r>
            <a:r>
              <a:rPr lang="en-IE" dirty="0" err="1"/>
              <a:t>uimhreacha</a:t>
            </a:r>
            <a:r>
              <a:rPr lang="en-IE" dirty="0"/>
              <a:t> a </a:t>
            </a:r>
            <a:r>
              <a:rPr lang="en-IE" dirty="0" err="1"/>
              <a:t>stóráil</a:t>
            </a:r>
            <a:r>
              <a:rPr lang="en-IE" dirty="0"/>
              <a:t>.</a:t>
            </a:r>
            <a:endParaRPr dirty="0"/>
          </a:p>
          <a:p>
            <a:pPr marL="0" lvl="0" indent="0" algn="l" rtl="0">
              <a:lnSpc>
                <a:spcPct val="90000"/>
              </a:lnSpc>
              <a:spcBef>
                <a:spcPts val="1000"/>
              </a:spcBef>
              <a:spcAft>
                <a:spcPts val="0"/>
              </a:spcAft>
              <a:buClr>
                <a:srgbClr val="005EAE"/>
              </a:buClr>
              <a:buSzPts val="2100"/>
              <a:buNone/>
            </a:pPr>
            <a:r>
              <a:rPr lang="en-IE" dirty="0"/>
              <a:t>Mar a </a:t>
            </a:r>
            <a:r>
              <a:rPr lang="en-IE" dirty="0" err="1"/>
              <a:t>thugann</a:t>
            </a:r>
            <a:r>
              <a:rPr lang="en-IE" dirty="0"/>
              <a:t> an t-</a:t>
            </a:r>
            <a:r>
              <a:rPr lang="en-IE" dirty="0" err="1"/>
              <a:t>ainm</a:t>
            </a:r>
            <a:r>
              <a:rPr lang="en-IE" dirty="0"/>
              <a:t> le </a:t>
            </a:r>
            <a:r>
              <a:rPr lang="en-IE" dirty="0" err="1"/>
              <a:t>fios</a:t>
            </a:r>
            <a:r>
              <a:rPr lang="en-IE" dirty="0"/>
              <a:t>, is </a:t>
            </a:r>
            <a:r>
              <a:rPr lang="en-IE" dirty="0" err="1"/>
              <a:t>féidir</a:t>
            </a:r>
            <a:r>
              <a:rPr lang="en-IE" dirty="0"/>
              <a:t> </a:t>
            </a:r>
            <a:r>
              <a:rPr lang="en-IE" dirty="0" err="1"/>
              <a:t>iad</a:t>
            </a:r>
            <a:r>
              <a:rPr lang="en-IE" dirty="0"/>
              <a:t> a </a:t>
            </a:r>
            <a:r>
              <a:rPr lang="en-IE" dirty="0" err="1"/>
              <a:t>athrú</a:t>
            </a:r>
            <a:r>
              <a:rPr lang="en-IE" dirty="0"/>
              <a:t> </a:t>
            </a:r>
            <a:r>
              <a:rPr lang="en-IE" dirty="0" err="1"/>
              <a:t>freisin</a:t>
            </a:r>
            <a:r>
              <a:rPr lang="en-IE" dirty="0"/>
              <a:t>.</a:t>
            </a:r>
            <a:endParaRPr dirty="0"/>
          </a:p>
        </p:txBody>
      </p:sp>
      <p:sp>
        <p:nvSpPr>
          <p:cNvPr id="190" name="Google Shape;190;p4"/>
          <p:cNvSpPr txBox="1"/>
          <p:nvPr/>
        </p:nvSpPr>
        <p:spPr>
          <a:xfrm>
            <a:off x="387552" y="2947070"/>
            <a:ext cx="7158000" cy="1080600"/>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44546A"/>
              </a:buClr>
              <a:buSzPts val="2000"/>
              <a:buFont typeface="Arial"/>
              <a:buNone/>
            </a:pPr>
            <a:r>
              <a:rPr lang="en-IE" sz="1800" b="1" i="0" u="none" strike="noStrike" cap="none">
                <a:solidFill>
                  <a:srgbClr val="000000"/>
                </a:solidFill>
                <a:latin typeface="Courier"/>
                <a:ea typeface="Courier"/>
                <a:cs typeface="Courier"/>
                <a:sym typeface="Courier"/>
              </a:rPr>
              <a:t>        speech_bubble_text = </a:t>
            </a:r>
            <a:r>
              <a:rPr lang="en-IE" sz="1800" b="1" i="0" u="none" strike="noStrike" cap="none">
                <a:solidFill>
                  <a:srgbClr val="BA2121"/>
                </a:solidFill>
                <a:latin typeface="Courier"/>
                <a:ea typeface="Courier"/>
                <a:cs typeface="Courier"/>
                <a:sym typeface="Courier"/>
              </a:rPr>
              <a:t>"Hello there!"</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1200"/>
              </a:spcBef>
              <a:spcAft>
                <a:spcPts val="0"/>
              </a:spcAft>
              <a:buClr>
                <a:srgbClr val="44546A"/>
              </a:buClr>
              <a:buSzPts val="2000"/>
              <a:buFont typeface="Arial"/>
              <a:buNone/>
            </a:pPr>
            <a:endParaRPr sz="100" b="1" i="0" u="none" strike="noStrike" cap="none">
              <a:solidFill>
                <a:srgbClr val="000000"/>
              </a:solidFill>
              <a:latin typeface="Courier"/>
              <a:ea typeface="Courier"/>
              <a:cs typeface="Courier"/>
              <a:sym typeface="Courier"/>
            </a:endParaRPr>
          </a:p>
          <a:p>
            <a:pPr marL="0" marR="0" lvl="0" indent="0" algn="l" rtl="0">
              <a:lnSpc>
                <a:spcPct val="90000"/>
              </a:lnSpc>
              <a:spcBef>
                <a:spcPts val="1200"/>
              </a:spcBef>
              <a:spcAft>
                <a:spcPts val="0"/>
              </a:spcAft>
              <a:buClr>
                <a:srgbClr val="44546A"/>
              </a:buClr>
              <a:buSzPts val="2000"/>
              <a:buFont typeface="Arial"/>
              <a:buNone/>
            </a:pPr>
            <a:r>
              <a:rPr lang="en-IE" sz="1800" b="1" i="0" u="none" strike="noStrike" cap="none">
                <a:solidFill>
                  <a:srgbClr val="000000"/>
                </a:solidFill>
                <a:latin typeface="Courier"/>
                <a:ea typeface="Courier"/>
                <a:cs typeface="Courier"/>
                <a:sym typeface="Courier"/>
              </a:rPr>
              <a:t>        amount_of_seconds = </a:t>
            </a:r>
            <a:r>
              <a:rPr lang="en-IE" sz="1800" b="1" i="0" u="none" strike="noStrike" cap="none">
                <a:solidFill>
                  <a:srgbClr val="1A6EB6"/>
                </a:solidFill>
                <a:latin typeface="Courier"/>
                <a:ea typeface="Courier"/>
                <a:cs typeface="Courier"/>
                <a:sym typeface="Courier"/>
              </a:rPr>
              <a:t>2.0</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1200"/>
              </a:spcBef>
              <a:spcAft>
                <a:spcPts val="0"/>
              </a:spcAft>
              <a:buClr>
                <a:srgbClr val="44546A"/>
              </a:buClr>
              <a:buSzPts val="2000"/>
              <a:buFont typeface="Arial"/>
              <a:buNone/>
            </a:pPr>
            <a:endParaRPr sz="100" b="1" i="0" u="none" strike="noStrike" cap="none">
              <a:solidFill>
                <a:srgbClr val="666666"/>
              </a:solidFill>
              <a:latin typeface="Courier"/>
              <a:ea typeface="Courier"/>
              <a:cs typeface="Courier"/>
              <a:sym typeface="Courier"/>
            </a:endParaRPr>
          </a:p>
        </p:txBody>
      </p:sp>
      <p:pic>
        <p:nvPicPr>
          <p:cNvPr id="191" name="Google Shape;191;p4" descr="A white arrow with blue text&#10;&#10;Description automatically generated"/>
          <p:cNvPicPr preferRelativeResize="0"/>
          <p:nvPr/>
        </p:nvPicPr>
        <p:blipFill rotWithShape="1">
          <a:blip r:embed="rId3">
            <a:alphaModFix/>
          </a:blip>
          <a:srcRect/>
          <a:stretch/>
        </p:blipFill>
        <p:spPr>
          <a:xfrm>
            <a:off x="9698445" y="5450245"/>
            <a:ext cx="2816766" cy="1992131"/>
          </a:xfrm>
          <a:prstGeom prst="rect">
            <a:avLst/>
          </a:prstGeom>
          <a:noFill/>
          <a:ln>
            <a:noFill/>
          </a:ln>
        </p:spPr>
      </p:pic>
      <p:sp>
        <p:nvSpPr>
          <p:cNvPr id="192" name="Google Shape;192;p4"/>
          <p:cNvSpPr txBox="1"/>
          <p:nvPr/>
        </p:nvSpPr>
        <p:spPr>
          <a:xfrm>
            <a:off x="685800" y="1931614"/>
            <a:ext cx="10207800" cy="503400"/>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rgbClr val="005EAE"/>
              </a:buClr>
              <a:buSzPts val="2133"/>
              <a:buFont typeface="Arial"/>
              <a:buNone/>
            </a:pPr>
            <a:r>
              <a:rPr lang="en-IE" sz="2133" dirty="0">
                <a:solidFill>
                  <a:srgbClr val="005EAE"/>
                </a:solidFill>
                <a:latin typeface="Calibri"/>
                <a:ea typeface="Calibri"/>
                <a:cs typeface="Calibri"/>
                <a:sym typeface="Calibri"/>
              </a:rPr>
              <a:t>Mar a </a:t>
            </a:r>
            <a:r>
              <a:rPr lang="en-IE" sz="2133" dirty="0" err="1">
                <a:solidFill>
                  <a:srgbClr val="005EAE"/>
                </a:solidFill>
                <a:latin typeface="Calibri"/>
                <a:ea typeface="Calibri"/>
                <a:cs typeface="Calibri"/>
                <a:sym typeface="Calibri"/>
              </a:rPr>
              <a:t>chonaiceamar</a:t>
            </a:r>
            <a:r>
              <a:rPr lang="en-IE" sz="2133" dirty="0">
                <a:solidFill>
                  <a:srgbClr val="005EAE"/>
                </a:solidFill>
                <a:latin typeface="Calibri"/>
                <a:ea typeface="Calibri"/>
                <a:cs typeface="Calibri"/>
                <a:sym typeface="Calibri"/>
              </a:rPr>
              <a:t>, </a:t>
            </a:r>
            <a:r>
              <a:rPr lang="en-IE" sz="2133" dirty="0" err="1">
                <a:solidFill>
                  <a:srgbClr val="005EAE"/>
                </a:solidFill>
                <a:latin typeface="Calibri"/>
                <a:ea typeface="Calibri"/>
                <a:cs typeface="Calibri"/>
                <a:sym typeface="Calibri"/>
              </a:rPr>
              <a:t>baineann</a:t>
            </a:r>
            <a:r>
              <a:rPr lang="en-IE" sz="2133" dirty="0">
                <a:solidFill>
                  <a:srgbClr val="005EAE"/>
                </a:solidFill>
                <a:latin typeface="Calibri"/>
                <a:ea typeface="Calibri"/>
                <a:cs typeface="Calibri"/>
                <a:sym typeface="Calibri"/>
              </a:rPr>
              <a:t> </a:t>
            </a:r>
            <a:r>
              <a:rPr lang="en-IE" sz="2133" dirty="0" err="1">
                <a:solidFill>
                  <a:srgbClr val="005EAE"/>
                </a:solidFill>
                <a:latin typeface="Calibri"/>
                <a:ea typeface="Calibri"/>
                <a:cs typeface="Calibri"/>
                <a:sym typeface="Calibri"/>
              </a:rPr>
              <a:t>athróga</a:t>
            </a:r>
            <a:r>
              <a:rPr lang="en-IE" sz="2133" dirty="0">
                <a:solidFill>
                  <a:srgbClr val="005EAE"/>
                </a:solidFill>
                <a:latin typeface="Calibri"/>
                <a:ea typeface="Calibri"/>
                <a:cs typeface="Calibri"/>
                <a:sym typeface="Calibri"/>
              </a:rPr>
              <a:t> le </a:t>
            </a:r>
            <a:r>
              <a:rPr lang="en-IE" sz="2133" dirty="0" err="1">
                <a:solidFill>
                  <a:srgbClr val="005EAE"/>
                </a:solidFill>
                <a:latin typeface="Calibri"/>
                <a:ea typeface="Calibri"/>
                <a:cs typeface="Calibri"/>
                <a:sym typeface="Calibri"/>
              </a:rPr>
              <a:t>luach</a:t>
            </a:r>
            <a:r>
              <a:rPr lang="en-IE" sz="2133" dirty="0">
                <a:solidFill>
                  <a:srgbClr val="005EAE"/>
                </a:solidFill>
                <a:latin typeface="Calibri"/>
                <a:ea typeface="Calibri"/>
                <a:cs typeface="Calibri"/>
                <a:sym typeface="Calibri"/>
              </a:rPr>
              <a:t> a </a:t>
            </a:r>
            <a:r>
              <a:rPr lang="en-IE" sz="2133" dirty="0" err="1">
                <a:solidFill>
                  <a:srgbClr val="005EAE"/>
                </a:solidFill>
                <a:latin typeface="Calibri"/>
                <a:ea typeface="Calibri"/>
                <a:cs typeface="Calibri"/>
                <a:sym typeface="Calibri"/>
              </a:rPr>
              <a:t>thógáil</a:t>
            </a:r>
            <a:r>
              <a:rPr lang="en-IE" sz="2133" dirty="0">
                <a:solidFill>
                  <a:srgbClr val="005EAE"/>
                </a:solidFill>
                <a:latin typeface="Calibri"/>
                <a:ea typeface="Calibri"/>
                <a:cs typeface="Calibri"/>
                <a:sym typeface="Calibri"/>
              </a:rPr>
              <a:t> </a:t>
            </a:r>
            <a:r>
              <a:rPr lang="en-IE" sz="2133" dirty="0" err="1">
                <a:solidFill>
                  <a:srgbClr val="005EAE"/>
                </a:solidFill>
                <a:latin typeface="Calibri"/>
                <a:ea typeface="Calibri"/>
                <a:cs typeface="Calibri"/>
                <a:sym typeface="Calibri"/>
              </a:rPr>
              <a:t>ar</a:t>
            </a:r>
            <a:r>
              <a:rPr lang="en-IE" sz="2133" dirty="0">
                <a:solidFill>
                  <a:srgbClr val="005EAE"/>
                </a:solidFill>
                <a:latin typeface="Calibri"/>
                <a:ea typeface="Calibri"/>
                <a:cs typeface="Calibri"/>
                <a:sym typeface="Calibri"/>
              </a:rPr>
              <a:t> an </a:t>
            </a:r>
            <a:r>
              <a:rPr lang="en-IE" sz="2133" dirty="0" err="1">
                <a:solidFill>
                  <a:srgbClr val="005EAE"/>
                </a:solidFill>
                <a:latin typeface="Calibri"/>
                <a:ea typeface="Calibri"/>
                <a:cs typeface="Calibri"/>
                <a:sym typeface="Calibri"/>
              </a:rPr>
              <a:t>taobh</a:t>
            </a:r>
            <a:r>
              <a:rPr lang="en-IE" sz="2133" dirty="0">
                <a:solidFill>
                  <a:srgbClr val="005EAE"/>
                </a:solidFill>
                <a:latin typeface="Calibri"/>
                <a:ea typeface="Calibri"/>
                <a:cs typeface="Calibri"/>
                <a:sym typeface="Calibri"/>
              </a:rPr>
              <a:t> </a:t>
            </a:r>
            <a:r>
              <a:rPr lang="en-IE" sz="2133" dirty="0" err="1">
                <a:solidFill>
                  <a:srgbClr val="005EAE"/>
                </a:solidFill>
                <a:latin typeface="Calibri"/>
                <a:ea typeface="Calibri"/>
                <a:cs typeface="Calibri"/>
                <a:sym typeface="Calibri"/>
              </a:rPr>
              <a:t>deas</a:t>
            </a:r>
            <a:endParaRPr sz="2133" b="0" i="0" u="none" strike="noStrike" cap="none" dirty="0">
              <a:solidFill>
                <a:srgbClr val="005EAE"/>
              </a:solidFill>
              <a:latin typeface="Calibri"/>
              <a:ea typeface="Calibri"/>
              <a:cs typeface="Calibri"/>
              <a:sym typeface="Calibri"/>
            </a:endParaRPr>
          </a:p>
        </p:txBody>
      </p:sp>
      <p:sp>
        <p:nvSpPr>
          <p:cNvPr id="193" name="Google Shape;193;p4"/>
          <p:cNvSpPr txBox="1"/>
          <p:nvPr/>
        </p:nvSpPr>
        <p:spPr>
          <a:xfrm>
            <a:off x="672300" y="2236303"/>
            <a:ext cx="8112600" cy="722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5EAE"/>
              </a:buClr>
              <a:buSzPts val="2130"/>
              <a:buFont typeface="Arial"/>
              <a:buNone/>
            </a:pPr>
            <a:r>
              <a:rPr lang="en-IE" sz="2130" dirty="0" err="1">
                <a:solidFill>
                  <a:srgbClr val="005EAE"/>
                </a:solidFill>
                <a:latin typeface="Calibri"/>
                <a:ea typeface="Calibri"/>
                <a:cs typeface="Calibri"/>
                <a:sym typeface="Calibri"/>
              </a:rPr>
              <a:t>agus</a:t>
            </a:r>
            <a:r>
              <a:rPr lang="en-IE" sz="2130" dirty="0">
                <a:solidFill>
                  <a:srgbClr val="005EAE"/>
                </a:solidFill>
                <a:latin typeface="Calibri"/>
                <a:ea typeface="Calibri"/>
                <a:cs typeface="Calibri"/>
                <a:sym typeface="Calibri"/>
              </a:rPr>
              <a:t> é a </a:t>
            </a:r>
            <a:r>
              <a:rPr lang="en-IE" sz="2130" dirty="0" err="1">
                <a:solidFill>
                  <a:srgbClr val="005EAE"/>
                </a:solidFill>
                <a:latin typeface="Calibri"/>
                <a:ea typeface="Calibri"/>
                <a:cs typeface="Calibri"/>
                <a:sym typeface="Calibri"/>
              </a:rPr>
              <a:t>shábháil</a:t>
            </a:r>
            <a:r>
              <a:rPr lang="en-IE" sz="2130" dirty="0">
                <a:solidFill>
                  <a:srgbClr val="005EAE"/>
                </a:solidFill>
                <a:latin typeface="Calibri"/>
                <a:ea typeface="Calibri"/>
                <a:cs typeface="Calibri"/>
                <a:sym typeface="Calibri"/>
              </a:rPr>
              <a:t> </a:t>
            </a:r>
            <a:r>
              <a:rPr lang="en-IE" sz="2130" dirty="0" err="1">
                <a:solidFill>
                  <a:srgbClr val="005EAE"/>
                </a:solidFill>
                <a:latin typeface="Calibri"/>
                <a:ea typeface="Calibri"/>
                <a:cs typeface="Calibri"/>
                <a:sym typeface="Calibri"/>
              </a:rPr>
              <a:t>i</a:t>
            </a:r>
            <a:r>
              <a:rPr lang="en-IE" sz="2130" dirty="0">
                <a:solidFill>
                  <a:srgbClr val="005EAE"/>
                </a:solidFill>
                <a:latin typeface="Calibri"/>
                <a:ea typeface="Calibri"/>
                <a:cs typeface="Calibri"/>
                <a:sym typeface="Calibri"/>
              </a:rPr>
              <a:t> </a:t>
            </a:r>
            <a:r>
              <a:rPr lang="en-IE" sz="2130" dirty="0" err="1">
                <a:solidFill>
                  <a:srgbClr val="005EAE"/>
                </a:solidFill>
                <a:latin typeface="Calibri"/>
                <a:ea typeface="Calibri"/>
                <a:cs typeface="Calibri"/>
                <a:sym typeface="Calibri"/>
              </a:rPr>
              <a:t>suíomh</a:t>
            </a:r>
            <a:r>
              <a:rPr lang="en-IE" sz="2130" dirty="0">
                <a:solidFill>
                  <a:srgbClr val="005EAE"/>
                </a:solidFill>
                <a:latin typeface="Calibri"/>
                <a:ea typeface="Calibri"/>
                <a:cs typeface="Calibri"/>
                <a:sym typeface="Calibri"/>
              </a:rPr>
              <a:t> a </a:t>
            </a:r>
            <a:r>
              <a:rPr lang="en-IE" sz="2130" dirty="0" err="1">
                <a:solidFill>
                  <a:srgbClr val="005EAE"/>
                </a:solidFill>
                <a:latin typeface="Calibri"/>
                <a:ea typeface="Calibri"/>
                <a:cs typeface="Calibri"/>
                <a:sym typeface="Calibri"/>
              </a:rPr>
              <a:t>thugaimid</a:t>
            </a:r>
            <a:r>
              <a:rPr lang="en-IE" sz="2130" dirty="0">
                <a:solidFill>
                  <a:srgbClr val="005EAE"/>
                </a:solidFill>
                <a:latin typeface="Calibri"/>
                <a:ea typeface="Calibri"/>
                <a:cs typeface="Calibri"/>
                <a:sym typeface="Calibri"/>
              </a:rPr>
              <a:t> </a:t>
            </a:r>
            <a:r>
              <a:rPr lang="en-IE" sz="2130" dirty="0" err="1">
                <a:solidFill>
                  <a:srgbClr val="005EAE"/>
                </a:solidFill>
                <a:latin typeface="Calibri"/>
                <a:ea typeface="Calibri"/>
                <a:cs typeface="Calibri"/>
                <a:sym typeface="Calibri"/>
              </a:rPr>
              <a:t>ainm</a:t>
            </a:r>
            <a:r>
              <a:rPr lang="en-IE" sz="2130" dirty="0">
                <a:solidFill>
                  <a:srgbClr val="005EAE"/>
                </a:solidFill>
                <a:latin typeface="Calibri"/>
                <a:ea typeface="Calibri"/>
                <a:cs typeface="Calibri"/>
                <a:sym typeface="Calibri"/>
              </a:rPr>
              <a:t> </a:t>
            </a:r>
            <a:r>
              <a:rPr lang="en-IE" sz="2130" dirty="0" err="1">
                <a:solidFill>
                  <a:srgbClr val="005EAE"/>
                </a:solidFill>
                <a:latin typeface="Calibri"/>
                <a:ea typeface="Calibri"/>
                <a:cs typeface="Calibri"/>
                <a:sym typeface="Calibri"/>
              </a:rPr>
              <a:t>dó</a:t>
            </a:r>
            <a:r>
              <a:rPr lang="en-IE" sz="2130" dirty="0">
                <a:solidFill>
                  <a:srgbClr val="005EAE"/>
                </a:solidFill>
                <a:latin typeface="Calibri"/>
                <a:ea typeface="Calibri"/>
                <a:cs typeface="Calibri"/>
                <a:sym typeface="Calibri"/>
              </a:rPr>
              <a:t> </a:t>
            </a:r>
            <a:r>
              <a:rPr lang="en-IE" sz="2130" dirty="0" err="1">
                <a:solidFill>
                  <a:srgbClr val="005EAE"/>
                </a:solidFill>
                <a:latin typeface="Calibri"/>
                <a:ea typeface="Calibri"/>
                <a:cs typeface="Calibri"/>
                <a:sym typeface="Calibri"/>
              </a:rPr>
              <a:t>ar</a:t>
            </a:r>
            <a:r>
              <a:rPr lang="en-IE" sz="2130" dirty="0">
                <a:solidFill>
                  <a:srgbClr val="005EAE"/>
                </a:solidFill>
                <a:latin typeface="Calibri"/>
                <a:ea typeface="Calibri"/>
                <a:cs typeface="Calibri"/>
                <a:sym typeface="Calibri"/>
              </a:rPr>
              <a:t> an </a:t>
            </a:r>
            <a:r>
              <a:rPr lang="en-IE" sz="2130" dirty="0" err="1">
                <a:solidFill>
                  <a:srgbClr val="005EAE"/>
                </a:solidFill>
                <a:latin typeface="Calibri"/>
                <a:ea typeface="Calibri"/>
                <a:cs typeface="Calibri"/>
                <a:sym typeface="Calibri"/>
              </a:rPr>
              <a:t>taobh</a:t>
            </a:r>
            <a:r>
              <a:rPr lang="en-IE" sz="2130" dirty="0">
                <a:solidFill>
                  <a:srgbClr val="005EAE"/>
                </a:solidFill>
                <a:latin typeface="Calibri"/>
                <a:ea typeface="Calibri"/>
                <a:cs typeface="Calibri"/>
                <a:sym typeface="Calibri"/>
              </a:rPr>
              <a:t> </a:t>
            </a:r>
            <a:r>
              <a:rPr lang="en-IE" sz="2130" dirty="0" err="1">
                <a:solidFill>
                  <a:srgbClr val="005EAE"/>
                </a:solidFill>
                <a:latin typeface="Calibri"/>
                <a:ea typeface="Calibri"/>
                <a:cs typeface="Calibri"/>
                <a:sym typeface="Calibri"/>
              </a:rPr>
              <a:t>clé</a:t>
            </a:r>
            <a:r>
              <a:rPr lang="en-IE" sz="2130" dirty="0">
                <a:solidFill>
                  <a:srgbClr val="005EAE"/>
                </a:solidFill>
                <a:latin typeface="Calibri"/>
                <a:ea typeface="Calibri"/>
                <a:cs typeface="Calibri"/>
                <a:sym typeface="Calibri"/>
              </a:rPr>
              <a:t>.</a:t>
            </a:r>
            <a:endParaRPr sz="2130" b="0" i="0" u="none" strike="noStrike" cap="none" dirty="0">
              <a:solidFill>
                <a:srgbClr val="005EAE"/>
              </a:solidFill>
              <a:latin typeface="Calibri"/>
              <a:ea typeface="Calibri"/>
              <a:cs typeface="Calibri"/>
              <a:sym typeface="Calibri"/>
            </a:endParaRPr>
          </a:p>
        </p:txBody>
      </p:sp>
      <p:sp>
        <p:nvSpPr>
          <p:cNvPr id="194" name="Google Shape;194;p4"/>
          <p:cNvSpPr txBox="1"/>
          <p:nvPr/>
        </p:nvSpPr>
        <p:spPr>
          <a:xfrm>
            <a:off x="752475" y="4204219"/>
            <a:ext cx="11145300" cy="854700"/>
          </a:xfrm>
          <a:prstGeom prst="rect">
            <a:avLst/>
          </a:prstGeom>
          <a:noFill/>
          <a:ln>
            <a:noFill/>
          </a:ln>
        </p:spPr>
        <p:txBody>
          <a:bodyPr spcFirstLastPara="1" wrap="square" lIns="91425" tIns="45700" rIns="91425" bIns="45700" anchor="t" anchorCtr="0">
            <a:normAutofit/>
          </a:bodyPr>
          <a:lstStyle/>
          <a:p>
            <a:pPr marL="0" lvl="0" indent="0" algn="l" rtl="0">
              <a:lnSpc>
                <a:spcPct val="115000"/>
              </a:lnSpc>
              <a:spcBef>
                <a:spcPts val="1200"/>
              </a:spcBef>
              <a:spcAft>
                <a:spcPts val="0"/>
              </a:spcAft>
              <a:buClr>
                <a:schemeClr val="dk1"/>
              </a:buClr>
              <a:buSzPts val="1100"/>
              <a:buFont typeface="Arial"/>
              <a:buNone/>
            </a:pPr>
            <a:r>
              <a:rPr lang="en-IE" sz="2133" dirty="0">
                <a:solidFill>
                  <a:srgbClr val="005EAE"/>
                </a:solidFill>
                <a:latin typeface="Calibri"/>
                <a:ea typeface="Calibri"/>
                <a:cs typeface="Calibri"/>
                <a:sym typeface="Calibri"/>
              </a:rPr>
              <a:t>Is </a:t>
            </a:r>
            <a:r>
              <a:rPr lang="en-IE" sz="2133" dirty="0" err="1">
                <a:solidFill>
                  <a:srgbClr val="005EAE"/>
                </a:solidFill>
                <a:latin typeface="Calibri"/>
                <a:ea typeface="Calibri"/>
                <a:cs typeface="Calibri"/>
                <a:sym typeface="Calibri"/>
              </a:rPr>
              <a:t>féidir</a:t>
            </a:r>
            <a:r>
              <a:rPr lang="en-IE" sz="2133" dirty="0">
                <a:solidFill>
                  <a:srgbClr val="005EAE"/>
                </a:solidFill>
                <a:latin typeface="Calibri"/>
                <a:ea typeface="Calibri"/>
                <a:cs typeface="Calibri"/>
                <a:sym typeface="Calibri"/>
              </a:rPr>
              <a:t> linn </a:t>
            </a:r>
            <a:r>
              <a:rPr lang="en-IE" sz="2133" dirty="0" err="1">
                <a:solidFill>
                  <a:srgbClr val="005EAE"/>
                </a:solidFill>
                <a:latin typeface="Calibri"/>
                <a:ea typeface="Calibri"/>
                <a:cs typeface="Calibri"/>
                <a:sym typeface="Calibri"/>
              </a:rPr>
              <a:t>na</a:t>
            </a:r>
            <a:r>
              <a:rPr lang="en-IE" sz="2133" dirty="0">
                <a:solidFill>
                  <a:srgbClr val="005EAE"/>
                </a:solidFill>
                <a:latin typeface="Calibri"/>
                <a:ea typeface="Calibri"/>
                <a:cs typeface="Calibri"/>
                <a:sym typeface="Calibri"/>
              </a:rPr>
              <a:t> </a:t>
            </a:r>
            <a:r>
              <a:rPr lang="en-IE" sz="2133" dirty="0" err="1">
                <a:solidFill>
                  <a:srgbClr val="005EAE"/>
                </a:solidFill>
                <a:latin typeface="Calibri"/>
                <a:ea typeface="Calibri"/>
                <a:cs typeface="Calibri"/>
                <a:sym typeface="Calibri"/>
              </a:rPr>
              <a:t>luachanna</a:t>
            </a:r>
            <a:r>
              <a:rPr lang="en-IE" sz="2133" dirty="0">
                <a:solidFill>
                  <a:srgbClr val="005EAE"/>
                </a:solidFill>
                <a:latin typeface="Calibri"/>
                <a:ea typeface="Calibri"/>
                <a:cs typeface="Calibri"/>
                <a:sym typeface="Calibri"/>
              </a:rPr>
              <a:t> </a:t>
            </a:r>
            <a:r>
              <a:rPr lang="en-IE" sz="2133" dirty="0" err="1">
                <a:solidFill>
                  <a:srgbClr val="005EAE"/>
                </a:solidFill>
                <a:latin typeface="Calibri"/>
                <a:ea typeface="Calibri"/>
                <a:cs typeface="Calibri"/>
                <a:sym typeface="Calibri"/>
              </a:rPr>
              <a:t>seo</a:t>
            </a:r>
            <a:r>
              <a:rPr lang="en-IE" sz="2133" dirty="0">
                <a:solidFill>
                  <a:srgbClr val="005EAE"/>
                </a:solidFill>
                <a:latin typeface="Calibri"/>
                <a:ea typeface="Calibri"/>
                <a:cs typeface="Calibri"/>
                <a:sym typeface="Calibri"/>
              </a:rPr>
              <a:t> a </a:t>
            </a:r>
            <a:r>
              <a:rPr lang="en-IE" sz="2133" dirty="0" err="1">
                <a:solidFill>
                  <a:srgbClr val="005EAE"/>
                </a:solidFill>
                <a:latin typeface="Calibri"/>
                <a:ea typeface="Calibri"/>
                <a:cs typeface="Calibri"/>
                <a:sym typeface="Calibri"/>
              </a:rPr>
              <a:t>nuashonrú</a:t>
            </a:r>
            <a:r>
              <a:rPr lang="en-IE" sz="2133" dirty="0">
                <a:solidFill>
                  <a:srgbClr val="005EAE"/>
                </a:solidFill>
                <a:latin typeface="Calibri"/>
                <a:ea typeface="Calibri"/>
                <a:cs typeface="Calibri"/>
                <a:sym typeface="Calibri"/>
              </a:rPr>
              <a:t> </a:t>
            </a:r>
            <a:r>
              <a:rPr lang="en-IE" sz="2133" dirty="0" err="1">
                <a:solidFill>
                  <a:srgbClr val="005EAE"/>
                </a:solidFill>
                <a:latin typeface="Calibri"/>
                <a:ea typeface="Calibri"/>
                <a:cs typeface="Calibri"/>
                <a:sym typeface="Calibri"/>
              </a:rPr>
              <a:t>agus</a:t>
            </a:r>
            <a:r>
              <a:rPr lang="en-IE" sz="2133" dirty="0">
                <a:solidFill>
                  <a:srgbClr val="005EAE"/>
                </a:solidFill>
                <a:latin typeface="Calibri"/>
                <a:ea typeface="Calibri"/>
                <a:cs typeface="Calibri"/>
                <a:sym typeface="Calibri"/>
              </a:rPr>
              <a:t> a </a:t>
            </a:r>
            <a:r>
              <a:rPr lang="en-IE" sz="2133" dirty="0" err="1">
                <a:solidFill>
                  <a:srgbClr val="005EAE"/>
                </a:solidFill>
                <a:latin typeface="Calibri"/>
                <a:ea typeface="Calibri"/>
                <a:cs typeface="Calibri"/>
                <a:sym typeface="Calibri"/>
              </a:rPr>
              <a:t>athrú</a:t>
            </a:r>
            <a:r>
              <a:rPr lang="en-IE" sz="2133" dirty="0">
                <a:solidFill>
                  <a:srgbClr val="005EAE"/>
                </a:solidFill>
                <a:latin typeface="Calibri"/>
                <a:ea typeface="Calibri"/>
                <a:cs typeface="Calibri"/>
                <a:sym typeface="Calibri"/>
              </a:rPr>
              <a:t> </a:t>
            </a:r>
            <a:r>
              <a:rPr lang="en-IE" sz="2133" dirty="0" err="1">
                <a:solidFill>
                  <a:srgbClr val="005EAE"/>
                </a:solidFill>
                <a:latin typeface="Calibri"/>
                <a:ea typeface="Calibri"/>
                <a:cs typeface="Calibri"/>
                <a:sym typeface="Calibri"/>
              </a:rPr>
              <a:t>ar</a:t>
            </a:r>
            <a:r>
              <a:rPr lang="en-IE" sz="2133" dirty="0">
                <a:solidFill>
                  <a:srgbClr val="005EAE"/>
                </a:solidFill>
                <a:latin typeface="Calibri"/>
                <a:ea typeface="Calibri"/>
                <a:cs typeface="Calibri"/>
                <a:sym typeface="Calibri"/>
              </a:rPr>
              <a:t> an </a:t>
            </a:r>
            <a:r>
              <a:rPr lang="en-IE" sz="2133" dirty="0" err="1">
                <a:solidFill>
                  <a:srgbClr val="005EAE"/>
                </a:solidFill>
                <a:latin typeface="Calibri"/>
                <a:ea typeface="Calibri"/>
                <a:cs typeface="Calibri"/>
                <a:sym typeface="Calibri"/>
              </a:rPr>
              <a:t>mbealach</a:t>
            </a:r>
            <a:r>
              <a:rPr lang="en-IE" sz="2133" dirty="0">
                <a:solidFill>
                  <a:srgbClr val="005EAE"/>
                </a:solidFill>
                <a:latin typeface="Calibri"/>
                <a:ea typeface="Calibri"/>
                <a:cs typeface="Calibri"/>
                <a:sym typeface="Calibri"/>
              </a:rPr>
              <a:t> </a:t>
            </a:r>
            <a:r>
              <a:rPr lang="en-IE" sz="2133" dirty="0" err="1">
                <a:solidFill>
                  <a:srgbClr val="005EAE"/>
                </a:solidFill>
                <a:latin typeface="Calibri"/>
                <a:ea typeface="Calibri"/>
                <a:cs typeface="Calibri"/>
                <a:sym typeface="Calibri"/>
              </a:rPr>
              <a:t>céanna</a:t>
            </a:r>
            <a:r>
              <a:rPr lang="en-IE" sz="2133" dirty="0">
                <a:solidFill>
                  <a:srgbClr val="005EAE"/>
                </a:solidFill>
                <a:latin typeface="Calibri"/>
                <a:ea typeface="Calibri"/>
                <a:cs typeface="Calibri"/>
                <a:sym typeface="Calibri"/>
              </a:rPr>
              <a:t>.</a:t>
            </a:r>
            <a:endParaRPr sz="2133" dirty="0">
              <a:solidFill>
                <a:srgbClr val="005EAE"/>
              </a:solidFill>
              <a:latin typeface="Calibri"/>
              <a:ea typeface="Calibri"/>
              <a:cs typeface="Calibri"/>
              <a:sym typeface="Calibri"/>
            </a:endParaRPr>
          </a:p>
          <a:p>
            <a:pPr marL="0" marR="0" lvl="0" indent="0" algn="l" rtl="0">
              <a:lnSpc>
                <a:spcPct val="90000"/>
              </a:lnSpc>
              <a:spcBef>
                <a:spcPts val="1200"/>
              </a:spcBef>
              <a:spcAft>
                <a:spcPts val="0"/>
              </a:spcAft>
              <a:buClr>
                <a:srgbClr val="005EAE"/>
              </a:buClr>
              <a:buSzPts val="2133"/>
              <a:buFont typeface="Arial"/>
              <a:buNone/>
            </a:pPr>
            <a:endParaRPr sz="2133" dirty="0">
              <a:solidFill>
                <a:srgbClr val="005EAE"/>
              </a:solidFill>
              <a:latin typeface="Calibri"/>
              <a:ea typeface="Calibri"/>
              <a:cs typeface="Calibri"/>
              <a:sym typeface="Calibri"/>
            </a:endParaRPr>
          </a:p>
        </p:txBody>
      </p:sp>
      <p:sp>
        <p:nvSpPr>
          <p:cNvPr id="195" name="Google Shape;195;p4"/>
          <p:cNvSpPr txBox="1"/>
          <p:nvPr/>
        </p:nvSpPr>
        <p:spPr>
          <a:xfrm>
            <a:off x="387552" y="4936186"/>
            <a:ext cx="11341500" cy="1248300"/>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44546A"/>
              </a:buClr>
              <a:buSzPts val="2000"/>
              <a:buFont typeface="Arial"/>
              <a:buNone/>
            </a:pPr>
            <a:r>
              <a:rPr lang="en-IE" sz="1800" b="1" i="0" u="none" strike="noStrike" cap="none">
                <a:solidFill>
                  <a:srgbClr val="000000"/>
                </a:solidFill>
                <a:latin typeface="Courier"/>
                <a:ea typeface="Courier"/>
                <a:cs typeface="Courier"/>
                <a:sym typeface="Courier"/>
              </a:rPr>
              <a:t>        speech_bubble_text = speech_bubble_text + </a:t>
            </a:r>
            <a:r>
              <a:rPr lang="en-IE" sz="1800" b="1" i="0" u="none" strike="noStrike" cap="none">
                <a:solidFill>
                  <a:srgbClr val="BA2121"/>
                </a:solidFill>
                <a:latin typeface="Courier"/>
                <a:ea typeface="Courier"/>
                <a:cs typeface="Courier"/>
                <a:sym typeface="Courier"/>
              </a:rPr>
              <a:t>" General Kenobi" </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1200"/>
              </a:spcBef>
              <a:spcAft>
                <a:spcPts val="0"/>
              </a:spcAft>
              <a:buClr>
                <a:srgbClr val="44546A"/>
              </a:buClr>
              <a:buSzPts val="2000"/>
              <a:buFont typeface="Arial"/>
              <a:buNone/>
            </a:pPr>
            <a:endParaRPr sz="100" b="1" i="0" u="none" strike="noStrike" cap="none">
              <a:solidFill>
                <a:srgbClr val="000000"/>
              </a:solidFill>
              <a:latin typeface="Courier"/>
              <a:ea typeface="Courier"/>
              <a:cs typeface="Courier"/>
              <a:sym typeface="Courier"/>
            </a:endParaRPr>
          </a:p>
          <a:p>
            <a:pPr marL="0" marR="0" lvl="0" indent="0" algn="l" rtl="0">
              <a:lnSpc>
                <a:spcPct val="90000"/>
              </a:lnSpc>
              <a:spcBef>
                <a:spcPts val="1200"/>
              </a:spcBef>
              <a:spcAft>
                <a:spcPts val="0"/>
              </a:spcAft>
              <a:buClr>
                <a:srgbClr val="44546A"/>
              </a:buClr>
              <a:buSzPts val="2000"/>
              <a:buFont typeface="Arial"/>
              <a:buNone/>
            </a:pPr>
            <a:endParaRPr sz="100" b="1" i="0" u="none" strike="noStrike" cap="none">
              <a:solidFill>
                <a:srgbClr val="000000"/>
              </a:solidFill>
              <a:latin typeface="Courier"/>
              <a:ea typeface="Courier"/>
              <a:cs typeface="Courier"/>
              <a:sym typeface="Courier"/>
            </a:endParaRPr>
          </a:p>
          <a:p>
            <a:pPr marL="0" marR="0" lvl="0" indent="0" algn="l" rtl="0">
              <a:lnSpc>
                <a:spcPct val="90000"/>
              </a:lnSpc>
              <a:spcBef>
                <a:spcPts val="1200"/>
              </a:spcBef>
              <a:spcAft>
                <a:spcPts val="0"/>
              </a:spcAft>
              <a:buClr>
                <a:srgbClr val="44546A"/>
              </a:buClr>
              <a:buSzPts val="2000"/>
              <a:buFont typeface="Arial"/>
              <a:buNone/>
            </a:pPr>
            <a:r>
              <a:rPr lang="en-IE" sz="1800" b="1" i="0" u="none" strike="noStrike" cap="none">
                <a:solidFill>
                  <a:srgbClr val="000000"/>
                </a:solidFill>
                <a:latin typeface="Courier"/>
                <a:ea typeface="Courier"/>
                <a:cs typeface="Courier"/>
                <a:sym typeface="Courier"/>
              </a:rPr>
              <a:t>        amount_of_seconds = amount_of_seconds – </a:t>
            </a:r>
            <a:r>
              <a:rPr lang="en-IE" sz="1800" b="1" i="0" u="none" strike="noStrike" cap="none">
                <a:solidFill>
                  <a:srgbClr val="1A6EB6"/>
                </a:solidFill>
                <a:latin typeface="Courier"/>
                <a:ea typeface="Courier"/>
                <a:cs typeface="Courier"/>
                <a:sym typeface="Courier"/>
              </a:rPr>
              <a:t>0.5</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1200"/>
              </a:spcBef>
              <a:spcAft>
                <a:spcPts val="0"/>
              </a:spcAft>
              <a:buClr>
                <a:srgbClr val="44546A"/>
              </a:buClr>
              <a:buSzPts val="2000"/>
              <a:buFont typeface="Arial"/>
              <a:buNone/>
            </a:pPr>
            <a:endParaRPr sz="100" b="1" i="0" u="none" strike="noStrike" cap="none">
              <a:solidFill>
                <a:srgbClr val="666666"/>
              </a:solidFill>
              <a:latin typeface="Courier"/>
              <a:ea typeface="Courier"/>
              <a:cs typeface="Courier"/>
              <a:sym typeface="Courier"/>
            </a:endParaRPr>
          </a:p>
        </p:txBody>
      </p:sp>
      <p:sp>
        <p:nvSpPr>
          <p:cNvPr id="196" name="Google Shape;196;p4"/>
          <p:cNvSpPr/>
          <p:nvPr/>
        </p:nvSpPr>
        <p:spPr>
          <a:xfrm>
            <a:off x="2774501" y="3304534"/>
            <a:ext cx="1783200" cy="639900"/>
          </a:xfrm>
          <a:prstGeom prst="arc">
            <a:avLst>
              <a:gd name="adj1" fmla="val 11066804"/>
              <a:gd name="adj2" fmla="val 20982320"/>
            </a:avLst>
          </a:prstGeom>
          <a:noFill/>
          <a:ln w="12700" cap="flat" cmpd="sng">
            <a:solidFill>
              <a:schemeClr val="dk1"/>
            </a:solidFill>
            <a:prstDash val="solid"/>
            <a:miter lim="800000"/>
            <a:headEnd type="triangle" w="med" len="med"/>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97" name="Google Shape;197;p4"/>
          <p:cNvSpPr/>
          <p:nvPr/>
        </p:nvSpPr>
        <p:spPr>
          <a:xfrm>
            <a:off x="3110346" y="2679593"/>
            <a:ext cx="1783200" cy="639900"/>
          </a:xfrm>
          <a:prstGeom prst="arc">
            <a:avLst>
              <a:gd name="adj1" fmla="val 11066804"/>
              <a:gd name="adj2" fmla="val 20982320"/>
            </a:avLst>
          </a:prstGeom>
          <a:noFill/>
          <a:ln w="12700" cap="flat" cmpd="sng">
            <a:solidFill>
              <a:schemeClr val="dk1"/>
            </a:solidFill>
            <a:prstDash val="solid"/>
            <a:miter lim="800000"/>
            <a:headEnd type="triangle" w="med" len="med"/>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98" name="Google Shape;198;p4"/>
          <p:cNvSpPr txBox="1"/>
          <p:nvPr/>
        </p:nvSpPr>
        <p:spPr>
          <a:xfrm>
            <a:off x="4663500" y="4681308"/>
            <a:ext cx="2674500" cy="348600"/>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44546A"/>
              </a:buClr>
              <a:buSzPts val="2000"/>
              <a:buFont typeface="Arial"/>
              <a:buNone/>
            </a:pPr>
            <a:r>
              <a:rPr lang="en-IE" sz="1800" b="1" i="0" u="none" strike="noStrike" cap="none">
                <a:solidFill>
                  <a:srgbClr val="F7CAAC"/>
                </a:solidFill>
                <a:latin typeface="Courier"/>
                <a:ea typeface="Courier"/>
                <a:cs typeface="Courier"/>
                <a:sym typeface="Courier"/>
              </a:rPr>
              <a:t>"Hello there!"</a:t>
            </a:r>
            <a:endParaRPr sz="100" b="1" i="0" u="none" strike="noStrike" cap="none">
              <a:solidFill>
                <a:srgbClr val="666666"/>
              </a:solidFill>
              <a:latin typeface="Courier"/>
              <a:ea typeface="Courier"/>
              <a:cs typeface="Courier"/>
              <a:sym typeface="Courier"/>
            </a:endParaRPr>
          </a:p>
        </p:txBody>
      </p:sp>
      <p:sp>
        <p:nvSpPr>
          <p:cNvPr id="199" name="Google Shape;199;p4"/>
          <p:cNvSpPr txBox="1"/>
          <p:nvPr/>
        </p:nvSpPr>
        <p:spPr>
          <a:xfrm>
            <a:off x="4686000" y="5449766"/>
            <a:ext cx="2674500" cy="509700"/>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44546A"/>
              </a:buClr>
              <a:buSzPts val="2000"/>
              <a:buFont typeface="Arial"/>
              <a:buNone/>
            </a:pPr>
            <a:r>
              <a:rPr lang="en-IE" sz="1800" b="1" i="0" u="none" strike="noStrike" cap="none">
                <a:solidFill>
                  <a:srgbClr val="DDEAF6"/>
                </a:solidFill>
                <a:latin typeface="Courier"/>
                <a:ea typeface="Courier"/>
                <a:cs typeface="Courier"/>
                <a:sym typeface="Courier"/>
              </a:rPr>
              <a:t>   2.0</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1200"/>
              </a:spcBef>
              <a:spcAft>
                <a:spcPts val="0"/>
              </a:spcAft>
              <a:buClr>
                <a:srgbClr val="44546A"/>
              </a:buClr>
              <a:buSzPts val="2000"/>
              <a:buFont typeface="Arial"/>
              <a:buNone/>
            </a:pPr>
            <a:endParaRPr sz="100" b="1" i="0" u="none" strike="noStrike" cap="none">
              <a:solidFill>
                <a:srgbClr val="666666"/>
              </a:solidFill>
              <a:latin typeface="Courier"/>
              <a:ea typeface="Courier"/>
              <a:cs typeface="Courier"/>
              <a:sym typeface="Courier"/>
            </a:endParaRPr>
          </a:p>
        </p:txBody>
      </p:sp>
      <p:cxnSp>
        <p:nvCxnSpPr>
          <p:cNvPr id="200" name="Google Shape;200;p4"/>
          <p:cNvCxnSpPr/>
          <p:nvPr/>
        </p:nvCxnSpPr>
        <p:spPr>
          <a:xfrm>
            <a:off x="7729205" y="2236303"/>
            <a:ext cx="1280100" cy="0"/>
          </a:xfrm>
          <a:prstGeom prst="straightConnector1">
            <a:avLst/>
          </a:prstGeom>
          <a:noFill/>
          <a:ln w="15875" cap="flat" cmpd="sng">
            <a:solidFill>
              <a:schemeClr val="dk1"/>
            </a:solidFill>
            <a:prstDash val="solid"/>
            <a:miter lim="800000"/>
            <a:headEnd type="none" w="sm" len="sm"/>
            <a:tailEnd type="none" w="sm" len="sm"/>
          </a:ln>
        </p:spPr>
      </p:cxnSp>
      <p:cxnSp>
        <p:nvCxnSpPr>
          <p:cNvPr id="201" name="Google Shape;201;p4"/>
          <p:cNvCxnSpPr/>
          <p:nvPr/>
        </p:nvCxnSpPr>
        <p:spPr>
          <a:xfrm>
            <a:off x="6528906" y="2597339"/>
            <a:ext cx="1200300" cy="0"/>
          </a:xfrm>
          <a:prstGeom prst="straightConnector1">
            <a:avLst/>
          </a:prstGeom>
          <a:noFill/>
          <a:ln w="15875" cap="flat" cmpd="sng">
            <a:solidFill>
              <a:schemeClr val="dk1"/>
            </a:solidFill>
            <a:prstDash val="solid"/>
            <a:miter lim="800000"/>
            <a:headEnd type="none" w="sm" len="sm"/>
            <a:tailEnd type="none" w="sm" len="sm"/>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5"/>
          <p:cNvSpPr txBox="1">
            <a:spLocks noGrp="1"/>
          </p:cNvSpPr>
          <p:nvPr>
            <p:ph type="title"/>
          </p:nvPr>
        </p:nvSpPr>
        <p:spPr>
          <a:xfrm>
            <a:off x="404631" y="10910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1200"/>
              </a:spcBef>
              <a:spcAft>
                <a:spcPts val="1200"/>
              </a:spcAft>
              <a:buClr>
                <a:schemeClr val="dk1"/>
              </a:buClr>
              <a:buSzPts val="1100"/>
              <a:buFont typeface="Arial"/>
              <a:buNone/>
            </a:pPr>
            <a:r>
              <a:rPr lang="en-IE" sz="4000" b="1" dirty="0" err="1">
                <a:latin typeface="Arial"/>
                <a:ea typeface="Arial"/>
                <a:cs typeface="Arial"/>
                <a:sym typeface="Arial"/>
              </a:rPr>
              <a:t>Athróga</a:t>
            </a:r>
            <a:r>
              <a:rPr lang="en-IE" sz="4000" b="1" dirty="0">
                <a:latin typeface="Arial"/>
                <a:ea typeface="Arial"/>
                <a:cs typeface="Arial"/>
                <a:sym typeface="Arial"/>
              </a:rPr>
              <a:t> </a:t>
            </a:r>
            <a:r>
              <a:rPr lang="en-IE" sz="4000" b="1" dirty="0" err="1">
                <a:latin typeface="Arial"/>
                <a:ea typeface="Arial"/>
                <a:cs typeface="Arial"/>
                <a:sym typeface="Arial"/>
              </a:rPr>
              <a:t>i</a:t>
            </a:r>
            <a:r>
              <a:rPr lang="en-IE" sz="4000" b="1" dirty="0">
                <a:latin typeface="Arial"/>
                <a:ea typeface="Arial"/>
                <a:cs typeface="Arial"/>
                <a:sym typeface="Arial"/>
              </a:rPr>
              <a:t> </a:t>
            </a:r>
            <a:r>
              <a:rPr lang="en-IE" sz="4000" b="1" dirty="0" err="1">
                <a:latin typeface="Arial"/>
                <a:ea typeface="Arial"/>
                <a:cs typeface="Arial"/>
                <a:sym typeface="Arial"/>
              </a:rPr>
              <a:t>Lúba</a:t>
            </a:r>
            <a:endParaRPr sz="4000" dirty="0"/>
          </a:p>
        </p:txBody>
      </p:sp>
      <p:sp>
        <p:nvSpPr>
          <p:cNvPr id="208" name="Google Shape;208;p5"/>
          <p:cNvSpPr txBox="1">
            <a:spLocks noGrp="1"/>
          </p:cNvSpPr>
          <p:nvPr>
            <p:ph type="body" idx="2"/>
          </p:nvPr>
        </p:nvSpPr>
        <p:spPr>
          <a:xfrm>
            <a:off x="527993" y="1302694"/>
            <a:ext cx="11116821" cy="37724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IE" sz="2100" dirty="0"/>
              <a:t>Seo </a:t>
            </a:r>
            <a:r>
              <a:rPr lang="en-IE" sz="2100" dirty="0" err="1"/>
              <a:t>sampla</a:t>
            </a:r>
            <a:r>
              <a:rPr lang="en-IE" sz="2100" dirty="0"/>
              <a:t> </a:t>
            </a:r>
            <a:r>
              <a:rPr lang="en-IE" sz="2100" dirty="0" err="1"/>
              <a:t>d’athróg</a:t>
            </a:r>
            <a:r>
              <a:rPr lang="en-IE" sz="2100" dirty="0"/>
              <a:t> a </a:t>
            </a:r>
            <a:r>
              <a:rPr lang="en-IE" sz="2100" dirty="0" err="1"/>
              <a:t>úsáid</a:t>
            </a:r>
            <a:r>
              <a:rPr lang="en-IE" sz="2100" dirty="0"/>
              <a:t> </a:t>
            </a:r>
            <a:r>
              <a:rPr lang="en-IE" sz="2100" dirty="0" err="1"/>
              <a:t>agus</a:t>
            </a:r>
            <a:r>
              <a:rPr lang="en-IE" sz="2100" dirty="0"/>
              <a:t> a </a:t>
            </a:r>
            <a:r>
              <a:rPr lang="en-IE" sz="2100" dirty="0" err="1"/>
              <a:t>athúsáid</a:t>
            </a:r>
            <a:r>
              <a:rPr lang="en-IE" sz="2100" dirty="0"/>
              <a:t> </a:t>
            </a:r>
            <a:r>
              <a:rPr lang="en-IE" sz="2100" dirty="0" err="1"/>
              <a:t>i</a:t>
            </a:r>
            <a:r>
              <a:rPr lang="en-IE" sz="2100" dirty="0"/>
              <a:t> </a:t>
            </a:r>
            <a:r>
              <a:rPr lang="en-IE" sz="2100" dirty="0" err="1"/>
              <a:t>lúb</a:t>
            </a:r>
            <a:r>
              <a:rPr lang="en-IE" sz="2100" dirty="0"/>
              <a:t>:</a:t>
            </a:r>
            <a:endParaRPr sz="2100" dirty="0"/>
          </a:p>
          <a:p>
            <a:pPr marL="0" lvl="0" indent="0" algn="l" rtl="0">
              <a:lnSpc>
                <a:spcPct val="90000"/>
              </a:lnSpc>
              <a:spcBef>
                <a:spcPts val="0"/>
              </a:spcBef>
              <a:spcAft>
                <a:spcPts val="0"/>
              </a:spcAft>
              <a:buClr>
                <a:srgbClr val="005EAE"/>
              </a:buClr>
              <a:buSzPts val="2100"/>
              <a:buNone/>
            </a:pPr>
            <a:endParaRPr sz="2100" dirty="0"/>
          </a:p>
        </p:txBody>
      </p:sp>
      <p:sp>
        <p:nvSpPr>
          <p:cNvPr id="209" name="Google Shape;209;p5"/>
          <p:cNvSpPr txBox="1"/>
          <p:nvPr/>
        </p:nvSpPr>
        <p:spPr>
          <a:xfrm>
            <a:off x="339633" y="1842752"/>
            <a:ext cx="8296693" cy="2364493"/>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000000"/>
              </a:buClr>
              <a:buSzPts val="1800"/>
              <a:buFont typeface="Arial"/>
              <a:buNone/>
            </a:pPr>
            <a:r>
              <a:rPr lang="en-IE" sz="1800" b="1" i="0" u="none" strike="noStrike" cap="none">
                <a:solidFill>
                  <a:schemeClr val="dk1"/>
                </a:solidFill>
                <a:latin typeface="Courier"/>
                <a:ea typeface="Courier"/>
                <a:cs typeface="Courier"/>
                <a:sym typeface="Courier"/>
              </a:rPr>
              <a:t>while True:</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1200"/>
              </a:spcBef>
              <a:spcAft>
                <a:spcPts val="0"/>
              </a:spcAft>
              <a:buClr>
                <a:srgbClr val="000000"/>
              </a:buClr>
              <a:buSzPts val="1800"/>
              <a:buFont typeface="Arial"/>
              <a:buNone/>
            </a:pPr>
            <a:r>
              <a:rPr lang="en-IE" sz="1800" b="1" i="0" u="none" strike="noStrike" cap="none">
                <a:solidFill>
                  <a:schemeClr val="dk1"/>
                </a:solidFill>
                <a:latin typeface="Courier"/>
                <a:ea typeface="Courier"/>
                <a:cs typeface="Courier"/>
                <a:sym typeface="Courier"/>
              </a:rPr>
              <a:t>	</a:t>
            </a:r>
            <a:r>
              <a:rPr lang="en-IE" sz="1800" b="0" i="0" u="none" strike="noStrike" cap="none">
                <a:solidFill>
                  <a:schemeClr val="dk1"/>
                </a:solidFill>
                <a:latin typeface="Courier"/>
                <a:ea typeface="Courier"/>
                <a:cs typeface="Courier"/>
                <a:sym typeface="Courier"/>
              </a:rPr>
              <a:t>my_random_number = random.</a:t>
            </a:r>
            <a:r>
              <a:rPr lang="en-IE" sz="1800" b="0" i="0" u="none" strike="noStrike" cap="none">
                <a:solidFill>
                  <a:srgbClr val="1A6EB6"/>
                </a:solidFill>
                <a:latin typeface="Courier"/>
                <a:ea typeface="Courier"/>
                <a:cs typeface="Courier"/>
                <a:sym typeface="Courier"/>
              </a:rPr>
              <a:t>randint</a:t>
            </a:r>
            <a:r>
              <a:rPr lang="en-IE" sz="1800" b="0" i="0" u="none" strike="noStrike" cap="none">
                <a:solidFill>
                  <a:schemeClr val="dk1"/>
                </a:solidFill>
                <a:latin typeface="Courier"/>
                <a:ea typeface="Courier"/>
                <a:cs typeface="Courier"/>
                <a:sym typeface="Courier"/>
              </a:rPr>
              <a:t>(</a:t>
            </a:r>
            <a:r>
              <a:rPr lang="en-IE" sz="1800" b="0" i="0" u="none" strike="noStrike" cap="none">
                <a:solidFill>
                  <a:srgbClr val="1A6EB6"/>
                </a:solidFill>
                <a:latin typeface="Courier"/>
                <a:ea typeface="Courier"/>
                <a:cs typeface="Courier"/>
                <a:sym typeface="Courier"/>
              </a:rPr>
              <a:t>1</a:t>
            </a:r>
            <a:r>
              <a:rPr lang="en-IE" sz="1800" b="0" i="0" u="none" strike="noStrike" cap="none">
                <a:solidFill>
                  <a:schemeClr val="dk1"/>
                </a:solidFill>
                <a:latin typeface="Courier"/>
                <a:ea typeface="Courier"/>
                <a:cs typeface="Courier"/>
                <a:sym typeface="Courier"/>
              </a:rPr>
              <a:t>, </a:t>
            </a:r>
            <a:r>
              <a:rPr lang="en-IE" sz="1800" b="0" i="0" u="none" strike="noStrike" cap="none">
                <a:solidFill>
                  <a:srgbClr val="1A6EB6"/>
                </a:solidFill>
                <a:latin typeface="Courier"/>
                <a:ea typeface="Courier"/>
                <a:cs typeface="Courier"/>
                <a:sym typeface="Courier"/>
              </a:rPr>
              <a:t>10</a:t>
            </a:r>
            <a:r>
              <a:rPr lang="en-IE" sz="1800" b="0" i="0" u="none" strike="noStrike" cap="none">
                <a:solidFill>
                  <a:schemeClr val="dk1"/>
                </a:solidFill>
                <a:latin typeface="Courier"/>
                <a:ea typeface="Courier"/>
                <a:cs typeface="Courier"/>
                <a:sym typeface="Courier"/>
              </a:rPr>
              <a:t>)</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1200"/>
              </a:spcBef>
              <a:spcAft>
                <a:spcPts val="0"/>
              </a:spcAft>
              <a:buClr>
                <a:srgbClr val="000000"/>
              </a:buClr>
              <a:buSzPts val="1800"/>
              <a:buFont typeface="Arial"/>
              <a:buNone/>
            </a:pPr>
            <a:r>
              <a:rPr lang="en-IE" sz="1800" b="0" i="0" u="none" strike="noStrike" cap="none">
                <a:solidFill>
                  <a:srgbClr val="008000"/>
                </a:solidFill>
                <a:latin typeface="Courier"/>
                <a:ea typeface="Courier"/>
                <a:cs typeface="Courier"/>
                <a:sym typeface="Courier"/>
              </a:rPr>
              <a:t>	</a:t>
            </a:r>
            <a:r>
              <a:rPr lang="en-IE" sz="1800" b="0" i="0" u="none" strike="noStrike" cap="none">
                <a:solidFill>
                  <a:srgbClr val="1A6EB6"/>
                </a:solidFill>
                <a:latin typeface="Courier"/>
                <a:ea typeface="Courier"/>
                <a:cs typeface="Courier"/>
                <a:sym typeface="Courier"/>
              </a:rPr>
              <a:t>self</a:t>
            </a:r>
            <a:r>
              <a:rPr lang="en-IE" sz="1800" b="0" i="0" u="none" strike="noStrike" cap="none">
                <a:solidFill>
                  <a:schemeClr val="dk1"/>
                </a:solidFill>
                <a:latin typeface="Courier"/>
                <a:ea typeface="Courier"/>
                <a:cs typeface="Courier"/>
                <a:sym typeface="Courier"/>
              </a:rPr>
              <a:t>.</a:t>
            </a:r>
            <a:r>
              <a:rPr lang="en-IE" sz="1800" b="0" i="0" u="none" strike="noStrike" cap="none">
                <a:solidFill>
                  <a:srgbClr val="1A6EB6"/>
                </a:solidFill>
                <a:latin typeface="Courier"/>
                <a:ea typeface="Courier"/>
                <a:cs typeface="Courier"/>
                <a:sym typeface="Courier"/>
              </a:rPr>
              <a:t>say_for_seconds</a:t>
            </a:r>
            <a:r>
              <a:rPr lang="en-IE" sz="1800" b="0" i="0" u="none" strike="noStrike" cap="none">
                <a:solidFill>
                  <a:schemeClr val="dk1"/>
                </a:solidFill>
                <a:latin typeface="Courier"/>
                <a:ea typeface="Courier"/>
                <a:cs typeface="Courier"/>
                <a:sym typeface="Courier"/>
              </a:rPr>
              <a:t>(</a:t>
            </a:r>
            <a:r>
              <a:rPr lang="en-IE" sz="1800" b="0" i="0" u="none" strike="noStrike" cap="none">
                <a:solidFill>
                  <a:srgbClr val="C00000"/>
                </a:solidFill>
                <a:latin typeface="Courier"/>
                <a:ea typeface="Courier"/>
                <a:cs typeface="Courier"/>
                <a:sym typeface="Courier"/>
              </a:rPr>
              <a:t>"I will move this much"</a:t>
            </a:r>
            <a:r>
              <a:rPr lang="en-IE" sz="1800" b="0" i="0" u="none" strike="noStrike" cap="none">
                <a:solidFill>
                  <a:schemeClr val="dk1"/>
                </a:solidFill>
                <a:latin typeface="Courier"/>
                <a:ea typeface="Courier"/>
                <a:cs typeface="Courier"/>
                <a:sym typeface="Courier"/>
              </a:rPr>
              <a:t>, </a:t>
            </a:r>
            <a:r>
              <a:rPr lang="en-IE" sz="1800" b="0" i="0" u="none" strike="noStrike" cap="none">
                <a:solidFill>
                  <a:srgbClr val="1A6EB6"/>
                </a:solidFill>
                <a:latin typeface="Courier"/>
                <a:ea typeface="Courier"/>
                <a:cs typeface="Courier"/>
                <a:sym typeface="Courier"/>
              </a:rPr>
              <a:t>1</a:t>
            </a:r>
            <a:r>
              <a:rPr lang="en-IE" sz="1800" b="0" i="0" u="none" strike="noStrike" cap="none">
                <a:solidFill>
                  <a:schemeClr val="dk1"/>
                </a:solidFill>
                <a:latin typeface="Courier"/>
                <a:ea typeface="Courier"/>
                <a:cs typeface="Courier"/>
                <a:sym typeface="Courier"/>
              </a:rPr>
              <a:t>)</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1200"/>
              </a:spcBef>
              <a:spcAft>
                <a:spcPts val="0"/>
              </a:spcAft>
              <a:buClr>
                <a:srgbClr val="000000"/>
              </a:buClr>
              <a:buSzPts val="1800"/>
              <a:buFont typeface="Arial"/>
              <a:buNone/>
            </a:pPr>
            <a:r>
              <a:rPr lang="en-IE" sz="1800" b="0" i="0" u="none" strike="noStrike" cap="none">
                <a:solidFill>
                  <a:srgbClr val="008000"/>
                </a:solidFill>
                <a:latin typeface="Courier"/>
                <a:ea typeface="Courier"/>
                <a:cs typeface="Courier"/>
                <a:sym typeface="Courier"/>
              </a:rPr>
              <a:t>	</a:t>
            </a:r>
            <a:r>
              <a:rPr lang="en-IE" sz="1800" b="0" i="0" u="none" strike="noStrike" cap="none">
                <a:solidFill>
                  <a:srgbClr val="1A6EB6"/>
                </a:solidFill>
                <a:latin typeface="Courier"/>
                <a:ea typeface="Courier"/>
                <a:cs typeface="Courier"/>
                <a:sym typeface="Courier"/>
              </a:rPr>
              <a:t>self</a:t>
            </a:r>
            <a:r>
              <a:rPr lang="en-IE" sz="1800" b="0" i="0" u="none" strike="noStrike" cap="none">
                <a:solidFill>
                  <a:schemeClr val="dk1"/>
                </a:solidFill>
                <a:latin typeface="Courier"/>
                <a:ea typeface="Courier"/>
                <a:cs typeface="Courier"/>
                <a:sym typeface="Courier"/>
              </a:rPr>
              <a:t>.</a:t>
            </a:r>
            <a:r>
              <a:rPr lang="en-IE" sz="1800" b="0" i="0" u="none" strike="noStrike" cap="none">
                <a:solidFill>
                  <a:srgbClr val="1A6EB6"/>
                </a:solidFill>
                <a:latin typeface="Courier"/>
                <a:ea typeface="Courier"/>
                <a:cs typeface="Courier"/>
                <a:sym typeface="Courier"/>
              </a:rPr>
              <a:t>say_for_seconds</a:t>
            </a:r>
            <a:r>
              <a:rPr lang="en-IE" sz="1800" b="0" i="0" u="none" strike="noStrike" cap="none">
                <a:solidFill>
                  <a:schemeClr val="dk1"/>
                </a:solidFill>
                <a:latin typeface="Courier"/>
                <a:ea typeface="Courier"/>
                <a:cs typeface="Courier"/>
                <a:sym typeface="Courier"/>
              </a:rPr>
              <a:t>(my_random_number, </a:t>
            </a:r>
            <a:r>
              <a:rPr lang="en-IE" sz="1800" b="0" i="0" u="none" strike="noStrike" cap="none">
                <a:solidFill>
                  <a:srgbClr val="1A6EB6"/>
                </a:solidFill>
                <a:latin typeface="Courier"/>
                <a:ea typeface="Courier"/>
                <a:cs typeface="Courier"/>
                <a:sym typeface="Courier"/>
              </a:rPr>
              <a:t>1</a:t>
            </a:r>
            <a:r>
              <a:rPr lang="en-IE" sz="1800" b="0" i="0" u="none" strike="noStrike" cap="none">
                <a:solidFill>
                  <a:schemeClr val="dk1"/>
                </a:solidFill>
                <a:latin typeface="Courier"/>
                <a:ea typeface="Courier"/>
                <a:cs typeface="Courier"/>
                <a:sym typeface="Courier"/>
              </a:rPr>
              <a:t>)</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1200"/>
              </a:spcBef>
              <a:spcAft>
                <a:spcPts val="0"/>
              </a:spcAft>
              <a:buClr>
                <a:srgbClr val="000000"/>
              </a:buClr>
              <a:buSzPts val="1800"/>
              <a:buFont typeface="Arial"/>
              <a:buNone/>
            </a:pPr>
            <a:r>
              <a:rPr lang="en-IE" sz="1800" b="0" i="0" u="none" strike="noStrike" cap="none">
                <a:solidFill>
                  <a:schemeClr val="dk1"/>
                </a:solidFill>
                <a:latin typeface="Courier"/>
                <a:ea typeface="Courier"/>
                <a:cs typeface="Courier"/>
                <a:sym typeface="Courier"/>
              </a:rPr>
              <a:t>	</a:t>
            </a:r>
            <a:r>
              <a:rPr lang="en-IE" sz="1800" b="0" i="0" u="none" strike="noStrike" cap="none">
                <a:solidFill>
                  <a:srgbClr val="1A6EB6"/>
                </a:solidFill>
                <a:latin typeface="Courier"/>
                <a:ea typeface="Courier"/>
                <a:cs typeface="Courier"/>
                <a:sym typeface="Courier"/>
              </a:rPr>
              <a:t>self</a:t>
            </a:r>
            <a:r>
              <a:rPr lang="en-IE" sz="1800" b="0" i="0" u="none" strike="noStrike" cap="none">
                <a:solidFill>
                  <a:schemeClr val="dk1"/>
                </a:solidFill>
                <a:latin typeface="Courier"/>
                <a:ea typeface="Courier"/>
                <a:cs typeface="Courier"/>
                <a:sym typeface="Courier"/>
              </a:rPr>
              <a:t>.</a:t>
            </a:r>
            <a:r>
              <a:rPr lang="en-IE" sz="1800" b="0" i="0" u="none" strike="noStrike" cap="none">
                <a:solidFill>
                  <a:srgbClr val="1A6EB6"/>
                </a:solidFill>
                <a:latin typeface="Courier"/>
                <a:ea typeface="Courier"/>
                <a:cs typeface="Courier"/>
                <a:sym typeface="Courier"/>
              </a:rPr>
              <a:t>change_x</a:t>
            </a:r>
            <a:r>
              <a:rPr lang="en-IE" sz="1800" b="0" i="0" u="none" strike="noStrike" cap="none">
                <a:solidFill>
                  <a:schemeClr val="dk1"/>
                </a:solidFill>
                <a:latin typeface="Courier"/>
                <a:ea typeface="Courier"/>
                <a:cs typeface="Courier"/>
                <a:sym typeface="Courier"/>
              </a:rPr>
              <a:t>(my_random_number)</a:t>
            </a:r>
            <a:endParaRPr sz="1800" b="0" i="0" u="none" strike="noStrike" cap="none">
              <a:solidFill>
                <a:schemeClr val="dk1"/>
              </a:solidFill>
              <a:latin typeface="Courier"/>
              <a:ea typeface="Courier"/>
              <a:cs typeface="Courier"/>
              <a:sym typeface="Courier"/>
            </a:endParaRPr>
          </a:p>
          <a:p>
            <a:pPr marL="0" marR="0" lvl="0" indent="0" algn="l" rtl="0">
              <a:lnSpc>
                <a:spcPct val="90000"/>
              </a:lnSpc>
              <a:spcBef>
                <a:spcPts val="1200"/>
              </a:spcBef>
              <a:spcAft>
                <a:spcPts val="0"/>
              </a:spcAft>
              <a:buClr>
                <a:srgbClr val="000000"/>
              </a:buClr>
              <a:buSzPts val="1800"/>
              <a:buFont typeface="Arial"/>
              <a:buNone/>
            </a:pPr>
            <a:endParaRPr sz="1800" b="1" i="0" u="none" strike="noStrike" cap="none">
              <a:solidFill>
                <a:schemeClr val="dk1"/>
              </a:solidFill>
              <a:latin typeface="Courier"/>
              <a:ea typeface="Courier"/>
              <a:cs typeface="Courier"/>
              <a:sym typeface="Courier"/>
            </a:endParaRPr>
          </a:p>
        </p:txBody>
      </p:sp>
      <p:pic>
        <p:nvPicPr>
          <p:cNvPr id="210" name="Google Shape;210;p5" descr="A white arrow with blue text&#10;&#10;Description automatically generated"/>
          <p:cNvPicPr preferRelativeResize="0"/>
          <p:nvPr/>
        </p:nvPicPr>
        <p:blipFill rotWithShape="1">
          <a:blip r:embed="rId3">
            <a:alphaModFix/>
          </a:blip>
          <a:srcRect/>
          <a:stretch/>
        </p:blipFill>
        <p:spPr>
          <a:xfrm>
            <a:off x="9698445" y="5450245"/>
            <a:ext cx="2816766" cy="1992131"/>
          </a:xfrm>
          <a:prstGeom prst="rect">
            <a:avLst/>
          </a:prstGeom>
          <a:noFill/>
          <a:ln>
            <a:noFill/>
          </a:ln>
        </p:spPr>
      </p:pic>
      <p:grpSp>
        <p:nvGrpSpPr>
          <p:cNvPr id="211" name="Google Shape;211;p5"/>
          <p:cNvGrpSpPr/>
          <p:nvPr/>
        </p:nvGrpSpPr>
        <p:grpSpPr>
          <a:xfrm>
            <a:off x="470775" y="4073045"/>
            <a:ext cx="11483047" cy="1714019"/>
            <a:chOff x="470775" y="3943674"/>
            <a:chExt cx="11483047" cy="1714019"/>
          </a:xfrm>
        </p:grpSpPr>
        <p:sp>
          <p:nvSpPr>
            <p:cNvPr id="212" name="Google Shape;212;p5"/>
            <p:cNvSpPr/>
            <p:nvPr/>
          </p:nvSpPr>
          <p:spPr>
            <a:xfrm>
              <a:off x="527993" y="3943674"/>
              <a:ext cx="11259376" cy="1694170"/>
            </a:xfrm>
            <a:prstGeom prst="foldedCorner">
              <a:avLst>
                <a:gd name="adj" fmla="val 27026"/>
              </a:avLst>
            </a:prstGeom>
            <a:gradFill>
              <a:gsLst>
                <a:gs pos="0">
                  <a:srgbClr val="A6B6DE">
                    <a:alpha val="43529"/>
                  </a:srgbClr>
                </a:gs>
                <a:gs pos="50000">
                  <a:srgbClr val="98AAD9">
                    <a:alpha val="65490"/>
                  </a:srgbClr>
                </a:gs>
                <a:gs pos="100000">
                  <a:srgbClr val="859CD7">
                    <a:alpha val="94509"/>
                  </a:srgbClr>
                </a:gs>
              </a:gsLst>
              <a:lin ang="5400000" scaled="0"/>
            </a:gradFill>
            <a:ln w="9525"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urier"/>
                <a:ea typeface="Courier"/>
                <a:cs typeface="Courier"/>
                <a:sym typeface="Courier"/>
              </a:endParaRPr>
            </a:p>
          </p:txBody>
        </p:sp>
        <p:sp>
          <p:nvSpPr>
            <p:cNvPr id="213" name="Google Shape;213;p5"/>
            <p:cNvSpPr txBox="1"/>
            <p:nvPr/>
          </p:nvSpPr>
          <p:spPr>
            <a:xfrm>
              <a:off x="546922" y="4039129"/>
              <a:ext cx="11406900" cy="585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600" dirty="0">
                  <a:solidFill>
                    <a:schemeClr val="dk1"/>
                  </a:solidFill>
                  <a:latin typeface="Calibri"/>
                  <a:ea typeface="Calibri"/>
                  <a:cs typeface="Calibri"/>
                  <a:sym typeface="Calibri"/>
                </a:rPr>
                <a:t>Is </a:t>
              </a:r>
              <a:r>
                <a:rPr lang="en-IE" sz="1600" dirty="0" err="1">
                  <a:solidFill>
                    <a:schemeClr val="dk1"/>
                  </a:solidFill>
                  <a:latin typeface="Calibri"/>
                  <a:ea typeface="Calibri"/>
                  <a:cs typeface="Calibri"/>
                  <a:sym typeface="Calibri"/>
                </a:rPr>
                <a:t>féidir</a:t>
              </a:r>
              <a:r>
                <a:rPr lang="en-IE" sz="1600" dirty="0">
                  <a:solidFill>
                    <a:schemeClr val="dk1"/>
                  </a:solidFill>
                  <a:latin typeface="Calibri"/>
                  <a:ea typeface="Calibri"/>
                  <a:cs typeface="Calibri"/>
                  <a:sym typeface="Calibri"/>
                </a:rPr>
                <a:t> le </a:t>
              </a:r>
              <a:r>
                <a:rPr lang="en-IE" sz="1600" dirty="0" err="1">
                  <a:solidFill>
                    <a:schemeClr val="dk1"/>
                  </a:solidFill>
                  <a:latin typeface="Calibri"/>
                  <a:ea typeface="Calibri"/>
                  <a:cs typeface="Calibri"/>
                  <a:sym typeface="Calibri"/>
                </a:rPr>
                <a:t>hathróg</a:t>
              </a:r>
              <a:r>
                <a:rPr lang="en-IE" sz="1600" dirty="0">
                  <a:solidFill>
                    <a:schemeClr val="dk1"/>
                  </a:solidFill>
                  <a:latin typeface="Calibri"/>
                  <a:ea typeface="Calibri"/>
                  <a:cs typeface="Calibri"/>
                  <a:sym typeface="Calibri"/>
                </a:rPr>
                <a:t> </a:t>
              </a:r>
              <a:r>
                <a:rPr lang="en-IE" sz="1600" dirty="0" err="1">
                  <a:solidFill>
                    <a:schemeClr val="dk1"/>
                  </a:solidFill>
                  <a:latin typeface="Calibri"/>
                  <a:ea typeface="Calibri"/>
                  <a:cs typeface="Calibri"/>
                  <a:sym typeface="Calibri"/>
                </a:rPr>
                <a:t>atá</a:t>
              </a:r>
              <a:r>
                <a:rPr lang="en-IE" sz="1600" dirty="0">
                  <a:solidFill>
                    <a:schemeClr val="dk1"/>
                  </a:solidFill>
                  <a:latin typeface="Calibri"/>
                  <a:ea typeface="Calibri"/>
                  <a:cs typeface="Calibri"/>
                  <a:sym typeface="Calibri"/>
                </a:rPr>
                <a:t> le </a:t>
              </a:r>
              <a:r>
                <a:rPr lang="en-IE" sz="1600" dirty="0" err="1">
                  <a:solidFill>
                    <a:schemeClr val="dk1"/>
                  </a:solidFill>
                  <a:latin typeface="Calibri"/>
                  <a:ea typeface="Calibri"/>
                  <a:cs typeface="Calibri"/>
                  <a:sym typeface="Calibri"/>
                </a:rPr>
                <a:t>feiceáil</a:t>
              </a:r>
              <a:r>
                <a:rPr lang="en-IE" sz="1600" dirty="0">
                  <a:solidFill>
                    <a:schemeClr val="dk1"/>
                  </a:solidFill>
                  <a:latin typeface="Calibri"/>
                  <a:ea typeface="Calibri"/>
                  <a:cs typeface="Calibri"/>
                  <a:sym typeface="Calibri"/>
                </a:rPr>
                <a:t> </a:t>
              </a:r>
              <a:r>
                <a:rPr lang="en-IE" sz="1600" dirty="0" err="1">
                  <a:solidFill>
                    <a:schemeClr val="dk1"/>
                  </a:solidFill>
                  <a:latin typeface="Calibri"/>
                  <a:ea typeface="Calibri"/>
                  <a:cs typeface="Calibri"/>
                  <a:sym typeface="Calibri"/>
                </a:rPr>
                <a:t>ar</a:t>
              </a:r>
              <a:r>
                <a:rPr lang="en-IE" sz="1600" dirty="0">
                  <a:solidFill>
                    <a:schemeClr val="dk1"/>
                  </a:solidFill>
                  <a:latin typeface="Calibri"/>
                  <a:ea typeface="Calibri"/>
                  <a:cs typeface="Calibri"/>
                  <a:sym typeface="Calibri"/>
                </a:rPr>
                <a:t> an stage (</a:t>
              </a:r>
              <a:r>
                <a:rPr lang="en-IE" sz="1600" dirty="0" err="1">
                  <a:solidFill>
                    <a:schemeClr val="dk1"/>
                  </a:solidFill>
                  <a:latin typeface="Calibri"/>
                  <a:ea typeface="Calibri"/>
                  <a:cs typeface="Calibri"/>
                  <a:sym typeface="Calibri"/>
                </a:rPr>
                <a:t>stáitse</a:t>
              </a:r>
              <a:r>
                <a:rPr lang="en-IE" sz="1600" dirty="0">
                  <a:solidFill>
                    <a:schemeClr val="dk1"/>
                  </a:solidFill>
                  <a:latin typeface="Calibri"/>
                  <a:ea typeface="Calibri"/>
                  <a:cs typeface="Calibri"/>
                  <a:sym typeface="Calibri"/>
                </a:rPr>
                <a:t>) </a:t>
              </a:r>
              <a:r>
                <a:rPr lang="en-IE" sz="1600" dirty="0" err="1">
                  <a:solidFill>
                    <a:schemeClr val="dk1"/>
                  </a:solidFill>
                  <a:latin typeface="Calibri"/>
                  <a:ea typeface="Calibri"/>
                  <a:cs typeface="Calibri"/>
                  <a:sym typeface="Calibri"/>
                </a:rPr>
                <a:t>cabhrú</a:t>
              </a:r>
              <a:r>
                <a:rPr lang="en-IE" sz="1600" dirty="0">
                  <a:solidFill>
                    <a:schemeClr val="dk1"/>
                  </a:solidFill>
                  <a:latin typeface="Calibri"/>
                  <a:ea typeface="Calibri"/>
                  <a:cs typeface="Calibri"/>
                  <a:sym typeface="Calibri"/>
                </a:rPr>
                <a:t> </a:t>
              </a:r>
              <a:r>
                <a:rPr lang="en-IE" sz="1600" dirty="0" err="1">
                  <a:solidFill>
                    <a:schemeClr val="dk1"/>
                  </a:solidFill>
                  <a:latin typeface="Calibri"/>
                  <a:ea typeface="Calibri"/>
                  <a:cs typeface="Calibri"/>
                  <a:sym typeface="Calibri"/>
                </a:rPr>
                <a:t>leat</a:t>
              </a:r>
              <a:r>
                <a:rPr lang="en-IE" sz="1600" dirty="0">
                  <a:solidFill>
                    <a:schemeClr val="dk1"/>
                  </a:solidFill>
                  <a:latin typeface="Calibri"/>
                  <a:ea typeface="Calibri"/>
                  <a:cs typeface="Calibri"/>
                  <a:sym typeface="Calibri"/>
                </a:rPr>
                <a:t> a </a:t>
              </a:r>
              <a:r>
                <a:rPr lang="en-IE" sz="1600" dirty="0" err="1">
                  <a:solidFill>
                    <a:schemeClr val="dk1"/>
                  </a:solidFill>
                  <a:latin typeface="Calibri"/>
                  <a:ea typeface="Calibri"/>
                  <a:cs typeface="Calibri"/>
                  <a:sym typeface="Calibri"/>
                </a:rPr>
                <a:t>thuiscint</a:t>
              </a:r>
              <a:r>
                <a:rPr lang="en-IE" sz="1600" dirty="0">
                  <a:solidFill>
                    <a:schemeClr val="dk1"/>
                  </a:solidFill>
                  <a:latin typeface="Calibri"/>
                  <a:ea typeface="Calibri"/>
                  <a:cs typeface="Calibri"/>
                  <a:sym typeface="Calibri"/>
                </a:rPr>
                <a:t> cad </a:t>
              </a:r>
              <a:r>
                <a:rPr lang="en-IE" sz="1600" dirty="0" err="1">
                  <a:solidFill>
                    <a:schemeClr val="dk1"/>
                  </a:solidFill>
                  <a:latin typeface="Calibri"/>
                  <a:ea typeface="Calibri"/>
                  <a:cs typeface="Calibri"/>
                  <a:sym typeface="Calibri"/>
                </a:rPr>
                <a:t>atá</a:t>
              </a:r>
              <a:r>
                <a:rPr lang="en-IE" sz="1600" dirty="0">
                  <a:solidFill>
                    <a:schemeClr val="dk1"/>
                  </a:solidFill>
                  <a:latin typeface="Calibri"/>
                  <a:ea typeface="Calibri"/>
                  <a:cs typeface="Calibri"/>
                  <a:sym typeface="Calibri"/>
                </a:rPr>
                <a:t> </a:t>
              </a:r>
              <a:r>
                <a:rPr lang="en-IE" sz="1600" dirty="0" err="1">
                  <a:solidFill>
                    <a:schemeClr val="dk1"/>
                  </a:solidFill>
                  <a:latin typeface="Calibri"/>
                  <a:ea typeface="Calibri"/>
                  <a:cs typeface="Calibri"/>
                  <a:sym typeface="Calibri"/>
                </a:rPr>
                <a:t>mícheart</a:t>
              </a:r>
              <a:r>
                <a:rPr lang="en-IE" sz="1600" dirty="0">
                  <a:solidFill>
                    <a:schemeClr val="dk1"/>
                  </a:solidFill>
                  <a:latin typeface="Calibri"/>
                  <a:ea typeface="Calibri"/>
                  <a:cs typeface="Calibri"/>
                  <a:sym typeface="Calibri"/>
                </a:rPr>
                <a:t> </a:t>
              </a:r>
              <a:r>
                <a:rPr lang="en-IE" sz="1600" dirty="0" err="1">
                  <a:solidFill>
                    <a:schemeClr val="dk1"/>
                  </a:solidFill>
                  <a:latin typeface="Calibri"/>
                  <a:ea typeface="Calibri"/>
                  <a:cs typeface="Calibri"/>
                  <a:sym typeface="Calibri"/>
                </a:rPr>
                <a:t>má</a:t>
              </a:r>
              <a:r>
                <a:rPr lang="en-IE" sz="1600" dirty="0">
                  <a:solidFill>
                    <a:schemeClr val="dk1"/>
                  </a:solidFill>
                  <a:latin typeface="Calibri"/>
                  <a:ea typeface="Calibri"/>
                  <a:cs typeface="Calibri"/>
                  <a:sym typeface="Calibri"/>
                </a:rPr>
                <a:t> </a:t>
              </a:r>
              <a:r>
                <a:rPr lang="en-IE" sz="1600" dirty="0" err="1">
                  <a:solidFill>
                    <a:schemeClr val="dk1"/>
                  </a:solidFill>
                  <a:latin typeface="Calibri"/>
                  <a:ea typeface="Calibri"/>
                  <a:cs typeface="Calibri"/>
                  <a:sym typeface="Calibri"/>
                </a:rPr>
                <a:t>tá</a:t>
              </a:r>
              <a:r>
                <a:rPr lang="en-IE" sz="1600" dirty="0">
                  <a:solidFill>
                    <a:schemeClr val="dk1"/>
                  </a:solidFill>
                  <a:latin typeface="Calibri"/>
                  <a:ea typeface="Calibri"/>
                  <a:cs typeface="Calibri"/>
                  <a:sym typeface="Calibri"/>
                </a:rPr>
                <a:t> do </a:t>
              </a:r>
              <a:r>
                <a:rPr lang="en-IE" sz="1600" dirty="0" err="1">
                  <a:solidFill>
                    <a:schemeClr val="dk1"/>
                  </a:solidFill>
                  <a:latin typeface="Calibri"/>
                  <a:ea typeface="Calibri"/>
                  <a:cs typeface="Calibri"/>
                  <a:sym typeface="Calibri"/>
                </a:rPr>
                <a:t>chlár</a:t>
              </a:r>
              <a:r>
                <a:rPr lang="en-IE" sz="1600" dirty="0">
                  <a:solidFill>
                    <a:schemeClr val="dk1"/>
                  </a:solidFill>
                  <a:latin typeface="Calibri"/>
                  <a:ea typeface="Calibri"/>
                  <a:cs typeface="Calibri"/>
                  <a:sym typeface="Calibri"/>
                </a:rPr>
                <a:t> ag </a:t>
              </a:r>
              <a:r>
                <a:rPr lang="en-IE" sz="1600" dirty="0" err="1">
                  <a:solidFill>
                    <a:schemeClr val="dk1"/>
                  </a:solidFill>
                  <a:latin typeface="Calibri"/>
                  <a:ea typeface="Calibri"/>
                  <a:cs typeface="Calibri"/>
                  <a:sym typeface="Calibri"/>
                </a:rPr>
                <a:t>iompar</a:t>
              </a:r>
              <a:r>
                <a:rPr lang="en-IE" sz="1600" dirty="0">
                  <a:solidFill>
                    <a:schemeClr val="dk1"/>
                  </a:solidFill>
                  <a:latin typeface="Calibri"/>
                  <a:ea typeface="Calibri"/>
                  <a:cs typeface="Calibri"/>
                  <a:sym typeface="Calibri"/>
                </a:rPr>
                <a:t> </a:t>
              </a:r>
              <a:r>
                <a:rPr lang="en-IE" sz="1600" dirty="0" err="1">
                  <a:solidFill>
                    <a:schemeClr val="dk1"/>
                  </a:solidFill>
                  <a:latin typeface="Calibri"/>
                  <a:ea typeface="Calibri"/>
                  <a:cs typeface="Calibri"/>
                  <a:sym typeface="Calibri"/>
                </a:rPr>
                <a:t>ar</a:t>
              </a:r>
              <a:r>
                <a:rPr lang="en-IE" sz="1600" dirty="0">
                  <a:solidFill>
                    <a:schemeClr val="dk1"/>
                  </a:solidFill>
                  <a:latin typeface="Calibri"/>
                  <a:ea typeface="Calibri"/>
                  <a:cs typeface="Calibri"/>
                  <a:sym typeface="Calibri"/>
                </a:rPr>
                <a:t> </a:t>
              </a:r>
              <a:r>
                <a:rPr lang="en-IE" sz="1600" dirty="0" err="1">
                  <a:solidFill>
                    <a:schemeClr val="dk1"/>
                  </a:solidFill>
                  <a:latin typeface="Calibri"/>
                  <a:ea typeface="Calibri"/>
                  <a:cs typeface="Calibri"/>
                  <a:sym typeface="Calibri"/>
                </a:rPr>
                <a:t>bhealach</a:t>
              </a:r>
              <a:r>
                <a:rPr lang="en-IE" sz="1600" dirty="0">
                  <a:solidFill>
                    <a:schemeClr val="dk1"/>
                  </a:solidFill>
                  <a:latin typeface="Calibri"/>
                  <a:ea typeface="Calibri"/>
                  <a:cs typeface="Calibri"/>
                  <a:sym typeface="Calibri"/>
                </a:rPr>
                <a:t> </a:t>
              </a:r>
              <a:r>
                <a:rPr lang="en-IE" sz="1600" dirty="0" err="1">
                  <a:solidFill>
                    <a:schemeClr val="dk1"/>
                  </a:solidFill>
                  <a:latin typeface="Calibri"/>
                  <a:ea typeface="Calibri"/>
                  <a:cs typeface="Calibri"/>
                  <a:sym typeface="Calibri"/>
                </a:rPr>
                <a:t>nach</a:t>
              </a:r>
              <a:r>
                <a:rPr lang="en-IE" sz="1600" dirty="0">
                  <a:solidFill>
                    <a:schemeClr val="dk1"/>
                  </a:solidFill>
                  <a:latin typeface="Calibri"/>
                  <a:ea typeface="Calibri"/>
                  <a:cs typeface="Calibri"/>
                  <a:sym typeface="Calibri"/>
                </a:rPr>
                <a:t> </a:t>
              </a:r>
              <a:r>
                <a:rPr lang="en-IE" sz="1600" dirty="0" err="1">
                  <a:solidFill>
                    <a:schemeClr val="dk1"/>
                  </a:solidFill>
                  <a:latin typeface="Calibri"/>
                  <a:ea typeface="Calibri"/>
                  <a:cs typeface="Calibri"/>
                  <a:sym typeface="Calibri"/>
                </a:rPr>
                <a:t>raibh</a:t>
              </a:r>
              <a:r>
                <a:rPr lang="en-IE" sz="1600" dirty="0">
                  <a:solidFill>
                    <a:schemeClr val="dk1"/>
                  </a:solidFill>
                  <a:latin typeface="Calibri"/>
                  <a:ea typeface="Calibri"/>
                  <a:cs typeface="Calibri"/>
                  <a:sym typeface="Calibri"/>
                </a:rPr>
                <a:t> </a:t>
              </a:r>
              <a:r>
                <a:rPr lang="en-IE" sz="1600" dirty="0" err="1">
                  <a:solidFill>
                    <a:schemeClr val="dk1"/>
                  </a:solidFill>
                  <a:latin typeface="Calibri"/>
                  <a:ea typeface="Calibri"/>
                  <a:cs typeface="Calibri"/>
                  <a:sym typeface="Calibri"/>
                </a:rPr>
                <a:t>súil</a:t>
              </a:r>
              <a:r>
                <a:rPr lang="en-IE" sz="1600" dirty="0">
                  <a:solidFill>
                    <a:schemeClr val="dk1"/>
                  </a:solidFill>
                  <a:latin typeface="Calibri"/>
                  <a:ea typeface="Calibri"/>
                  <a:cs typeface="Calibri"/>
                  <a:sym typeface="Calibri"/>
                </a:rPr>
                <a:t> </a:t>
              </a:r>
              <a:r>
                <a:rPr lang="en-IE" sz="1600" dirty="0" err="1">
                  <a:solidFill>
                    <a:schemeClr val="dk1"/>
                  </a:solidFill>
                  <a:latin typeface="Calibri"/>
                  <a:ea typeface="Calibri"/>
                  <a:cs typeface="Calibri"/>
                  <a:sym typeface="Calibri"/>
                </a:rPr>
                <a:t>agat</a:t>
              </a:r>
              <a:r>
                <a:rPr lang="en-IE" sz="1600" dirty="0">
                  <a:solidFill>
                    <a:schemeClr val="dk1"/>
                  </a:solidFill>
                  <a:latin typeface="Calibri"/>
                  <a:ea typeface="Calibri"/>
                  <a:cs typeface="Calibri"/>
                  <a:sym typeface="Calibri"/>
                </a:rPr>
                <a:t> leis…</a:t>
              </a:r>
              <a:endParaRPr sz="1200" b="0" i="0" u="none" strike="noStrike" cap="none" dirty="0">
                <a:solidFill>
                  <a:srgbClr val="000000"/>
                </a:solidFill>
                <a:latin typeface="Arial"/>
                <a:ea typeface="Arial"/>
                <a:cs typeface="Arial"/>
                <a:sym typeface="Arial"/>
              </a:endParaRPr>
            </a:p>
          </p:txBody>
        </p:sp>
        <p:sp>
          <p:nvSpPr>
            <p:cNvPr id="214" name="Google Shape;214;p5"/>
            <p:cNvSpPr txBox="1"/>
            <p:nvPr/>
          </p:nvSpPr>
          <p:spPr>
            <a:xfrm>
              <a:off x="1974022" y="5054792"/>
              <a:ext cx="8766600" cy="3849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1200"/>
                </a:spcAft>
                <a:buClr>
                  <a:schemeClr val="dk1"/>
                </a:buClr>
                <a:buSzPts val="1100"/>
                <a:buFont typeface="Arial"/>
                <a:buNone/>
              </a:pPr>
              <a:r>
                <a:rPr lang="en-IE" sz="1900" dirty="0">
                  <a:solidFill>
                    <a:schemeClr val="dk1"/>
                  </a:solidFill>
                </a:rPr>
                <a:t>Nuair a </a:t>
              </a:r>
              <a:r>
                <a:rPr lang="en-IE" sz="1900" dirty="0" err="1">
                  <a:solidFill>
                    <a:schemeClr val="dk1"/>
                  </a:solidFill>
                </a:rPr>
                <a:t>aithníonn</a:t>
              </a:r>
              <a:r>
                <a:rPr lang="en-IE" sz="1900" dirty="0">
                  <a:solidFill>
                    <a:schemeClr val="dk1"/>
                  </a:solidFill>
                </a:rPr>
                <a:t> </a:t>
              </a:r>
              <a:r>
                <a:rPr lang="en-IE" sz="1900" dirty="0" err="1">
                  <a:solidFill>
                    <a:schemeClr val="dk1"/>
                  </a:solidFill>
                </a:rPr>
                <a:t>tú</a:t>
              </a:r>
              <a:r>
                <a:rPr lang="en-IE" sz="1900" dirty="0">
                  <a:solidFill>
                    <a:schemeClr val="dk1"/>
                  </a:solidFill>
                </a:rPr>
                <a:t> </a:t>
              </a:r>
              <a:r>
                <a:rPr lang="en-IE" sz="1900" dirty="0" err="1">
                  <a:solidFill>
                    <a:schemeClr val="dk1"/>
                  </a:solidFill>
                </a:rPr>
                <a:t>agus</a:t>
              </a:r>
              <a:r>
                <a:rPr lang="en-IE" sz="1900" dirty="0">
                  <a:solidFill>
                    <a:schemeClr val="dk1"/>
                  </a:solidFill>
                </a:rPr>
                <a:t> a </a:t>
              </a:r>
              <a:r>
                <a:rPr lang="en-IE" sz="1900" dirty="0" err="1">
                  <a:solidFill>
                    <a:schemeClr val="dk1"/>
                  </a:solidFill>
                </a:rPr>
                <a:t>bhaineann</a:t>
              </a:r>
              <a:r>
                <a:rPr lang="en-IE" sz="1900" dirty="0">
                  <a:solidFill>
                    <a:schemeClr val="dk1"/>
                  </a:solidFill>
                </a:rPr>
                <a:t> </a:t>
              </a:r>
              <a:r>
                <a:rPr lang="en-IE" sz="1900" dirty="0" err="1">
                  <a:solidFill>
                    <a:schemeClr val="dk1"/>
                  </a:solidFill>
                </a:rPr>
                <a:t>tú</a:t>
              </a:r>
              <a:r>
                <a:rPr lang="en-IE" sz="1900" dirty="0">
                  <a:solidFill>
                    <a:schemeClr val="dk1"/>
                  </a:solidFill>
                </a:rPr>
                <a:t> </a:t>
              </a:r>
              <a:r>
                <a:rPr lang="en-IE" sz="1900" dirty="0" err="1">
                  <a:solidFill>
                    <a:schemeClr val="dk1"/>
                  </a:solidFill>
                </a:rPr>
                <a:t>earráidí</a:t>
              </a:r>
              <a:r>
                <a:rPr lang="en-IE" sz="1900" dirty="0">
                  <a:solidFill>
                    <a:schemeClr val="dk1"/>
                  </a:solidFill>
                </a:rPr>
                <a:t>, </a:t>
              </a:r>
              <a:r>
                <a:rPr lang="en-IE" sz="1900" dirty="0" err="1">
                  <a:solidFill>
                    <a:schemeClr val="dk1"/>
                  </a:solidFill>
                </a:rPr>
                <a:t>tá</a:t>
              </a:r>
              <a:r>
                <a:rPr lang="en-IE" sz="1900" dirty="0">
                  <a:solidFill>
                    <a:schemeClr val="dk1"/>
                  </a:solidFill>
                </a:rPr>
                <a:t> </a:t>
              </a:r>
              <a:r>
                <a:rPr lang="en-IE" sz="1900" dirty="0" err="1">
                  <a:solidFill>
                    <a:schemeClr val="dk1"/>
                  </a:solidFill>
                </a:rPr>
                <a:t>tú</a:t>
              </a:r>
              <a:r>
                <a:rPr lang="en-IE" sz="1900" dirty="0">
                  <a:solidFill>
                    <a:schemeClr val="dk1"/>
                  </a:solidFill>
                </a:rPr>
                <a:t> ag </a:t>
              </a:r>
              <a:r>
                <a:rPr lang="en-IE" sz="1900" b="1" dirty="0" err="1">
                  <a:solidFill>
                    <a:schemeClr val="dk1"/>
                  </a:solidFill>
                </a:rPr>
                <a:t>dífhabhtú</a:t>
              </a:r>
              <a:r>
                <a:rPr lang="en-IE" sz="1900" dirty="0">
                  <a:solidFill>
                    <a:schemeClr val="dk1"/>
                  </a:solidFill>
                </a:rPr>
                <a:t> </a:t>
              </a:r>
              <a:r>
                <a:rPr lang="en-IE" sz="1900" b="1" dirty="0">
                  <a:solidFill>
                    <a:schemeClr val="dk1"/>
                  </a:solidFill>
                </a:rPr>
                <a:t>do </a:t>
              </a:r>
              <a:r>
                <a:rPr lang="en-IE" sz="1900" b="1" dirty="0" err="1">
                  <a:solidFill>
                    <a:schemeClr val="dk1"/>
                  </a:solidFill>
                </a:rPr>
                <a:t>chóid</a:t>
              </a:r>
              <a:r>
                <a:rPr lang="en-IE" sz="1900" b="1" dirty="0">
                  <a:solidFill>
                    <a:schemeClr val="dk1"/>
                  </a:solidFill>
                </a:rPr>
                <a:t>!</a:t>
              </a:r>
              <a:endParaRPr sz="3100" b="1" dirty="0">
                <a:solidFill>
                  <a:schemeClr val="dk1"/>
                </a:solidFill>
                <a:latin typeface="Calibri"/>
                <a:ea typeface="Calibri"/>
                <a:cs typeface="Calibri"/>
                <a:sym typeface="Calibri"/>
              </a:endParaRPr>
            </a:p>
          </p:txBody>
        </p:sp>
        <p:sp>
          <p:nvSpPr>
            <p:cNvPr id="215" name="Google Shape;215;p5"/>
            <p:cNvSpPr txBox="1"/>
            <p:nvPr/>
          </p:nvSpPr>
          <p:spPr>
            <a:xfrm>
              <a:off x="470775" y="4485954"/>
              <a:ext cx="11316600" cy="585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600" dirty="0">
                  <a:solidFill>
                    <a:schemeClr val="dk1"/>
                  </a:solidFill>
                  <a:latin typeface="Calibri"/>
                  <a:ea typeface="Calibri"/>
                  <a:cs typeface="Calibri"/>
                  <a:sym typeface="Calibri"/>
                </a:rPr>
                <a:t>Mar </a:t>
              </a:r>
              <a:r>
                <a:rPr lang="en-IE" sz="1600" dirty="0" err="1">
                  <a:solidFill>
                    <a:schemeClr val="dk1"/>
                  </a:solidFill>
                  <a:latin typeface="Calibri"/>
                  <a:ea typeface="Calibri"/>
                  <a:cs typeface="Calibri"/>
                  <a:sym typeface="Calibri"/>
                </a:rPr>
                <a:t>shampla</a:t>
              </a:r>
              <a:r>
                <a:rPr lang="en-IE" sz="1600" dirty="0">
                  <a:solidFill>
                    <a:schemeClr val="dk1"/>
                  </a:solidFill>
                  <a:latin typeface="Calibri"/>
                  <a:ea typeface="Calibri"/>
                  <a:cs typeface="Calibri"/>
                  <a:sym typeface="Calibri"/>
                </a:rPr>
                <a:t>, </a:t>
              </a:r>
              <a:r>
                <a:rPr lang="en-IE" sz="1600" dirty="0" err="1">
                  <a:solidFill>
                    <a:schemeClr val="dk1"/>
                  </a:solidFill>
                  <a:latin typeface="Calibri"/>
                  <a:ea typeface="Calibri"/>
                  <a:cs typeface="Calibri"/>
                  <a:sym typeface="Calibri"/>
                </a:rPr>
                <a:t>má</a:t>
              </a:r>
              <a:r>
                <a:rPr lang="en-IE" sz="1600" dirty="0">
                  <a:solidFill>
                    <a:schemeClr val="dk1"/>
                  </a:solidFill>
                  <a:latin typeface="Calibri"/>
                  <a:ea typeface="Calibri"/>
                  <a:cs typeface="Calibri"/>
                  <a:sym typeface="Calibri"/>
                </a:rPr>
                <a:t> </a:t>
              </a:r>
              <a:r>
                <a:rPr lang="en-IE" sz="1600" dirty="0" err="1">
                  <a:solidFill>
                    <a:schemeClr val="dk1"/>
                  </a:solidFill>
                  <a:latin typeface="Calibri"/>
                  <a:ea typeface="Calibri"/>
                  <a:cs typeface="Calibri"/>
                  <a:sym typeface="Calibri"/>
                </a:rPr>
                <a:t>tá</a:t>
              </a:r>
              <a:r>
                <a:rPr lang="en-IE" sz="1600" dirty="0">
                  <a:solidFill>
                    <a:schemeClr val="dk1"/>
                  </a:solidFill>
                  <a:latin typeface="Calibri"/>
                  <a:ea typeface="Calibri"/>
                  <a:cs typeface="Calibri"/>
                  <a:sym typeface="Calibri"/>
                </a:rPr>
                <a:t> </a:t>
              </a:r>
              <a:r>
                <a:rPr lang="en-IE" sz="1600" dirty="0" err="1">
                  <a:solidFill>
                    <a:schemeClr val="dk1"/>
                  </a:solidFill>
                  <a:latin typeface="Calibri"/>
                  <a:ea typeface="Calibri"/>
                  <a:cs typeface="Calibri"/>
                  <a:sym typeface="Calibri"/>
                </a:rPr>
                <a:t>tú</a:t>
              </a:r>
              <a:r>
                <a:rPr lang="en-IE" sz="1600" dirty="0">
                  <a:solidFill>
                    <a:schemeClr val="dk1"/>
                  </a:solidFill>
                  <a:latin typeface="Calibri"/>
                  <a:ea typeface="Calibri"/>
                  <a:cs typeface="Calibri"/>
                  <a:sym typeface="Calibri"/>
                </a:rPr>
                <a:t> ag </a:t>
              </a:r>
              <a:r>
                <a:rPr lang="en-IE" sz="1600" dirty="0" err="1">
                  <a:solidFill>
                    <a:schemeClr val="dk1"/>
                  </a:solidFill>
                  <a:latin typeface="Calibri"/>
                  <a:ea typeface="Calibri"/>
                  <a:cs typeface="Calibri"/>
                  <a:sym typeface="Calibri"/>
                </a:rPr>
                <a:t>súil</a:t>
              </a:r>
              <a:r>
                <a:rPr lang="en-IE" sz="1600" dirty="0">
                  <a:solidFill>
                    <a:schemeClr val="dk1"/>
                  </a:solidFill>
                  <a:latin typeface="Calibri"/>
                  <a:ea typeface="Calibri"/>
                  <a:cs typeface="Calibri"/>
                  <a:sym typeface="Calibri"/>
                </a:rPr>
                <a:t> go </a:t>
              </a:r>
              <a:r>
                <a:rPr lang="en-IE" sz="1600" dirty="0" err="1">
                  <a:solidFill>
                    <a:schemeClr val="dk1"/>
                  </a:solidFill>
                  <a:latin typeface="Calibri"/>
                  <a:ea typeface="Calibri"/>
                  <a:cs typeface="Calibri"/>
                  <a:sym typeface="Calibri"/>
                </a:rPr>
                <a:t>stórálfaidh</a:t>
              </a:r>
              <a:r>
                <a:rPr lang="en-IE" sz="1600" dirty="0">
                  <a:solidFill>
                    <a:schemeClr val="dk1"/>
                  </a:solidFill>
                  <a:latin typeface="Calibri"/>
                  <a:ea typeface="Calibri"/>
                  <a:cs typeface="Calibri"/>
                  <a:sym typeface="Calibri"/>
                </a:rPr>
                <a:t> an </a:t>
              </a:r>
              <a:r>
                <a:rPr lang="en-IE" sz="1600" dirty="0" err="1">
                  <a:solidFill>
                    <a:schemeClr val="dk1"/>
                  </a:solidFill>
                  <a:latin typeface="Calibri"/>
                  <a:ea typeface="Calibri"/>
                  <a:cs typeface="Calibri"/>
                  <a:sym typeface="Calibri"/>
                </a:rPr>
                <a:t>athróg</a:t>
              </a:r>
              <a:r>
                <a:rPr lang="en-IE" sz="1600" dirty="0">
                  <a:solidFill>
                    <a:schemeClr val="dk1"/>
                  </a:solidFill>
                  <a:latin typeface="Calibri"/>
                  <a:ea typeface="Calibri"/>
                  <a:cs typeface="Calibri"/>
                  <a:sym typeface="Calibri"/>
                </a:rPr>
                <a:t> </a:t>
              </a:r>
              <a:r>
                <a:rPr lang="en-IE" sz="1600" dirty="0" err="1">
                  <a:solidFill>
                    <a:schemeClr val="dk1"/>
                  </a:solidFill>
                  <a:latin typeface="Calibri"/>
                  <a:ea typeface="Calibri"/>
                  <a:cs typeface="Calibri"/>
                  <a:sym typeface="Calibri"/>
                </a:rPr>
                <a:t>suíomh</a:t>
              </a:r>
              <a:r>
                <a:rPr lang="en-IE" sz="1600" dirty="0">
                  <a:solidFill>
                    <a:schemeClr val="dk1"/>
                  </a:solidFill>
                  <a:latin typeface="Calibri"/>
                  <a:ea typeface="Calibri"/>
                  <a:cs typeface="Calibri"/>
                  <a:sym typeface="Calibri"/>
                </a:rPr>
                <a:t> x </a:t>
              </a:r>
              <a:r>
                <a:rPr lang="en-IE" sz="1600" dirty="0" err="1">
                  <a:solidFill>
                    <a:schemeClr val="dk1"/>
                  </a:solidFill>
                  <a:latin typeface="Calibri"/>
                  <a:ea typeface="Calibri"/>
                  <a:cs typeface="Calibri"/>
                  <a:sym typeface="Calibri"/>
                </a:rPr>
                <a:t>ar</a:t>
              </a:r>
              <a:r>
                <a:rPr lang="en-IE" sz="1600" dirty="0">
                  <a:solidFill>
                    <a:schemeClr val="dk1"/>
                  </a:solidFill>
                  <a:latin typeface="Calibri"/>
                  <a:ea typeface="Calibri"/>
                  <a:cs typeface="Calibri"/>
                  <a:sym typeface="Calibri"/>
                </a:rPr>
                <a:t> an stage (</a:t>
              </a:r>
              <a:r>
                <a:rPr lang="en-IE" sz="1600" dirty="0" err="1">
                  <a:solidFill>
                    <a:schemeClr val="dk1"/>
                  </a:solidFill>
                  <a:latin typeface="Calibri"/>
                  <a:ea typeface="Calibri"/>
                  <a:cs typeface="Calibri"/>
                  <a:sym typeface="Calibri"/>
                </a:rPr>
                <a:t>stáitse</a:t>
              </a:r>
              <a:r>
                <a:rPr lang="en-IE" sz="1600" dirty="0">
                  <a:solidFill>
                    <a:schemeClr val="dk1"/>
                  </a:solidFill>
                  <a:latin typeface="Calibri"/>
                  <a:ea typeface="Calibri"/>
                  <a:cs typeface="Calibri"/>
                  <a:sym typeface="Calibri"/>
                </a:rPr>
                <a:t>) ach go </a:t>
              </a:r>
              <a:r>
                <a:rPr lang="en-IE" sz="1600" dirty="0" err="1">
                  <a:solidFill>
                    <a:schemeClr val="dk1"/>
                  </a:solidFill>
                  <a:latin typeface="Calibri"/>
                  <a:ea typeface="Calibri"/>
                  <a:cs typeface="Calibri"/>
                  <a:sym typeface="Calibri"/>
                </a:rPr>
                <a:t>léiríonn</a:t>
              </a:r>
              <a:r>
                <a:rPr lang="en-IE" sz="1600" dirty="0">
                  <a:solidFill>
                    <a:schemeClr val="dk1"/>
                  </a:solidFill>
                  <a:latin typeface="Calibri"/>
                  <a:ea typeface="Calibri"/>
                  <a:cs typeface="Calibri"/>
                  <a:sym typeface="Calibri"/>
                </a:rPr>
                <a:t> an </a:t>
              </a:r>
              <a:r>
                <a:rPr lang="en-IE" sz="1600" dirty="0" err="1">
                  <a:solidFill>
                    <a:schemeClr val="dk1"/>
                  </a:solidFill>
                  <a:latin typeface="Calibri"/>
                  <a:ea typeface="Calibri"/>
                  <a:cs typeface="Calibri"/>
                  <a:sym typeface="Calibri"/>
                </a:rPr>
                <a:t>bolgán</a:t>
              </a:r>
              <a:r>
                <a:rPr lang="en-IE" sz="1600" dirty="0">
                  <a:solidFill>
                    <a:schemeClr val="dk1"/>
                  </a:solidFill>
                  <a:latin typeface="Calibri"/>
                  <a:ea typeface="Calibri"/>
                  <a:cs typeface="Calibri"/>
                  <a:sym typeface="Calibri"/>
                </a:rPr>
                <a:t> </a:t>
              </a:r>
              <a:r>
                <a:rPr lang="en-IE" sz="1600" dirty="0" err="1">
                  <a:solidFill>
                    <a:schemeClr val="dk1"/>
                  </a:solidFill>
                  <a:latin typeface="Calibri"/>
                  <a:ea typeface="Calibri"/>
                  <a:cs typeface="Calibri"/>
                  <a:sym typeface="Calibri"/>
                </a:rPr>
                <a:t>cainte</a:t>
              </a:r>
              <a:r>
                <a:rPr lang="en-IE" sz="1600" dirty="0">
                  <a:solidFill>
                    <a:schemeClr val="dk1"/>
                  </a:solidFill>
                  <a:latin typeface="Calibri"/>
                  <a:ea typeface="Calibri"/>
                  <a:cs typeface="Calibri"/>
                  <a:sym typeface="Calibri"/>
                </a:rPr>
                <a:t> </a:t>
              </a:r>
              <a:r>
                <a:rPr lang="en-IE" sz="1600" dirty="0" err="1">
                  <a:solidFill>
                    <a:schemeClr val="dk1"/>
                  </a:solidFill>
                  <a:latin typeface="Calibri"/>
                  <a:ea typeface="Calibri"/>
                  <a:cs typeface="Calibri"/>
                  <a:sym typeface="Calibri"/>
                </a:rPr>
                <a:t>uimhir</a:t>
              </a:r>
              <a:r>
                <a:rPr lang="en-IE" sz="1600" dirty="0">
                  <a:solidFill>
                    <a:schemeClr val="dk1"/>
                  </a:solidFill>
                  <a:latin typeface="Calibri"/>
                  <a:ea typeface="Calibri"/>
                  <a:cs typeface="Calibri"/>
                  <a:sym typeface="Calibri"/>
                </a:rPr>
                <a:t> </a:t>
              </a:r>
              <a:r>
                <a:rPr lang="en-IE" sz="1600" dirty="0" err="1">
                  <a:solidFill>
                    <a:schemeClr val="dk1"/>
                  </a:solidFill>
                  <a:latin typeface="Calibri"/>
                  <a:ea typeface="Calibri"/>
                  <a:cs typeface="Calibri"/>
                  <a:sym typeface="Calibri"/>
                </a:rPr>
                <a:t>cosúil</a:t>
              </a:r>
              <a:r>
                <a:rPr lang="en-IE" sz="1600" dirty="0">
                  <a:solidFill>
                    <a:schemeClr val="dk1"/>
                  </a:solidFill>
                  <a:latin typeface="Calibri"/>
                  <a:ea typeface="Calibri"/>
                  <a:cs typeface="Calibri"/>
                  <a:sym typeface="Calibri"/>
                </a:rPr>
                <a:t> le “10000”, </a:t>
              </a:r>
              <a:r>
                <a:rPr lang="en-IE" sz="1600" dirty="0" err="1">
                  <a:solidFill>
                    <a:schemeClr val="dk1"/>
                  </a:solidFill>
                  <a:latin typeface="Calibri"/>
                  <a:ea typeface="Calibri"/>
                  <a:cs typeface="Calibri"/>
                  <a:sym typeface="Calibri"/>
                </a:rPr>
                <a:t>ansin</a:t>
              </a:r>
              <a:r>
                <a:rPr lang="en-IE" sz="1600" dirty="0">
                  <a:solidFill>
                    <a:schemeClr val="dk1"/>
                  </a:solidFill>
                  <a:latin typeface="Calibri"/>
                  <a:ea typeface="Calibri"/>
                  <a:cs typeface="Calibri"/>
                  <a:sym typeface="Calibri"/>
                </a:rPr>
                <a:t> </a:t>
              </a:r>
              <a:r>
                <a:rPr lang="en-IE" sz="1600" dirty="0" err="1">
                  <a:solidFill>
                    <a:schemeClr val="dk1"/>
                  </a:solidFill>
                  <a:latin typeface="Calibri"/>
                  <a:ea typeface="Calibri"/>
                  <a:cs typeface="Calibri"/>
                  <a:sym typeface="Calibri"/>
                </a:rPr>
                <a:t>tá</a:t>
              </a:r>
              <a:r>
                <a:rPr lang="en-IE" sz="1600" dirty="0">
                  <a:solidFill>
                    <a:schemeClr val="dk1"/>
                  </a:solidFill>
                  <a:latin typeface="Calibri"/>
                  <a:ea typeface="Calibri"/>
                  <a:cs typeface="Calibri"/>
                  <a:sym typeface="Calibri"/>
                </a:rPr>
                <a:t> a </a:t>
              </a:r>
              <a:r>
                <a:rPr lang="en-IE" sz="1600" dirty="0" err="1">
                  <a:solidFill>
                    <a:schemeClr val="dk1"/>
                  </a:solidFill>
                  <a:latin typeface="Calibri"/>
                  <a:ea typeface="Calibri"/>
                  <a:cs typeface="Calibri"/>
                  <a:sym typeface="Calibri"/>
                </a:rPr>
                <a:t>fhios</a:t>
              </a:r>
              <a:r>
                <a:rPr lang="en-IE" sz="1600" dirty="0">
                  <a:solidFill>
                    <a:schemeClr val="dk1"/>
                  </a:solidFill>
                  <a:latin typeface="Calibri"/>
                  <a:ea typeface="Calibri"/>
                  <a:cs typeface="Calibri"/>
                  <a:sym typeface="Calibri"/>
                </a:rPr>
                <a:t> </a:t>
              </a:r>
              <a:r>
                <a:rPr lang="en-IE" sz="1600" dirty="0" err="1">
                  <a:solidFill>
                    <a:schemeClr val="dk1"/>
                  </a:solidFill>
                  <a:latin typeface="Calibri"/>
                  <a:ea typeface="Calibri"/>
                  <a:cs typeface="Calibri"/>
                  <a:sym typeface="Calibri"/>
                </a:rPr>
                <a:t>agat</a:t>
              </a:r>
              <a:r>
                <a:rPr lang="en-IE" sz="1600" dirty="0">
                  <a:solidFill>
                    <a:schemeClr val="dk1"/>
                  </a:solidFill>
                  <a:latin typeface="Calibri"/>
                  <a:ea typeface="Calibri"/>
                  <a:cs typeface="Calibri"/>
                  <a:sym typeface="Calibri"/>
                </a:rPr>
                <a:t> go </a:t>
              </a:r>
              <a:r>
                <a:rPr lang="en-IE" sz="1600" dirty="0" err="1">
                  <a:solidFill>
                    <a:schemeClr val="dk1"/>
                  </a:solidFill>
                  <a:latin typeface="Calibri"/>
                  <a:ea typeface="Calibri"/>
                  <a:cs typeface="Calibri"/>
                  <a:sym typeface="Calibri"/>
                </a:rPr>
                <a:t>bhfuil</a:t>
              </a:r>
              <a:r>
                <a:rPr lang="en-IE" sz="1600" dirty="0">
                  <a:solidFill>
                    <a:schemeClr val="dk1"/>
                  </a:solidFill>
                  <a:latin typeface="Calibri"/>
                  <a:ea typeface="Calibri"/>
                  <a:cs typeface="Calibri"/>
                  <a:sym typeface="Calibri"/>
                </a:rPr>
                <a:t> </a:t>
              </a:r>
              <a:r>
                <a:rPr lang="en-IE" sz="1600" dirty="0" err="1">
                  <a:solidFill>
                    <a:schemeClr val="dk1"/>
                  </a:solidFill>
                  <a:latin typeface="Calibri"/>
                  <a:ea typeface="Calibri"/>
                  <a:cs typeface="Calibri"/>
                  <a:sym typeface="Calibri"/>
                </a:rPr>
                <a:t>earráid</a:t>
              </a:r>
              <a:r>
                <a:rPr lang="en-IE" sz="1600" dirty="0">
                  <a:solidFill>
                    <a:schemeClr val="dk1"/>
                  </a:solidFill>
                  <a:latin typeface="Calibri"/>
                  <a:ea typeface="Calibri"/>
                  <a:cs typeface="Calibri"/>
                  <a:sym typeface="Calibri"/>
                </a:rPr>
                <a:t> </a:t>
              </a:r>
              <a:r>
                <a:rPr lang="en-IE" sz="1600" dirty="0" err="1">
                  <a:solidFill>
                    <a:schemeClr val="dk1"/>
                  </a:solidFill>
                  <a:latin typeface="Calibri"/>
                  <a:ea typeface="Calibri"/>
                  <a:cs typeface="Calibri"/>
                  <a:sym typeface="Calibri"/>
                </a:rPr>
                <a:t>i</a:t>
              </a:r>
              <a:r>
                <a:rPr lang="en-IE" sz="1600" dirty="0">
                  <a:solidFill>
                    <a:schemeClr val="dk1"/>
                  </a:solidFill>
                  <a:latin typeface="Calibri"/>
                  <a:ea typeface="Calibri"/>
                  <a:cs typeface="Calibri"/>
                  <a:sym typeface="Calibri"/>
                </a:rPr>
                <a:t> do </a:t>
              </a:r>
              <a:r>
                <a:rPr lang="en-IE" sz="1600" dirty="0" err="1">
                  <a:solidFill>
                    <a:schemeClr val="dk1"/>
                  </a:solidFill>
                  <a:latin typeface="Calibri"/>
                  <a:ea typeface="Calibri"/>
                  <a:cs typeface="Calibri"/>
                  <a:sym typeface="Calibri"/>
                </a:rPr>
                <a:t>chód</a:t>
              </a:r>
              <a:r>
                <a:rPr lang="en-IE" sz="1600" dirty="0">
                  <a:solidFill>
                    <a:schemeClr val="dk1"/>
                  </a:solidFill>
                  <a:latin typeface="Calibri"/>
                  <a:ea typeface="Calibri"/>
                  <a:cs typeface="Calibri"/>
                  <a:sym typeface="Calibri"/>
                </a:rPr>
                <a:t> </a:t>
              </a:r>
              <a:r>
                <a:rPr lang="en-IE" sz="1600" dirty="0" err="1">
                  <a:solidFill>
                    <a:schemeClr val="dk1"/>
                  </a:solidFill>
                  <a:latin typeface="Calibri"/>
                  <a:ea typeface="Calibri"/>
                  <a:cs typeface="Calibri"/>
                  <a:sym typeface="Calibri"/>
                </a:rPr>
                <a:t>agus</a:t>
              </a:r>
              <a:r>
                <a:rPr lang="en-IE" sz="1600" dirty="0">
                  <a:solidFill>
                    <a:schemeClr val="dk1"/>
                  </a:solidFill>
                  <a:latin typeface="Calibri"/>
                  <a:ea typeface="Calibri"/>
                  <a:cs typeface="Calibri"/>
                  <a:sym typeface="Calibri"/>
                </a:rPr>
                <a:t> go </a:t>
              </a:r>
              <a:r>
                <a:rPr lang="en-IE" sz="1600" dirty="0" err="1">
                  <a:solidFill>
                    <a:schemeClr val="dk1"/>
                  </a:solidFill>
                  <a:latin typeface="Calibri"/>
                  <a:ea typeface="Calibri"/>
                  <a:cs typeface="Calibri"/>
                  <a:sym typeface="Calibri"/>
                </a:rPr>
                <a:t>gcaithfidh</a:t>
              </a:r>
              <a:r>
                <a:rPr lang="en-IE" sz="1600" dirty="0">
                  <a:solidFill>
                    <a:schemeClr val="dk1"/>
                  </a:solidFill>
                  <a:latin typeface="Calibri"/>
                  <a:ea typeface="Calibri"/>
                  <a:cs typeface="Calibri"/>
                  <a:sym typeface="Calibri"/>
                </a:rPr>
                <a:t> </a:t>
              </a:r>
              <a:r>
                <a:rPr lang="en-IE" sz="1600" dirty="0" err="1">
                  <a:solidFill>
                    <a:schemeClr val="dk1"/>
                  </a:solidFill>
                  <a:latin typeface="Calibri"/>
                  <a:ea typeface="Calibri"/>
                  <a:cs typeface="Calibri"/>
                  <a:sym typeface="Calibri"/>
                </a:rPr>
                <a:t>tú</a:t>
              </a:r>
              <a:r>
                <a:rPr lang="en-IE" sz="1600" dirty="0">
                  <a:solidFill>
                    <a:schemeClr val="dk1"/>
                  </a:solidFill>
                  <a:latin typeface="Calibri"/>
                  <a:ea typeface="Calibri"/>
                  <a:cs typeface="Calibri"/>
                  <a:sym typeface="Calibri"/>
                </a:rPr>
                <a:t> í a </a:t>
              </a:r>
              <a:r>
                <a:rPr lang="en-IE" sz="1600" dirty="0" err="1">
                  <a:solidFill>
                    <a:schemeClr val="dk1"/>
                  </a:solidFill>
                  <a:latin typeface="Calibri"/>
                  <a:ea typeface="Calibri"/>
                  <a:cs typeface="Calibri"/>
                  <a:sym typeface="Calibri"/>
                </a:rPr>
                <a:t>cheartú</a:t>
              </a:r>
              <a:r>
                <a:rPr lang="en-IE" sz="1600" dirty="0">
                  <a:solidFill>
                    <a:schemeClr val="dk1"/>
                  </a:solidFill>
                  <a:latin typeface="Calibri"/>
                  <a:ea typeface="Calibri"/>
                  <a:cs typeface="Calibri"/>
                  <a:sym typeface="Calibri"/>
                </a:rPr>
                <a:t>.</a:t>
              </a:r>
              <a:endParaRPr sz="1200" b="0" i="0" u="none" strike="noStrike" cap="none" dirty="0">
                <a:solidFill>
                  <a:srgbClr val="000000"/>
                </a:solidFill>
                <a:latin typeface="Arial"/>
                <a:ea typeface="Arial"/>
                <a:cs typeface="Arial"/>
                <a:sym typeface="Arial"/>
              </a:endParaRPr>
            </a:p>
          </p:txBody>
        </p:sp>
        <p:pic>
          <p:nvPicPr>
            <p:cNvPr id="216" name="Google Shape;216;p5" descr="A blue and white logo&#10;&#10;Description automatically generated"/>
            <p:cNvPicPr preferRelativeResize="0"/>
            <p:nvPr/>
          </p:nvPicPr>
          <p:blipFill rotWithShape="1">
            <a:blip r:embed="rId4">
              <a:alphaModFix/>
            </a:blip>
            <a:srcRect/>
            <a:stretch/>
          </p:blipFill>
          <p:spPr>
            <a:xfrm>
              <a:off x="1218163" y="4901834"/>
              <a:ext cx="755859" cy="755859"/>
            </a:xfrm>
            <a:prstGeom prst="rect">
              <a:avLst/>
            </a:prstGeom>
            <a:noFill/>
            <a:ln>
              <a:noFill/>
            </a:ln>
          </p:spPr>
        </p:pic>
      </p:grpSp>
      <p:pic>
        <p:nvPicPr>
          <p:cNvPr id="217" name="Google Shape;217;p5"/>
          <p:cNvPicPr preferRelativeResize="0"/>
          <p:nvPr/>
        </p:nvPicPr>
        <p:blipFill rotWithShape="1">
          <a:blip r:embed="rId5">
            <a:alphaModFix/>
          </a:blip>
          <a:srcRect/>
          <a:stretch/>
        </p:blipFill>
        <p:spPr>
          <a:xfrm>
            <a:off x="7898648" y="891501"/>
            <a:ext cx="3888721" cy="2964403"/>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17"/>
                                        </p:tgtEl>
                                        <p:attrNameLst>
                                          <p:attrName>style.visibility</p:attrName>
                                        </p:attrNameLst>
                                      </p:cBhvr>
                                      <p:to>
                                        <p:strVal val="visible"/>
                                      </p:to>
                                    </p:set>
                                    <p:animEffect transition="in" filter="fade">
                                      <p:cBhvr>
                                        <p:cTn id="11" dur="5000"/>
                                        <p:tgtEl>
                                          <p:spTgt spid="21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pic>
        <p:nvPicPr>
          <p:cNvPr id="223" name="Google Shape;223;p6" descr="A screenshot of a chat&#10;&#10;Description automatically generated"/>
          <p:cNvPicPr preferRelativeResize="0"/>
          <p:nvPr/>
        </p:nvPicPr>
        <p:blipFill rotWithShape="1">
          <a:blip r:embed="rId3">
            <a:alphaModFix/>
          </a:blip>
          <a:srcRect/>
          <a:stretch/>
        </p:blipFill>
        <p:spPr>
          <a:xfrm>
            <a:off x="6415287" y="1669021"/>
            <a:ext cx="5581422" cy="3617728"/>
          </a:xfrm>
          <a:prstGeom prst="rect">
            <a:avLst/>
          </a:prstGeom>
          <a:noFill/>
          <a:ln>
            <a:noFill/>
          </a:ln>
        </p:spPr>
      </p:pic>
      <p:sp>
        <p:nvSpPr>
          <p:cNvPr id="224" name="Google Shape;224;p6"/>
          <p:cNvSpPr txBox="1">
            <a:spLocks noGrp="1"/>
          </p:cNvSpPr>
          <p:nvPr>
            <p:ph type="title"/>
          </p:nvPr>
        </p:nvSpPr>
        <p:spPr>
          <a:xfrm>
            <a:off x="752475" y="-1192"/>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1200"/>
              </a:spcBef>
              <a:spcAft>
                <a:spcPts val="1200"/>
              </a:spcAft>
              <a:buClr>
                <a:schemeClr val="dk1"/>
              </a:buClr>
              <a:buSzPts val="1100"/>
              <a:buFont typeface="Arial"/>
              <a:buNone/>
            </a:pPr>
            <a:r>
              <a:rPr lang="en-IE" sz="4000" b="1" dirty="0" err="1"/>
              <a:t>Athróga</a:t>
            </a:r>
            <a:r>
              <a:rPr lang="en-IE" sz="4000" b="1" dirty="0"/>
              <a:t> Sprite</a:t>
            </a:r>
            <a:endParaRPr sz="4000" dirty="0"/>
          </a:p>
        </p:txBody>
      </p:sp>
      <p:sp>
        <p:nvSpPr>
          <p:cNvPr id="225" name="Google Shape;225;p6"/>
          <p:cNvSpPr txBox="1">
            <a:spLocks noGrp="1"/>
          </p:cNvSpPr>
          <p:nvPr>
            <p:ph type="body" idx="2"/>
          </p:nvPr>
        </p:nvSpPr>
        <p:spPr>
          <a:xfrm>
            <a:off x="699911" y="2217828"/>
            <a:ext cx="5715300" cy="14394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1000"/>
              </a:spcBef>
              <a:spcAft>
                <a:spcPts val="0"/>
              </a:spcAft>
              <a:buClr>
                <a:srgbClr val="005EAE"/>
              </a:buClr>
              <a:buSzPts val="2100"/>
              <a:buNone/>
            </a:pPr>
            <a:endParaRPr sz="2100" dirty="0"/>
          </a:p>
          <a:p>
            <a:pPr marL="0" lvl="0" indent="0" algn="l" rtl="0">
              <a:lnSpc>
                <a:spcPct val="90000"/>
              </a:lnSpc>
              <a:spcBef>
                <a:spcPts val="1000"/>
              </a:spcBef>
              <a:spcAft>
                <a:spcPts val="0"/>
              </a:spcAft>
              <a:buClr>
                <a:srgbClr val="005EAE"/>
              </a:buClr>
              <a:buSzPts val="2100"/>
              <a:buNone/>
            </a:pPr>
            <a:r>
              <a:rPr lang="en-IE" sz="2100" dirty="0"/>
              <a:t>Ní </a:t>
            </a:r>
            <a:r>
              <a:rPr lang="en-IE" sz="2100" dirty="0" err="1"/>
              <a:t>bhíonn</a:t>
            </a:r>
            <a:r>
              <a:rPr lang="en-IE" sz="2100" dirty="0"/>
              <a:t> an </a:t>
            </a:r>
            <a:r>
              <a:rPr lang="en-IE" sz="2100" dirty="0" err="1"/>
              <a:t>athróg</a:t>
            </a:r>
            <a:r>
              <a:rPr lang="en-IE" sz="2100" dirty="0"/>
              <a:t> </a:t>
            </a:r>
            <a:r>
              <a:rPr lang="en-IE" sz="2100" dirty="0" err="1"/>
              <a:t>ann</a:t>
            </a:r>
            <a:r>
              <a:rPr lang="en-IE" sz="2100" dirty="0"/>
              <a:t> go </a:t>
            </a:r>
            <a:r>
              <a:rPr lang="en-IE" sz="2100" dirty="0" err="1"/>
              <a:t>dtí</a:t>
            </a:r>
            <a:r>
              <a:rPr lang="en-IE" sz="2100" dirty="0"/>
              <a:t> go </a:t>
            </a:r>
            <a:r>
              <a:rPr lang="en-IE" sz="2100" dirty="0" err="1"/>
              <a:t>stórálann</a:t>
            </a:r>
            <a:r>
              <a:rPr lang="en-IE" sz="2100" dirty="0"/>
              <a:t> </a:t>
            </a:r>
            <a:r>
              <a:rPr lang="en-IE" sz="2100" dirty="0" err="1"/>
              <a:t>tú</a:t>
            </a:r>
            <a:r>
              <a:rPr lang="en-IE" sz="2100" dirty="0"/>
              <a:t> </a:t>
            </a:r>
            <a:r>
              <a:rPr lang="en-IE" sz="2100" dirty="0" err="1"/>
              <a:t>rud</a:t>
            </a:r>
            <a:r>
              <a:rPr lang="en-IE" sz="2100" dirty="0"/>
              <a:t> </a:t>
            </a:r>
            <a:r>
              <a:rPr lang="en-IE" sz="2100" dirty="0" err="1"/>
              <a:t>éigin</a:t>
            </a:r>
            <a:r>
              <a:rPr lang="en-IE" sz="2100" dirty="0"/>
              <a:t> inti, mar sin de </a:t>
            </a:r>
            <a:r>
              <a:rPr lang="en-IE" sz="2100" dirty="0" err="1"/>
              <a:t>ghnáth</a:t>
            </a:r>
            <a:r>
              <a:rPr lang="en-IE" sz="2100" dirty="0"/>
              <a:t> </a:t>
            </a:r>
            <a:r>
              <a:rPr lang="en-IE" sz="2100" dirty="0" err="1"/>
              <a:t>ba</a:t>
            </a:r>
            <a:r>
              <a:rPr lang="en-IE" sz="2100" dirty="0"/>
              <a:t> </a:t>
            </a:r>
            <a:r>
              <a:rPr lang="en-IE" sz="2100" dirty="0" err="1"/>
              <a:t>chóir</a:t>
            </a:r>
            <a:r>
              <a:rPr lang="en-IE" sz="2100" dirty="0"/>
              <a:t> </a:t>
            </a:r>
            <a:r>
              <a:rPr lang="en-IE" sz="2100" dirty="0" err="1"/>
              <a:t>iad</a:t>
            </a:r>
            <a:r>
              <a:rPr lang="en-IE" sz="2100" dirty="0"/>
              <a:t> a </a:t>
            </a:r>
            <a:r>
              <a:rPr lang="en-IE" sz="2100" dirty="0" err="1"/>
              <a:t>shocrú</a:t>
            </a:r>
            <a:r>
              <a:rPr lang="en-IE" sz="2100" dirty="0"/>
              <a:t> </a:t>
            </a:r>
            <a:r>
              <a:rPr lang="en-IE" sz="2100" dirty="0" err="1"/>
              <a:t>i</a:t>
            </a:r>
            <a:r>
              <a:rPr lang="en-IE" sz="2100" dirty="0"/>
              <a:t> script “</a:t>
            </a:r>
            <a:r>
              <a:rPr lang="en-IE" sz="2100" dirty="0" err="1"/>
              <a:t>bratach</a:t>
            </a:r>
            <a:r>
              <a:rPr lang="en-IE" sz="2100" dirty="0"/>
              <a:t> </a:t>
            </a:r>
            <a:r>
              <a:rPr lang="en-IE" sz="2100" dirty="0" err="1"/>
              <a:t>ghlas</a:t>
            </a:r>
            <a:r>
              <a:rPr lang="en-IE" sz="2100" dirty="0"/>
              <a:t>” </a:t>
            </a:r>
            <a:r>
              <a:rPr lang="en-IE" sz="2100" dirty="0" err="1"/>
              <a:t>sula</a:t>
            </a:r>
            <a:r>
              <a:rPr lang="en-IE" sz="2100" dirty="0"/>
              <a:t> </a:t>
            </a:r>
            <a:r>
              <a:rPr lang="en-IE" sz="2100" dirty="0" err="1"/>
              <a:t>dtarlaíonn</a:t>
            </a:r>
            <a:r>
              <a:rPr lang="en-IE" sz="2100" dirty="0"/>
              <a:t> </a:t>
            </a:r>
            <a:r>
              <a:rPr lang="en-IE" sz="2100" dirty="0" err="1"/>
              <a:t>aon</a:t>
            </a:r>
            <a:r>
              <a:rPr lang="en-IE" sz="2100" dirty="0"/>
              <a:t> </a:t>
            </a:r>
            <a:r>
              <a:rPr lang="en-IE" sz="2100" dirty="0" err="1"/>
              <a:t>rud</a:t>
            </a:r>
            <a:r>
              <a:rPr lang="en-IE" sz="2100" dirty="0"/>
              <a:t> </a:t>
            </a:r>
            <a:r>
              <a:rPr lang="en-IE" sz="2100" dirty="0" err="1"/>
              <a:t>eile</a:t>
            </a:r>
            <a:r>
              <a:rPr lang="en-IE" sz="2100" dirty="0"/>
              <a:t>.</a:t>
            </a:r>
            <a:endParaRPr dirty="0"/>
          </a:p>
        </p:txBody>
      </p:sp>
      <p:pic>
        <p:nvPicPr>
          <p:cNvPr id="226" name="Google Shape;226;p6" descr="A white arrow with blue text&#10;&#10;Description automatically generated"/>
          <p:cNvPicPr preferRelativeResize="0"/>
          <p:nvPr/>
        </p:nvPicPr>
        <p:blipFill rotWithShape="1">
          <a:blip r:embed="rId4">
            <a:alphaModFix/>
          </a:blip>
          <a:srcRect/>
          <a:stretch/>
        </p:blipFill>
        <p:spPr>
          <a:xfrm>
            <a:off x="9698445" y="5450245"/>
            <a:ext cx="2816766" cy="1992131"/>
          </a:xfrm>
          <a:prstGeom prst="rect">
            <a:avLst/>
          </a:prstGeom>
          <a:noFill/>
          <a:ln>
            <a:noFill/>
          </a:ln>
        </p:spPr>
      </p:pic>
      <p:sp>
        <p:nvSpPr>
          <p:cNvPr id="227" name="Google Shape;227;p6"/>
          <p:cNvSpPr txBox="1"/>
          <p:nvPr/>
        </p:nvSpPr>
        <p:spPr>
          <a:xfrm>
            <a:off x="685800" y="3845872"/>
            <a:ext cx="5241758" cy="1831888"/>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1000"/>
              </a:spcBef>
              <a:spcAft>
                <a:spcPts val="0"/>
              </a:spcAft>
              <a:buClr>
                <a:srgbClr val="005EAE"/>
              </a:buClr>
              <a:buSzPts val="2100"/>
              <a:buFont typeface="Arial"/>
              <a:buNone/>
            </a:pPr>
            <a:r>
              <a:rPr lang="en-IE" sz="2100" dirty="0">
                <a:solidFill>
                  <a:srgbClr val="005EAE"/>
                </a:solidFill>
                <a:latin typeface="Calibri"/>
                <a:ea typeface="Calibri"/>
                <a:cs typeface="Calibri"/>
                <a:sym typeface="Calibri"/>
              </a:rPr>
              <a:t>Chun </a:t>
            </a:r>
            <a:r>
              <a:rPr lang="en-IE" sz="2100" dirty="0" err="1">
                <a:solidFill>
                  <a:srgbClr val="005EAE"/>
                </a:solidFill>
                <a:latin typeface="Calibri"/>
                <a:ea typeface="Calibri"/>
                <a:cs typeface="Calibri"/>
                <a:sym typeface="Calibri"/>
              </a:rPr>
              <a:t>tagairt</a:t>
            </a:r>
            <a:r>
              <a:rPr lang="en-IE" sz="2100" dirty="0">
                <a:solidFill>
                  <a:srgbClr val="005EAE"/>
                </a:solidFill>
                <a:latin typeface="Calibri"/>
                <a:ea typeface="Calibri"/>
                <a:cs typeface="Calibri"/>
                <a:sym typeface="Calibri"/>
              </a:rPr>
              <a:t> a </a:t>
            </a:r>
            <a:r>
              <a:rPr lang="en-IE" sz="2100" dirty="0" err="1">
                <a:solidFill>
                  <a:srgbClr val="005EAE"/>
                </a:solidFill>
                <a:latin typeface="Calibri"/>
                <a:ea typeface="Calibri"/>
                <a:cs typeface="Calibri"/>
                <a:sym typeface="Calibri"/>
              </a:rPr>
              <a:t>dhéanamh</a:t>
            </a:r>
            <a:r>
              <a:rPr lang="en-IE" sz="2100" dirty="0">
                <a:solidFill>
                  <a:srgbClr val="005EAE"/>
                </a:solidFill>
                <a:latin typeface="Calibri"/>
                <a:ea typeface="Calibri"/>
                <a:cs typeface="Calibri"/>
                <a:sym typeface="Calibri"/>
              </a:rPr>
              <a:t> do </a:t>
            </a:r>
            <a:r>
              <a:rPr lang="en-IE" sz="2100" dirty="0" err="1">
                <a:solidFill>
                  <a:srgbClr val="005EAE"/>
                </a:solidFill>
                <a:latin typeface="Calibri"/>
                <a:ea typeface="Calibri"/>
                <a:cs typeface="Calibri"/>
                <a:sym typeface="Calibri"/>
              </a:rPr>
              <a:t>na</a:t>
            </a:r>
            <a:r>
              <a:rPr lang="en-IE" sz="2100"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hathróga</a:t>
            </a:r>
            <a:r>
              <a:rPr lang="en-IE" sz="2100"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seo</a:t>
            </a:r>
            <a:r>
              <a:rPr lang="en-IE" sz="2100"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i</a:t>
            </a:r>
            <a:r>
              <a:rPr lang="en-IE" sz="2100"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scripteanna</a:t>
            </a:r>
            <a:r>
              <a:rPr lang="en-IE" sz="2100"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laistigh</a:t>
            </a:r>
            <a:r>
              <a:rPr lang="en-IE" sz="2100" dirty="0">
                <a:solidFill>
                  <a:srgbClr val="005EAE"/>
                </a:solidFill>
                <a:latin typeface="Calibri"/>
                <a:ea typeface="Calibri"/>
                <a:cs typeface="Calibri"/>
                <a:sym typeface="Calibri"/>
              </a:rPr>
              <a:t> den Sprite (</a:t>
            </a:r>
            <a:r>
              <a:rPr lang="en-IE" sz="2100" dirty="0" err="1">
                <a:solidFill>
                  <a:srgbClr val="005EAE"/>
                </a:solidFill>
                <a:latin typeface="Calibri"/>
                <a:ea typeface="Calibri"/>
                <a:cs typeface="Calibri"/>
                <a:sym typeface="Calibri"/>
              </a:rPr>
              <a:t>Sprid</a:t>
            </a:r>
            <a:r>
              <a:rPr lang="en-IE" sz="2100"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úsáidtear</a:t>
            </a:r>
            <a:r>
              <a:rPr lang="en-IE" sz="2100" dirty="0">
                <a:solidFill>
                  <a:srgbClr val="005EAE"/>
                </a:solidFill>
                <a:latin typeface="Calibri"/>
                <a:ea typeface="Calibri"/>
                <a:cs typeface="Calibri"/>
                <a:sym typeface="Calibri"/>
              </a:rPr>
              <a:t> an </a:t>
            </a:r>
            <a:r>
              <a:rPr lang="en-IE" sz="2100" dirty="0" err="1">
                <a:solidFill>
                  <a:srgbClr val="005EAE"/>
                </a:solidFill>
                <a:latin typeface="Calibri"/>
                <a:ea typeface="Calibri"/>
                <a:cs typeface="Calibri"/>
                <a:sym typeface="Calibri"/>
              </a:rPr>
              <a:t>chomhréir</a:t>
            </a:r>
            <a:r>
              <a:rPr lang="en-IE" sz="2100"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speisialta</a:t>
            </a:r>
            <a:r>
              <a:rPr lang="en-IE" sz="2100" b="0" i="0" u="none" strike="noStrike" cap="none" dirty="0">
                <a:solidFill>
                  <a:srgbClr val="005EAE"/>
                </a:solidFill>
                <a:latin typeface="Calibri"/>
                <a:ea typeface="Calibri"/>
                <a:cs typeface="Calibri"/>
                <a:sym typeface="Calibri"/>
              </a:rPr>
              <a:t>  </a:t>
            </a:r>
            <a:r>
              <a:rPr lang="en-IE" sz="1600" b="1" i="0" u="none" strike="noStrike" cap="none" dirty="0">
                <a:solidFill>
                  <a:srgbClr val="008000"/>
                </a:solidFill>
                <a:latin typeface="Courier"/>
                <a:ea typeface="Courier"/>
                <a:cs typeface="Courier"/>
                <a:sym typeface="Courier"/>
              </a:rPr>
              <a:t>self.</a:t>
            </a:r>
            <a:r>
              <a:rPr lang="en-IE" sz="2100" b="0" i="0" u="none" strike="noStrike" cap="none"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agus</a:t>
            </a:r>
            <a:r>
              <a:rPr lang="en-IE" sz="2100"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ina</a:t>
            </a:r>
            <a:r>
              <a:rPr lang="en-IE" sz="2100"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dhiaidh</a:t>
            </a:r>
            <a:r>
              <a:rPr lang="en-IE" sz="2100" dirty="0">
                <a:solidFill>
                  <a:srgbClr val="005EAE"/>
                </a:solidFill>
                <a:latin typeface="Calibri"/>
                <a:ea typeface="Calibri"/>
                <a:cs typeface="Calibri"/>
                <a:sym typeface="Calibri"/>
              </a:rPr>
              <a:t> sin, </a:t>
            </a:r>
            <a:r>
              <a:rPr lang="en-IE" sz="2100" dirty="0" err="1">
                <a:solidFill>
                  <a:srgbClr val="005EAE"/>
                </a:solidFill>
                <a:latin typeface="Calibri"/>
                <a:ea typeface="Calibri"/>
                <a:cs typeface="Calibri"/>
                <a:sym typeface="Calibri"/>
              </a:rPr>
              <a:t>ainm</a:t>
            </a:r>
            <a:r>
              <a:rPr lang="en-IE" sz="2100"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na</a:t>
            </a:r>
            <a:r>
              <a:rPr lang="en-IE" sz="2100"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hathróige</a:t>
            </a:r>
            <a:r>
              <a:rPr lang="en-IE" sz="2100" dirty="0">
                <a:solidFill>
                  <a:srgbClr val="005EAE"/>
                </a:solidFill>
                <a:latin typeface="Calibri"/>
                <a:ea typeface="Calibri"/>
                <a:cs typeface="Calibri"/>
                <a:sym typeface="Calibri"/>
              </a:rPr>
              <a:t>.</a:t>
            </a:r>
            <a:endParaRPr sz="2100" dirty="0">
              <a:solidFill>
                <a:srgbClr val="005EAE"/>
              </a:solidFill>
              <a:latin typeface="Calibri"/>
              <a:ea typeface="Calibri"/>
              <a:cs typeface="Calibri"/>
              <a:sym typeface="Calibri"/>
            </a:endParaRPr>
          </a:p>
          <a:p>
            <a:pPr marL="0" marR="0" lvl="0" indent="0" algn="l" rtl="0">
              <a:lnSpc>
                <a:spcPct val="90000"/>
              </a:lnSpc>
              <a:spcBef>
                <a:spcPts val="1000"/>
              </a:spcBef>
              <a:spcAft>
                <a:spcPts val="0"/>
              </a:spcAft>
              <a:buClr>
                <a:srgbClr val="005EAE"/>
              </a:buClr>
              <a:buSzPts val="2100"/>
              <a:buFont typeface="Arial"/>
              <a:buNone/>
            </a:pPr>
            <a:endParaRPr sz="2100" dirty="0">
              <a:solidFill>
                <a:srgbClr val="005EAE"/>
              </a:solidFill>
              <a:latin typeface="Calibri"/>
              <a:ea typeface="Calibri"/>
              <a:cs typeface="Calibri"/>
              <a:sym typeface="Calibri"/>
            </a:endParaRPr>
          </a:p>
        </p:txBody>
      </p:sp>
      <p:sp>
        <p:nvSpPr>
          <p:cNvPr id="228" name="Google Shape;228;p6"/>
          <p:cNvSpPr/>
          <p:nvPr/>
        </p:nvSpPr>
        <p:spPr>
          <a:xfrm>
            <a:off x="3350826" y="1519596"/>
            <a:ext cx="1070621" cy="356176"/>
          </a:xfrm>
          <a:prstGeom prst="rect">
            <a:avLst/>
          </a:prstGeom>
          <a:noFill/>
          <a:ln w="9525" cap="flat" cmpd="sng">
            <a:solidFill>
              <a:srgbClr val="0070C0"/>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2"/>
              </a:solidFill>
              <a:latin typeface="Calibri"/>
              <a:ea typeface="Calibri"/>
              <a:cs typeface="Calibri"/>
              <a:sym typeface="Calibri"/>
            </a:endParaRPr>
          </a:p>
        </p:txBody>
      </p:sp>
      <p:sp>
        <p:nvSpPr>
          <p:cNvPr id="229" name="Google Shape;229;p6"/>
          <p:cNvSpPr/>
          <p:nvPr/>
        </p:nvSpPr>
        <p:spPr>
          <a:xfrm>
            <a:off x="7428937" y="2330985"/>
            <a:ext cx="858955" cy="285620"/>
          </a:xfrm>
          <a:prstGeom prst="rect">
            <a:avLst/>
          </a:prstGeom>
          <a:noFill/>
          <a:ln w="9525" cap="flat" cmpd="sng">
            <a:solidFill>
              <a:srgbClr val="0070C0"/>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2"/>
              </a:solidFill>
              <a:latin typeface="Calibri"/>
              <a:ea typeface="Calibri"/>
              <a:cs typeface="Calibri"/>
              <a:sym typeface="Calibri"/>
            </a:endParaRPr>
          </a:p>
        </p:txBody>
      </p:sp>
      <p:sp>
        <p:nvSpPr>
          <p:cNvPr id="230" name="Google Shape;230;p6"/>
          <p:cNvSpPr/>
          <p:nvPr/>
        </p:nvSpPr>
        <p:spPr>
          <a:xfrm>
            <a:off x="7428937" y="3473985"/>
            <a:ext cx="858955" cy="285620"/>
          </a:xfrm>
          <a:prstGeom prst="rect">
            <a:avLst/>
          </a:prstGeom>
          <a:noFill/>
          <a:ln w="9525" cap="flat" cmpd="sng">
            <a:solidFill>
              <a:srgbClr val="0070C0"/>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2"/>
              </a:solidFill>
              <a:latin typeface="Calibri"/>
              <a:ea typeface="Calibri"/>
              <a:cs typeface="Calibri"/>
              <a:sym typeface="Calibri"/>
            </a:endParaRPr>
          </a:p>
        </p:txBody>
      </p:sp>
      <p:sp>
        <p:nvSpPr>
          <p:cNvPr id="231" name="Google Shape;231;p6"/>
          <p:cNvSpPr/>
          <p:nvPr/>
        </p:nvSpPr>
        <p:spPr>
          <a:xfrm>
            <a:off x="9460937" y="4637305"/>
            <a:ext cx="807026" cy="299731"/>
          </a:xfrm>
          <a:prstGeom prst="rect">
            <a:avLst/>
          </a:prstGeom>
          <a:noFill/>
          <a:ln w="9525" cap="flat" cmpd="sng">
            <a:solidFill>
              <a:srgbClr val="0070C0"/>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2"/>
              </a:solidFill>
              <a:latin typeface="Calibri"/>
              <a:ea typeface="Calibri"/>
              <a:cs typeface="Calibri"/>
              <a:sym typeface="Calibri"/>
            </a:endParaRPr>
          </a:p>
        </p:txBody>
      </p:sp>
      <p:sp>
        <p:nvSpPr>
          <p:cNvPr id="232" name="Google Shape;232;p6"/>
          <p:cNvSpPr/>
          <p:nvPr/>
        </p:nvSpPr>
        <p:spPr>
          <a:xfrm>
            <a:off x="4657719" y="2613638"/>
            <a:ext cx="763445" cy="332331"/>
          </a:xfrm>
          <a:prstGeom prst="rect">
            <a:avLst/>
          </a:prstGeom>
          <a:noFill/>
          <a:ln w="9525" cap="flat" cmpd="sng">
            <a:solidFill>
              <a:schemeClr val="accent4"/>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2"/>
              </a:solidFill>
              <a:latin typeface="Calibri"/>
              <a:ea typeface="Calibri"/>
              <a:cs typeface="Calibri"/>
              <a:sym typeface="Calibri"/>
            </a:endParaRPr>
          </a:p>
        </p:txBody>
      </p:sp>
      <p:sp>
        <p:nvSpPr>
          <p:cNvPr id="233" name="Google Shape;233;p6"/>
          <p:cNvSpPr/>
          <p:nvPr/>
        </p:nvSpPr>
        <p:spPr>
          <a:xfrm>
            <a:off x="720718" y="2952305"/>
            <a:ext cx="1744167" cy="261776"/>
          </a:xfrm>
          <a:prstGeom prst="rect">
            <a:avLst/>
          </a:prstGeom>
          <a:noFill/>
          <a:ln w="9525" cap="flat" cmpd="sng">
            <a:solidFill>
              <a:schemeClr val="accent4"/>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2"/>
              </a:solidFill>
              <a:latin typeface="Calibri"/>
              <a:ea typeface="Calibri"/>
              <a:cs typeface="Calibri"/>
              <a:sym typeface="Calibri"/>
            </a:endParaRPr>
          </a:p>
        </p:txBody>
      </p:sp>
      <p:sp>
        <p:nvSpPr>
          <p:cNvPr id="234" name="Google Shape;234;p6"/>
          <p:cNvSpPr/>
          <p:nvPr/>
        </p:nvSpPr>
        <p:spPr>
          <a:xfrm>
            <a:off x="8326058" y="2338472"/>
            <a:ext cx="595003" cy="276572"/>
          </a:xfrm>
          <a:prstGeom prst="rect">
            <a:avLst/>
          </a:prstGeom>
          <a:noFill/>
          <a:ln w="9525" cap="flat" cmpd="sng">
            <a:solidFill>
              <a:schemeClr val="accent4"/>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2"/>
              </a:solidFill>
              <a:latin typeface="Calibri"/>
              <a:ea typeface="Calibri"/>
              <a:cs typeface="Calibri"/>
              <a:sym typeface="Calibri"/>
            </a:endParaRPr>
          </a:p>
        </p:txBody>
      </p:sp>
      <p:sp>
        <p:nvSpPr>
          <p:cNvPr id="235" name="Google Shape;235;p6"/>
          <p:cNvSpPr/>
          <p:nvPr/>
        </p:nvSpPr>
        <p:spPr>
          <a:xfrm>
            <a:off x="8353732" y="3488528"/>
            <a:ext cx="1999264" cy="275886"/>
          </a:xfrm>
          <a:prstGeom prst="rect">
            <a:avLst/>
          </a:prstGeom>
          <a:noFill/>
          <a:ln w="9525" cap="flat" cmpd="sng">
            <a:solidFill>
              <a:schemeClr val="accent4"/>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2"/>
              </a:solidFill>
              <a:latin typeface="Calibri"/>
              <a:ea typeface="Calibri"/>
              <a:cs typeface="Calibri"/>
              <a:sym typeface="Calibri"/>
            </a:endParaRPr>
          </a:p>
        </p:txBody>
      </p:sp>
      <p:sp>
        <p:nvSpPr>
          <p:cNvPr id="236" name="Google Shape;236;p6"/>
          <p:cNvSpPr/>
          <p:nvPr/>
        </p:nvSpPr>
        <p:spPr>
          <a:xfrm>
            <a:off x="4067070" y="4309937"/>
            <a:ext cx="1679629" cy="318133"/>
          </a:xfrm>
          <a:prstGeom prst="rect">
            <a:avLst/>
          </a:prstGeom>
          <a:noFill/>
          <a:ln w="9525" cap="flat" cmpd="sng">
            <a:solidFill>
              <a:srgbClr val="7030A0"/>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2"/>
              </a:solidFill>
              <a:latin typeface="Calibri"/>
              <a:ea typeface="Calibri"/>
              <a:cs typeface="Calibri"/>
              <a:sym typeface="Calibri"/>
            </a:endParaRPr>
          </a:p>
        </p:txBody>
      </p:sp>
      <p:sp>
        <p:nvSpPr>
          <p:cNvPr id="237" name="Google Shape;237;p6"/>
          <p:cNvSpPr/>
          <p:nvPr/>
        </p:nvSpPr>
        <p:spPr>
          <a:xfrm>
            <a:off x="6917514" y="2334381"/>
            <a:ext cx="508407" cy="296967"/>
          </a:xfrm>
          <a:prstGeom prst="rect">
            <a:avLst/>
          </a:prstGeom>
          <a:noFill/>
          <a:ln w="9525" cap="flat" cmpd="sng">
            <a:solidFill>
              <a:srgbClr val="7030A0"/>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2"/>
              </a:solidFill>
              <a:latin typeface="Calibri"/>
              <a:ea typeface="Calibri"/>
              <a:cs typeface="Calibri"/>
              <a:sym typeface="Calibri"/>
            </a:endParaRPr>
          </a:p>
        </p:txBody>
      </p:sp>
      <p:sp>
        <p:nvSpPr>
          <p:cNvPr id="238" name="Google Shape;238;p6"/>
          <p:cNvSpPr/>
          <p:nvPr/>
        </p:nvSpPr>
        <p:spPr>
          <a:xfrm>
            <a:off x="6917514" y="3484436"/>
            <a:ext cx="508407" cy="296967"/>
          </a:xfrm>
          <a:prstGeom prst="rect">
            <a:avLst/>
          </a:prstGeom>
          <a:noFill/>
          <a:ln w="9525" cap="flat" cmpd="sng">
            <a:solidFill>
              <a:srgbClr val="7030A0"/>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2"/>
              </a:solidFill>
              <a:latin typeface="Calibri"/>
              <a:ea typeface="Calibri"/>
              <a:cs typeface="Calibri"/>
              <a:sym typeface="Calibri"/>
            </a:endParaRPr>
          </a:p>
        </p:txBody>
      </p:sp>
      <p:sp>
        <p:nvSpPr>
          <p:cNvPr id="239" name="Google Shape;239;p6"/>
          <p:cNvSpPr/>
          <p:nvPr/>
        </p:nvSpPr>
        <p:spPr>
          <a:xfrm>
            <a:off x="8949514" y="4640701"/>
            <a:ext cx="508407" cy="296967"/>
          </a:xfrm>
          <a:prstGeom prst="rect">
            <a:avLst/>
          </a:prstGeom>
          <a:noFill/>
          <a:ln w="9525" cap="flat" cmpd="sng">
            <a:solidFill>
              <a:srgbClr val="7030A0"/>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2"/>
              </a:solidFill>
              <a:latin typeface="Calibri"/>
              <a:ea typeface="Calibri"/>
              <a:cs typeface="Calibri"/>
              <a:sym typeface="Calibri"/>
            </a:endParaRPr>
          </a:p>
        </p:txBody>
      </p:sp>
      <p:sp>
        <p:nvSpPr>
          <p:cNvPr id="240" name="Google Shape;240;p6"/>
          <p:cNvSpPr txBox="1"/>
          <p:nvPr/>
        </p:nvSpPr>
        <p:spPr>
          <a:xfrm>
            <a:off x="682975" y="1516504"/>
            <a:ext cx="5729400" cy="701400"/>
          </a:xfrm>
          <a:prstGeom prst="rect">
            <a:avLst/>
          </a:prstGeom>
          <a:noFill/>
          <a:ln>
            <a:noFill/>
          </a:ln>
        </p:spPr>
        <p:txBody>
          <a:bodyPr spcFirstLastPara="1" wrap="square" lIns="91425" tIns="45700" rIns="91425" bIns="45700" anchor="t" anchorCtr="0">
            <a:normAutofit fontScale="70000" lnSpcReduction="20000"/>
          </a:bodyPr>
          <a:lstStyle/>
          <a:p>
            <a:pPr marL="0" lvl="0" indent="0" algn="l" rtl="0">
              <a:lnSpc>
                <a:spcPct val="90000"/>
              </a:lnSpc>
              <a:spcBef>
                <a:spcPts val="0"/>
              </a:spcBef>
              <a:spcAft>
                <a:spcPts val="0"/>
              </a:spcAft>
              <a:buClr>
                <a:schemeClr val="dk1"/>
              </a:buClr>
              <a:buSzPct val="52380"/>
              <a:buFont typeface="Arial"/>
              <a:buNone/>
            </a:pPr>
            <a:r>
              <a:rPr lang="en-IE" sz="2100" dirty="0">
                <a:solidFill>
                  <a:srgbClr val="005EAE"/>
                </a:solidFill>
                <a:latin typeface="Calibri"/>
                <a:ea typeface="Calibri"/>
                <a:cs typeface="Calibri"/>
                <a:sym typeface="Calibri"/>
              </a:rPr>
              <a:t>Is </a:t>
            </a:r>
            <a:r>
              <a:rPr lang="en-IE" sz="2100" dirty="0" err="1">
                <a:solidFill>
                  <a:srgbClr val="005EAE"/>
                </a:solidFill>
                <a:latin typeface="Calibri"/>
                <a:ea typeface="Calibri"/>
                <a:cs typeface="Calibri"/>
                <a:sym typeface="Calibri"/>
              </a:rPr>
              <a:t>féidir</a:t>
            </a:r>
            <a:r>
              <a:rPr lang="en-IE" sz="2100" dirty="0">
                <a:solidFill>
                  <a:srgbClr val="005EAE"/>
                </a:solidFill>
                <a:latin typeface="Calibri"/>
                <a:ea typeface="Calibri"/>
                <a:cs typeface="Calibri"/>
                <a:sym typeface="Calibri"/>
              </a:rPr>
              <a:t> le Sprites (</a:t>
            </a:r>
            <a:r>
              <a:rPr lang="en-IE" sz="2100" dirty="0" err="1">
                <a:solidFill>
                  <a:srgbClr val="005EAE"/>
                </a:solidFill>
                <a:latin typeface="Calibri"/>
                <a:ea typeface="Calibri"/>
                <a:cs typeface="Calibri"/>
                <a:sym typeface="Calibri"/>
              </a:rPr>
              <a:t>sprideanna</a:t>
            </a:r>
            <a:r>
              <a:rPr lang="en-IE" sz="2100"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athróga</a:t>
            </a:r>
            <a:r>
              <a:rPr lang="en-IE" sz="2100"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speisialta</a:t>
            </a:r>
            <a:r>
              <a:rPr lang="en-IE" sz="2100" dirty="0">
                <a:solidFill>
                  <a:srgbClr val="005EAE"/>
                </a:solidFill>
                <a:latin typeface="Calibri"/>
                <a:ea typeface="Calibri"/>
                <a:cs typeface="Calibri"/>
                <a:sym typeface="Calibri"/>
              </a:rPr>
              <a:t> a </a:t>
            </a:r>
            <a:r>
              <a:rPr lang="en-IE" sz="2100" dirty="0" err="1">
                <a:solidFill>
                  <a:srgbClr val="005EAE"/>
                </a:solidFill>
                <a:latin typeface="Calibri"/>
                <a:ea typeface="Calibri"/>
                <a:cs typeface="Calibri"/>
                <a:sym typeface="Calibri"/>
              </a:rPr>
              <a:t>bheith</a:t>
            </a:r>
            <a:r>
              <a:rPr lang="en-IE" sz="2100"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acu</a:t>
            </a:r>
            <a:r>
              <a:rPr lang="en-IE" sz="2100"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ar</a:t>
            </a:r>
            <a:r>
              <a:rPr lang="en-IE" sz="2100"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féidir</a:t>
            </a:r>
            <a:r>
              <a:rPr lang="en-IE" sz="2100"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teacht</a:t>
            </a:r>
            <a:r>
              <a:rPr lang="en-IE" sz="2100"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orthu</a:t>
            </a:r>
            <a:r>
              <a:rPr lang="en-IE" sz="2100" dirty="0">
                <a:solidFill>
                  <a:srgbClr val="005EAE"/>
                </a:solidFill>
                <a:latin typeface="Calibri"/>
                <a:ea typeface="Calibri"/>
                <a:cs typeface="Calibri"/>
                <a:sym typeface="Calibri"/>
              </a:rPr>
              <a:t> in </a:t>
            </a:r>
            <a:r>
              <a:rPr lang="en-IE" sz="2100" dirty="0" err="1">
                <a:solidFill>
                  <a:srgbClr val="005EAE"/>
                </a:solidFill>
                <a:latin typeface="Calibri"/>
                <a:ea typeface="Calibri"/>
                <a:cs typeface="Calibri"/>
                <a:sym typeface="Calibri"/>
              </a:rPr>
              <a:t>áit</a:t>
            </a:r>
            <a:r>
              <a:rPr lang="en-IE" sz="2100"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ar</a:t>
            </a:r>
            <a:r>
              <a:rPr lang="en-IE" sz="2100"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bith</a:t>
            </a:r>
            <a:r>
              <a:rPr lang="en-IE" sz="2100"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laistigh</a:t>
            </a:r>
            <a:r>
              <a:rPr lang="en-IE" sz="2100" dirty="0">
                <a:solidFill>
                  <a:srgbClr val="005EAE"/>
                </a:solidFill>
                <a:latin typeface="Calibri"/>
                <a:ea typeface="Calibri"/>
                <a:cs typeface="Calibri"/>
                <a:sym typeface="Calibri"/>
              </a:rPr>
              <a:t> den Sprite (</a:t>
            </a:r>
            <a:r>
              <a:rPr lang="en-IE" sz="2100" dirty="0" err="1">
                <a:solidFill>
                  <a:srgbClr val="005EAE"/>
                </a:solidFill>
                <a:latin typeface="Calibri"/>
                <a:ea typeface="Calibri"/>
                <a:cs typeface="Calibri"/>
                <a:sym typeface="Calibri"/>
              </a:rPr>
              <a:t>Sprid</a:t>
            </a:r>
            <a:r>
              <a:rPr lang="en-IE" sz="2100" dirty="0">
                <a:solidFill>
                  <a:srgbClr val="005EAE"/>
                </a:solidFill>
                <a:latin typeface="Calibri"/>
                <a:ea typeface="Calibri"/>
                <a:cs typeface="Calibri"/>
                <a:sym typeface="Calibri"/>
              </a:rPr>
              <a:t>).</a:t>
            </a:r>
            <a:endParaRPr sz="2100" dirty="0">
              <a:solidFill>
                <a:srgbClr val="005EAE"/>
              </a:solidFill>
              <a:latin typeface="Calibri"/>
              <a:ea typeface="Calibri"/>
              <a:cs typeface="Calibri"/>
              <a:sym typeface="Calibri"/>
            </a:endParaRPr>
          </a:p>
          <a:p>
            <a:pPr marL="0" marR="0" lvl="0" indent="0" algn="l" rtl="0">
              <a:lnSpc>
                <a:spcPct val="90000"/>
              </a:lnSpc>
              <a:spcBef>
                <a:spcPts val="1000"/>
              </a:spcBef>
              <a:spcAft>
                <a:spcPts val="0"/>
              </a:spcAft>
              <a:buClr>
                <a:srgbClr val="005EAE"/>
              </a:buClr>
              <a:buSzPct val="100000"/>
              <a:buFont typeface="Arial"/>
              <a:buNone/>
            </a:pPr>
            <a:r>
              <a:rPr lang="en-IE" sz="2100" dirty="0" err="1">
                <a:solidFill>
                  <a:srgbClr val="005EAE"/>
                </a:solidFill>
                <a:latin typeface="Calibri"/>
                <a:ea typeface="Calibri"/>
                <a:cs typeface="Calibri"/>
                <a:sym typeface="Calibri"/>
              </a:rPr>
              <a:t>Tugtar</a:t>
            </a:r>
            <a:r>
              <a:rPr lang="en-IE" sz="2100" dirty="0">
                <a:solidFill>
                  <a:srgbClr val="005EAE"/>
                </a:solidFill>
                <a:latin typeface="Calibri"/>
                <a:ea typeface="Calibri"/>
                <a:cs typeface="Calibri"/>
                <a:sym typeface="Calibri"/>
              </a:rPr>
              <a:t> </a:t>
            </a:r>
            <a:r>
              <a:rPr lang="en-IE" sz="2100" b="1" i="0" u="none" strike="noStrike" cap="none" dirty="0">
                <a:solidFill>
                  <a:srgbClr val="005EAE"/>
                </a:solidFill>
                <a:latin typeface="Calibri"/>
                <a:ea typeface="Calibri"/>
                <a:cs typeface="Calibri"/>
                <a:sym typeface="Calibri"/>
              </a:rPr>
              <a:t>Sprite-based variables</a:t>
            </a:r>
            <a:r>
              <a:rPr lang="en-IE" sz="2100"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athróga</a:t>
            </a:r>
            <a:r>
              <a:rPr lang="en-IE" sz="2100"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bunaithe</a:t>
            </a:r>
            <a:r>
              <a:rPr lang="en-IE" sz="2100"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ar</a:t>
            </a:r>
            <a:r>
              <a:rPr lang="en-IE" sz="2100"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sprideanna</a:t>
            </a:r>
            <a:r>
              <a:rPr lang="en-IE" sz="2100"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orthu</a:t>
            </a:r>
            <a:r>
              <a:rPr lang="en-IE" sz="2100" dirty="0">
                <a:solidFill>
                  <a:srgbClr val="005EAE"/>
                </a:solidFill>
                <a:latin typeface="Calibri"/>
                <a:ea typeface="Calibri"/>
                <a:cs typeface="Calibri"/>
                <a:sym typeface="Calibri"/>
              </a:rPr>
              <a:t> </a:t>
            </a:r>
            <a:r>
              <a:rPr lang="en-IE" sz="2100" dirty="0" err="1">
                <a:solidFill>
                  <a:srgbClr val="005EAE"/>
                </a:solidFill>
                <a:latin typeface="Calibri"/>
                <a:ea typeface="Calibri"/>
                <a:cs typeface="Calibri"/>
                <a:sym typeface="Calibri"/>
              </a:rPr>
              <a:t>seo</a:t>
            </a:r>
            <a:r>
              <a:rPr lang="en-IE" sz="2100" dirty="0">
                <a:solidFill>
                  <a:srgbClr val="005EAE"/>
                </a:solidFill>
                <a:latin typeface="Calibri"/>
                <a:ea typeface="Calibri"/>
                <a:cs typeface="Calibri"/>
                <a:sym typeface="Calibri"/>
              </a:rPr>
              <a:t>. </a:t>
            </a:r>
            <a:endParaRPr sz="1400" b="0" i="0" u="none" strike="noStrike" cap="none" dirty="0">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3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3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3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38"/>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3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pic>
        <p:nvPicPr>
          <p:cNvPr id="246" name="Google Shape;246;p7" descr="Three scripts for a Bird sprite controlled by the arrow keys.  A &quot;green flag&quot; script sets a Sprite &quot;self&quot; variable called &quot;speed&quot;, and two keypress-driven scripts use that variable to change x and y coordinates."/>
          <p:cNvPicPr preferRelativeResize="0"/>
          <p:nvPr/>
        </p:nvPicPr>
        <p:blipFill rotWithShape="1">
          <a:blip r:embed="rId3">
            <a:alphaModFix/>
          </a:blip>
          <a:srcRect l="-1754" t="1078" r="26487" b="6"/>
          <a:stretch/>
        </p:blipFill>
        <p:spPr>
          <a:xfrm>
            <a:off x="6681079" y="1147298"/>
            <a:ext cx="4945081" cy="3590177"/>
          </a:xfrm>
          <a:prstGeom prst="rect">
            <a:avLst/>
          </a:prstGeom>
          <a:noFill/>
          <a:ln>
            <a:noFill/>
          </a:ln>
        </p:spPr>
      </p:pic>
      <p:sp>
        <p:nvSpPr>
          <p:cNvPr id="247" name="Google Shape;247;p7"/>
          <p:cNvSpPr/>
          <p:nvPr/>
        </p:nvSpPr>
        <p:spPr>
          <a:xfrm>
            <a:off x="7329525" y="2015801"/>
            <a:ext cx="1429260" cy="160448"/>
          </a:xfrm>
          <a:prstGeom prst="rect">
            <a:avLst/>
          </a:prstGeom>
          <a:solidFill>
            <a:srgbClr val="009900">
              <a:alpha val="392"/>
            </a:srgbClr>
          </a:solidFill>
          <a:ln w="9525" cap="flat" cmpd="sng">
            <a:solidFill>
              <a:schemeClr val="accent6"/>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2"/>
              </a:solidFill>
              <a:latin typeface="Calibri"/>
              <a:ea typeface="Calibri"/>
              <a:cs typeface="Calibri"/>
              <a:sym typeface="Calibri"/>
            </a:endParaRPr>
          </a:p>
        </p:txBody>
      </p:sp>
      <p:sp>
        <p:nvSpPr>
          <p:cNvPr id="248" name="Google Shape;248;p7"/>
          <p:cNvSpPr/>
          <p:nvPr/>
        </p:nvSpPr>
        <p:spPr>
          <a:xfrm>
            <a:off x="8613013" y="3201410"/>
            <a:ext cx="1017048" cy="199525"/>
          </a:xfrm>
          <a:prstGeom prst="rect">
            <a:avLst/>
          </a:prstGeom>
          <a:solidFill>
            <a:srgbClr val="009900">
              <a:alpha val="392"/>
            </a:srgbClr>
          </a:solidFill>
          <a:ln w="9525" cap="flat" cmpd="sng">
            <a:solidFill>
              <a:schemeClr val="accent6"/>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2"/>
              </a:solidFill>
              <a:latin typeface="Calibri"/>
              <a:ea typeface="Calibri"/>
              <a:cs typeface="Calibri"/>
              <a:sym typeface="Calibri"/>
            </a:endParaRPr>
          </a:p>
        </p:txBody>
      </p:sp>
      <p:sp>
        <p:nvSpPr>
          <p:cNvPr id="249" name="Google Shape;249;p7"/>
          <p:cNvSpPr txBox="1">
            <a:spLocks noGrp="1"/>
          </p:cNvSpPr>
          <p:nvPr>
            <p:ph type="body" idx="2"/>
          </p:nvPr>
        </p:nvSpPr>
        <p:spPr>
          <a:xfrm>
            <a:off x="574275" y="1551377"/>
            <a:ext cx="4431300" cy="1116900"/>
          </a:xfrm>
          <a:prstGeom prst="rect">
            <a:avLst/>
          </a:prstGeom>
          <a:noFill/>
          <a:ln>
            <a:noFill/>
          </a:ln>
        </p:spPr>
        <p:txBody>
          <a:bodyPr spcFirstLastPara="1" wrap="square" lIns="91425" tIns="45700" rIns="91425" bIns="45700" anchor="t" anchorCtr="0">
            <a:noAutofit/>
          </a:bodyPr>
          <a:lstStyle/>
          <a:p>
            <a:pPr marL="457200" lvl="0" indent="-404335" algn="l" rtl="0">
              <a:spcBef>
                <a:spcPts val="1000"/>
              </a:spcBef>
              <a:spcAft>
                <a:spcPts val="0"/>
              </a:spcAft>
              <a:buClr>
                <a:srgbClr val="0070C0"/>
              </a:buClr>
              <a:buSzPts val="2767"/>
              <a:buFont typeface="Calibri"/>
              <a:buChar char="•"/>
            </a:pPr>
            <a:r>
              <a:rPr lang="en-IE" sz="1800" dirty="0">
                <a:solidFill>
                  <a:srgbClr val="0070C0"/>
                </a:solidFill>
              </a:rPr>
              <a:t>Cad a </a:t>
            </a:r>
            <a:r>
              <a:rPr lang="en-IE" sz="1800" dirty="0" err="1">
                <a:solidFill>
                  <a:srgbClr val="0070C0"/>
                </a:solidFill>
              </a:rPr>
              <a:t>dhéanann</a:t>
            </a:r>
            <a:r>
              <a:rPr lang="en-IE" sz="1800" dirty="0">
                <a:solidFill>
                  <a:srgbClr val="0070C0"/>
                </a:solidFill>
              </a:rPr>
              <a:t> an </a:t>
            </a:r>
            <a:r>
              <a:rPr lang="en-IE" sz="1800" dirty="0" err="1">
                <a:solidFill>
                  <a:srgbClr val="0070C0"/>
                </a:solidFill>
              </a:rPr>
              <a:t>cód</a:t>
            </a:r>
            <a:r>
              <a:rPr lang="en-IE" sz="1800" dirty="0">
                <a:solidFill>
                  <a:srgbClr val="0070C0"/>
                </a:solidFill>
              </a:rPr>
              <a:t> </a:t>
            </a:r>
            <a:r>
              <a:rPr lang="en-IE" sz="1800" dirty="0" err="1">
                <a:solidFill>
                  <a:srgbClr val="0070C0"/>
                </a:solidFill>
              </a:rPr>
              <a:t>seo</a:t>
            </a:r>
            <a:r>
              <a:rPr lang="en-IE" sz="1800" dirty="0">
                <a:solidFill>
                  <a:srgbClr val="0070C0"/>
                </a:solidFill>
              </a:rPr>
              <a:t>?</a:t>
            </a:r>
            <a:endParaRPr sz="1800" dirty="0">
              <a:solidFill>
                <a:srgbClr val="0070C0"/>
              </a:solidFill>
            </a:endParaRPr>
          </a:p>
          <a:p>
            <a:pPr marL="457200" lvl="0" indent="-404335" algn="l" rtl="0">
              <a:spcBef>
                <a:spcPts val="1000"/>
              </a:spcBef>
              <a:spcAft>
                <a:spcPts val="0"/>
              </a:spcAft>
              <a:buClr>
                <a:srgbClr val="0070C0"/>
              </a:buClr>
              <a:buSzPts val="2767"/>
              <a:buFont typeface="Calibri"/>
              <a:buChar char="•"/>
            </a:pPr>
            <a:r>
              <a:rPr lang="en-IE" sz="1800" dirty="0" err="1">
                <a:solidFill>
                  <a:srgbClr val="0070C0"/>
                </a:solidFill>
              </a:rPr>
              <a:t>Scríobh</a:t>
            </a:r>
            <a:r>
              <a:rPr lang="en-IE" sz="1800" dirty="0">
                <a:solidFill>
                  <a:srgbClr val="0070C0"/>
                </a:solidFill>
              </a:rPr>
              <a:t> </a:t>
            </a:r>
            <a:r>
              <a:rPr lang="en-IE" sz="1800" dirty="0" err="1">
                <a:solidFill>
                  <a:srgbClr val="0070C0"/>
                </a:solidFill>
              </a:rPr>
              <a:t>d’fhreagraí</a:t>
            </a:r>
            <a:r>
              <a:rPr lang="en-IE" sz="1800" dirty="0">
                <a:solidFill>
                  <a:srgbClr val="0070C0"/>
                </a:solidFill>
              </a:rPr>
              <a:t> </a:t>
            </a:r>
            <a:r>
              <a:rPr lang="en-IE" sz="1800" dirty="0" err="1">
                <a:solidFill>
                  <a:srgbClr val="0070C0"/>
                </a:solidFill>
              </a:rPr>
              <a:t>ar</a:t>
            </a:r>
            <a:r>
              <a:rPr lang="en-IE" sz="1800" dirty="0">
                <a:solidFill>
                  <a:srgbClr val="0070C0"/>
                </a:solidFill>
              </a:rPr>
              <a:t> </a:t>
            </a:r>
            <a:r>
              <a:rPr lang="en-IE" sz="1800" dirty="0" err="1">
                <a:solidFill>
                  <a:srgbClr val="0070C0"/>
                </a:solidFill>
              </a:rPr>
              <a:t>Bhileog</a:t>
            </a:r>
            <a:r>
              <a:rPr lang="en-IE" sz="1800" dirty="0">
                <a:solidFill>
                  <a:srgbClr val="0070C0"/>
                </a:solidFill>
              </a:rPr>
              <a:t> </a:t>
            </a:r>
            <a:r>
              <a:rPr lang="en-IE" sz="1800" dirty="0" err="1">
                <a:solidFill>
                  <a:srgbClr val="0070C0"/>
                </a:solidFill>
              </a:rPr>
              <a:t>Oibre</a:t>
            </a:r>
            <a:r>
              <a:rPr lang="en-IE" sz="1800" dirty="0">
                <a:solidFill>
                  <a:srgbClr val="0070C0"/>
                </a:solidFill>
              </a:rPr>
              <a:t> 1</a:t>
            </a:r>
            <a:endParaRPr sz="2833" dirty="0">
              <a:solidFill>
                <a:srgbClr val="0070C0"/>
              </a:solidFill>
            </a:endParaRPr>
          </a:p>
        </p:txBody>
      </p:sp>
      <p:sp>
        <p:nvSpPr>
          <p:cNvPr id="250" name="Google Shape;250;p7"/>
          <p:cNvSpPr txBox="1">
            <a:spLocks noGrp="1"/>
          </p:cNvSpPr>
          <p:nvPr>
            <p:ph type="title"/>
          </p:nvPr>
        </p:nvSpPr>
        <p:spPr>
          <a:xfrm>
            <a:off x="505689" y="207128"/>
            <a:ext cx="5272582" cy="94286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IE"/>
              <a:t>Bileog Oibre 1</a:t>
            </a:r>
            <a:endParaRPr/>
          </a:p>
        </p:txBody>
      </p:sp>
      <p:sp>
        <p:nvSpPr>
          <p:cNvPr id="251" name="Google Shape;251;p7"/>
          <p:cNvSpPr txBox="1"/>
          <p:nvPr/>
        </p:nvSpPr>
        <p:spPr>
          <a:xfrm>
            <a:off x="1664718" y="1149993"/>
            <a:ext cx="4431300" cy="1116900"/>
          </a:xfrm>
          <a:prstGeom prst="rect">
            <a:avLst/>
          </a:prstGeom>
          <a:noFill/>
          <a:ln>
            <a:noFill/>
          </a:ln>
        </p:spPr>
        <p:txBody>
          <a:bodyPr spcFirstLastPara="1" wrap="square" lIns="91425" tIns="45700" rIns="91425" bIns="45700" anchor="t" anchorCtr="0">
            <a:normAutofit/>
          </a:bodyPr>
          <a:lstStyle/>
          <a:p>
            <a:pPr marL="0" lvl="0" indent="0" algn="l" rtl="0">
              <a:lnSpc>
                <a:spcPct val="115000"/>
              </a:lnSpc>
              <a:spcBef>
                <a:spcPts val="1200"/>
              </a:spcBef>
              <a:spcAft>
                <a:spcPts val="0"/>
              </a:spcAft>
              <a:buClr>
                <a:schemeClr val="dk1"/>
              </a:buClr>
              <a:buSzPts val="1100"/>
              <a:buFont typeface="Arial"/>
              <a:buNone/>
            </a:pPr>
            <a:r>
              <a:rPr lang="en-IE" sz="2133" b="1" dirty="0" err="1">
                <a:solidFill>
                  <a:srgbClr val="005EAE"/>
                </a:solidFill>
                <a:latin typeface="Calibri"/>
                <a:ea typeface="Calibri"/>
                <a:cs typeface="Calibri"/>
                <a:sym typeface="Calibri"/>
              </a:rPr>
              <a:t>Anois</a:t>
            </a:r>
            <a:r>
              <a:rPr lang="en-IE" sz="2133" b="1" dirty="0">
                <a:solidFill>
                  <a:srgbClr val="005EAE"/>
                </a:solidFill>
                <a:latin typeface="Calibri"/>
                <a:ea typeface="Calibri"/>
                <a:cs typeface="Calibri"/>
                <a:sym typeface="Calibri"/>
              </a:rPr>
              <a:t> </a:t>
            </a:r>
            <a:r>
              <a:rPr lang="en-IE" sz="2133" b="1" dirty="0" err="1">
                <a:solidFill>
                  <a:srgbClr val="005EAE"/>
                </a:solidFill>
                <a:latin typeface="Calibri"/>
                <a:ea typeface="Calibri"/>
                <a:cs typeface="Calibri"/>
                <a:sym typeface="Calibri"/>
              </a:rPr>
              <a:t>oibrigí</a:t>
            </a:r>
            <a:r>
              <a:rPr lang="en-IE" sz="2133" b="1" dirty="0">
                <a:solidFill>
                  <a:srgbClr val="005EAE"/>
                </a:solidFill>
                <a:latin typeface="Calibri"/>
                <a:ea typeface="Calibri"/>
                <a:cs typeface="Calibri"/>
                <a:sym typeface="Calibri"/>
              </a:rPr>
              <a:t> </a:t>
            </a:r>
            <a:r>
              <a:rPr lang="en-IE" sz="2133" b="1" dirty="0" err="1">
                <a:solidFill>
                  <a:srgbClr val="005EAE"/>
                </a:solidFill>
                <a:latin typeface="Calibri"/>
                <a:ea typeface="Calibri"/>
                <a:cs typeface="Calibri"/>
                <a:sym typeface="Calibri"/>
              </a:rPr>
              <a:t>i</a:t>
            </a:r>
            <a:r>
              <a:rPr lang="en-IE" sz="2133" b="1" dirty="0">
                <a:solidFill>
                  <a:srgbClr val="005EAE"/>
                </a:solidFill>
                <a:latin typeface="Calibri"/>
                <a:ea typeface="Calibri"/>
                <a:cs typeface="Calibri"/>
                <a:sym typeface="Calibri"/>
              </a:rPr>
              <a:t> </a:t>
            </a:r>
            <a:r>
              <a:rPr lang="en-IE" sz="2133" b="1" dirty="0" err="1">
                <a:solidFill>
                  <a:srgbClr val="005EAE"/>
                </a:solidFill>
                <a:latin typeface="Calibri"/>
                <a:ea typeface="Calibri"/>
                <a:cs typeface="Calibri"/>
                <a:sym typeface="Calibri"/>
              </a:rPr>
              <a:t>bpéirí</a:t>
            </a:r>
            <a:r>
              <a:rPr lang="en-IE" sz="2133" b="1" dirty="0">
                <a:solidFill>
                  <a:srgbClr val="005EAE"/>
                </a:solidFill>
                <a:latin typeface="Calibri"/>
                <a:ea typeface="Calibri"/>
                <a:cs typeface="Calibri"/>
                <a:sym typeface="Calibri"/>
              </a:rPr>
              <a:t>:</a:t>
            </a:r>
            <a:endParaRPr sz="2133" b="1" dirty="0">
              <a:solidFill>
                <a:srgbClr val="005EAE"/>
              </a:solidFill>
              <a:latin typeface="Calibri"/>
              <a:ea typeface="Calibri"/>
              <a:cs typeface="Calibri"/>
              <a:sym typeface="Calibri"/>
            </a:endParaRPr>
          </a:p>
          <a:p>
            <a:pPr marL="0" marR="0" lvl="0" indent="0" algn="l" rtl="0">
              <a:lnSpc>
                <a:spcPct val="90000"/>
              </a:lnSpc>
              <a:spcBef>
                <a:spcPts val="1200"/>
              </a:spcBef>
              <a:spcAft>
                <a:spcPts val="0"/>
              </a:spcAft>
              <a:buClr>
                <a:srgbClr val="005EAE"/>
              </a:buClr>
              <a:buSzPts val="2133"/>
              <a:buFont typeface="Arial"/>
              <a:buNone/>
            </a:pPr>
            <a:endParaRPr sz="2133" b="1" dirty="0">
              <a:solidFill>
                <a:srgbClr val="005EAE"/>
              </a:solidFill>
              <a:latin typeface="Calibri"/>
              <a:ea typeface="Calibri"/>
              <a:cs typeface="Calibri"/>
              <a:sym typeface="Calibri"/>
            </a:endParaRPr>
          </a:p>
        </p:txBody>
      </p:sp>
      <p:sp>
        <p:nvSpPr>
          <p:cNvPr id="252" name="Google Shape;252;p7"/>
          <p:cNvSpPr/>
          <p:nvPr/>
        </p:nvSpPr>
        <p:spPr>
          <a:xfrm>
            <a:off x="3134458" y="1464345"/>
            <a:ext cx="3174841" cy="1221848"/>
          </a:xfrm>
          <a:prstGeom prst="arc">
            <a:avLst>
              <a:gd name="adj1" fmla="val 11876386"/>
              <a:gd name="adj2" fmla="val 20200425"/>
            </a:avLst>
          </a:prstGeom>
          <a:noFill/>
          <a:ln w="22225" cap="flat" cmpd="sng">
            <a:solidFill>
              <a:schemeClr val="accent1"/>
            </a:solidFill>
            <a:prstDash val="solid"/>
            <a:miter lim="800000"/>
            <a:headEnd type="none" w="sm" len="sm"/>
            <a:tailEnd type="triangle" w="med" len="med"/>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53" name="Google Shape;253;p7"/>
          <p:cNvSpPr/>
          <p:nvPr/>
        </p:nvSpPr>
        <p:spPr>
          <a:xfrm>
            <a:off x="5925073" y="779586"/>
            <a:ext cx="578486" cy="5104511"/>
          </a:xfrm>
          <a:prstGeom prst="leftBrace">
            <a:avLst>
              <a:gd name="adj1" fmla="val 35169"/>
              <a:gd name="adj2" fmla="val 17234"/>
            </a:avLst>
          </a:prstGeom>
          <a:noFill/>
          <a:ln w="190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254" name="Google Shape;254;p7"/>
          <p:cNvGrpSpPr/>
          <p:nvPr/>
        </p:nvGrpSpPr>
        <p:grpSpPr>
          <a:xfrm>
            <a:off x="6598242" y="574100"/>
            <a:ext cx="5307543" cy="5309996"/>
            <a:chOff x="861406" y="2320716"/>
            <a:chExt cx="4971746" cy="5813691"/>
          </a:xfrm>
        </p:grpSpPr>
        <p:sp>
          <p:nvSpPr>
            <p:cNvPr id="255" name="Google Shape;255;p7"/>
            <p:cNvSpPr/>
            <p:nvPr/>
          </p:nvSpPr>
          <p:spPr>
            <a:xfrm>
              <a:off x="861406" y="2526202"/>
              <a:ext cx="4971746" cy="5608205"/>
            </a:xfrm>
            <a:prstGeom prst="rect">
              <a:avLst/>
            </a:prstGeom>
            <a:noFill/>
            <a:ln w="19050" cap="flat" cmpd="sng">
              <a:solidFill>
                <a:schemeClr val="accent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1"/>
                </a:solidFill>
                <a:latin typeface="Calibri"/>
                <a:ea typeface="Calibri"/>
                <a:cs typeface="Calibri"/>
                <a:sym typeface="Calibri"/>
              </a:endParaRPr>
            </a:p>
          </p:txBody>
        </p:sp>
        <p:sp>
          <p:nvSpPr>
            <p:cNvPr id="256" name="Google Shape;256;p7"/>
            <p:cNvSpPr txBox="1"/>
            <p:nvPr/>
          </p:nvSpPr>
          <p:spPr>
            <a:xfrm>
              <a:off x="2036942" y="2320716"/>
              <a:ext cx="1338900" cy="537900"/>
            </a:xfrm>
            <a:prstGeom prst="rect">
              <a:avLst/>
            </a:prstGeom>
            <a:noFill/>
            <a:ln>
              <a:noFill/>
            </a:ln>
          </p:spPr>
          <p:txBody>
            <a:bodyPr spcFirstLastPara="1" wrap="square" lIns="91425" tIns="45700" rIns="91425" bIns="45700" anchor="t" anchorCtr="0">
              <a:normAutofit fontScale="92500" lnSpcReduction="20000"/>
            </a:bodyPr>
            <a:lstStyle/>
            <a:p>
              <a:pPr marL="0" marR="0" lvl="0" indent="0" algn="l" rtl="0">
                <a:lnSpc>
                  <a:spcPct val="90000"/>
                </a:lnSpc>
                <a:spcBef>
                  <a:spcPts val="0"/>
                </a:spcBef>
                <a:spcAft>
                  <a:spcPts val="0"/>
                </a:spcAft>
                <a:buClr>
                  <a:srgbClr val="005EAE"/>
                </a:buClr>
                <a:buSzPct val="100000"/>
                <a:buFont typeface="Arial"/>
                <a:buNone/>
              </a:pPr>
              <a:r>
                <a:rPr lang="en-IE" sz="2400" b="1" i="0" u="none" strike="noStrike" cap="none">
                  <a:solidFill>
                    <a:srgbClr val="005EAE"/>
                  </a:solidFill>
                  <a:highlight>
                    <a:srgbClr val="C0C0C0"/>
                  </a:highlight>
                  <a:latin typeface="Calibri"/>
                  <a:ea typeface="Calibri"/>
                  <a:cs typeface="Calibri"/>
                  <a:sym typeface="Calibri"/>
                </a:rPr>
                <a:t>&lt;</a:t>
              </a:r>
              <a:r>
                <a:rPr lang="en-IE" sz="2400" b="1">
                  <a:solidFill>
                    <a:srgbClr val="005EAE"/>
                  </a:solidFill>
                  <a:highlight>
                    <a:srgbClr val="C0C0C0"/>
                  </a:highlight>
                  <a:latin typeface="Calibri"/>
                  <a:ea typeface="Calibri"/>
                  <a:cs typeface="Calibri"/>
                  <a:sym typeface="Calibri"/>
                </a:rPr>
                <a:t>I ndiaidh </a:t>
              </a:r>
              <a:r>
                <a:rPr lang="en-IE" sz="2400" b="1" i="0" u="none" strike="noStrike" cap="none">
                  <a:solidFill>
                    <a:srgbClr val="005EAE"/>
                  </a:solidFill>
                  <a:highlight>
                    <a:srgbClr val="C0C0C0"/>
                  </a:highlight>
                  <a:latin typeface="Calibri"/>
                  <a:ea typeface="Calibri"/>
                  <a:cs typeface="Calibri"/>
                  <a:sym typeface="Calibri"/>
                </a:rPr>
                <a:t>&gt;</a:t>
              </a:r>
              <a:endParaRPr sz="1400" b="0" i="0" u="none" strike="noStrike" cap="none">
                <a:solidFill>
                  <a:srgbClr val="000000"/>
                </a:solidFill>
                <a:latin typeface="Arial"/>
                <a:ea typeface="Arial"/>
                <a:cs typeface="Arial"/>
                <a:sym typeface="Arial"/>
              </a:endParaRPr>
            </a:p>
          </p:txBody>
        </p:sp>
      </p:grpSp>
      <p:grpSp>
        <p:nvGrpSpPr>
          <p:cNvPr id="257" name="Google Shape;257;p7"/>
          <p:cNvGrpSpPr/>
          <p:nvPr/>
        </p:nvGrpSpPr>
        <p:grpSpPr>
          <a:xfrm>
            <a:off x="389306" y="2663006"/>
            <a:ext cx="5389992" cy="3239681"/>
            <a:chOff x="680178" y="2513660"/>
            <a:chExt cx="5415822" cy="3292930"/>
          </a:xfrm>
        </p:grpSpPr>
        <p:sp>
          <p:nvSpPr>
            <p:cNvPr id="258" name="Google Shape;258;p7"/>
            <p:cNvSpPr/>
            <p:nvPr/>
          </p:nvSpPr>
          <p:spPr>
            <a:xfrm>
              <a:off x="680178" y="2685698"/>
              <a:ext cx="5415822" cy="3120892"/>
            </a:xfrm>
            <a:prstGeom prst="rect">
              <a:avLst/>
            </a:prstGeom>
            <a:noFill/>
            <a:ln w="19050" cap="flat" cmpd="sng">
              <a:solidFill>
                <a:schemeClr val="accent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1"/>
                </a:solidFill>
                <a:latin typeface="Calibri"/>
                <a:ea typeface="Calibri"/>
                <a:cs typeface="Calibri"/>
                <a:sym typeface="Calibri"/>
              </a:endParaRPr>
            </a:p>
          </p:txBody>
        </p:sp>
        <p:sp>
          <p:nvSpPr>
            <p:cNvPr id="259" name="Google Shape;259;p7"/>
            <p:cNvSpPr txBox="1"/>
            <p:nvPr/>
          </p:nvSpPr>
          <p:spPr>
            <a:xfrm>
              <a:off x="2022656" y="2513660"/>
              <a:ext cx="1450454" cy="487786"/>
            </a:xfrm>
            <a:prstGeom prst="rect">
              <a:avLst/>
            </a:prstGeom>
            <a:noFill/>
            <a:ln>
              <a:noFill/>
            </a:ln>
          </p:spPr>
          <p:txBody>
            <a:bodyPr spcFirstLastPara="1" wrap="square" lIns="91425" tIns="45700" rIns="91425" bIns="45700" anchor="t" anchorCtr="0">
              <a:normAutofit fontScale="92500"/>
            </a:bodyPr>
            <a:lstStyle/>
            <a:p>
              <a:pPr marL="0" marR="0" lvl="0" indent="0" algn="l" rtl="0">
                <a:lnSpc>
                  <a:spcPct val="90000"/>
                </a:lnSpc>
                <a:spcBef>
                  <a:spcPts val="0"/>
                </a:spcBef>
                <a:spcAft>
                  <a:spcPts val="0"/>
                </a:spcAft>
                <a:buClr>
                  <a:srgbClr val="005EAE"/>
                </a:buClr>
                <a:buSzPct val="100000"/>
                <a:buFont typeface="Arial"/>
                <a:buNone/>
              </a:pPr>
              <a:r>
                <a:rPr lang="en-IE" sz="2400" b="1" i="0" u="none" strike="noStrike" cap="none">
                  <a:solidFill>
                    <a:srgbClr val="005EAE"/>
                  </a:solidFill>
                  <a:highlight>
                    <a:srgbClr val="C0C0C0"/>
                  </a:highlight>
                  <a:latin typeface="Calibri"/>
                  <a:ea typeface="Calibri"/>
                  <a:cs typeface="Calibri"/>
                  <a:sym typeface="Calibri"/>
                </a:rPr>
                <a:t>&lt;</a:t>
              </a:r>
              <a:r>
                <a:rPr lang="en-IE" sz="2400" b="1">
                  <a:solidFill>
                    <a:srgbClr val="005EAE"/>
                  </a:solidFill>
                  <a:highlight>
                    <a:srgbClr val="C0C0C0"/>
                  </a:highlight>
                  <a:latin typeface="Calibri"/>
                  <a:ea typeface="Calibri"/>
                  <a:cs typeface="Calibri"/>
                  <a:sym typeface="Calibri"/>
                </a:rPr>
                <a:t>Roimhe</a:t>
              </a:r>
              <a:r>
                <a:rPr lang="en-IE" sz="2400" b="1" i="0" u="none" strike="noStrike" cap="none">
                  <a:solidFill>
                    <a:srgbClr val="005EAE"/>
                  </a:solidFill>
                  <a:highlight>
                    <a:srgbClr val="C0C0C0"/>
                  </a:highlight>
                  <a:latin typeface="Calibri"/>
                  <a:ea typeface="Calibri"/>
                  <a:cs typeface="Calibri"/>
                  <a:sym typeface="Calibri"/>
                </a:rPr>
                <a:t>&gt;</a:t>
              </a:r>
              <a:endParaRPr sz="1400" b="0" i="0" u="none" strike="noStrike" cap="none">
                <a:solidFill>
                  <a:srgbClr val="000000"/>
                </a:solidFill>
                <a:latin typeface="Arial"/>
                <a:ea typeface="Arial"/>
                <a:cs typeface="Arial"/>
                <a:sym typeface="Arial"/>
              </a:endParaRPr>
            </a:p>
          </p:txBody>
        </p:sp>
      </p:grpSp>
      <p:grpSp>
        <p:nvGrpSpPr>
          <p:cNvPr id="260" name="Google Shape;260;p7"/>
          <p:cNvGrpSpPr/>
          <p:nvPr/>
        </p:nvGrpSpPr>
        <p:grpSpPr>
          <a:xfrm>
            <a:off x="10233498" y="0"/>
            <a:ext cx="1958502" cy="657901"/>
            <a:chOff x="10233498" y="0"/>
            <a:chExt cx="1958502" cy="657901"/>
          </a:xfrm>
        </p:grpSpPr>
        <p:sp>
          <p:nvSpPr>
            <p:cNvPr id="261" name="Google Shape;261;p7"/>
            <p:cNvSpPr/>
            <p:nvPr/>
          </p:nvSpPr>
          <p:spPr>
            <a:xfrm>
              <a:off x="10233498" y="0"/>
              <a:ext cx="1958502" cy="657901"/>
            </a:xfrm>
            <a:prstGeom prst="rect">
              <a:avLst/>
            </a:prstGeom>
            <a:solidFill>
              <a:srgbClr val="FFF7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62" name="Google Shape;262;p7" descr="A blue and white clock&#10;&#10;Description automatically generated"/>
            <p:cNvPicPr preferRelativeResize="0"/>
            <p:nvPr/>
          </p:nvPicPr>
          <p:blipFill rotWithShape="1">
            <a:blip r:embed="rId4">
              <a:alphaModFix/>
            </a:blip>
            <a:srcRect/>
            <a:stretch/>
          </p:blipFill>
          <p:spPr>
            <a:xfrm>
              <a:off x="10369684" y="60267"/>
              <a:ext cx="531779" cy="532213"/>
            </a:xfrm>
            <a:prstGeom prst="rect">
              <a:avLst/>
            </a:prstGeom>
            <a:noFill/>
            <a:ln>
              <a:noFill/>
            </a:ln>
          </p:spPr>
        </p:pic>
        <p:sp>
          <p:nvSpPr>
            <p:cNvPr id="263" name="Google Shape;263;p7"/>
            <p:cNvSpPr txBox="1"/>
            <p:nvPr/>
          </p:nvSpPr>
          <p:spPr>
            <a:xfrm>
              <a:off x="10880558" y="141707"/>
              <a:ext cx="12618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800" b="1" i="0" u="none" strike="noStrike" cap="none">
                  <a:solidFill>
                    <a:srgbClr val="005EAE"/>
                  </a:solidFill>
                  <a:latin typeface="Calibri"/>
                  <a:ea typeface="Calibri"/>
                  <a:cs typeface="Calibri"/>
                  <a:sym typeface="Calibri"/>
                </a:rPr>
                <a:t>4 </a:t>
              </a:r>
              <a:r>
                <a:rPr lang="en-IE" sz="1800" b="1">
                  <a:solidFill>
                    <a:srgbClr val="005EAE"/>
                  </a:solidFill>
                  <a:latin typeface="Calibri"/>
                  <a:ea typeface="Calibri"/>
                  <a:cs typeface="Calibri"/>
                  <a:sym typeface="Calibri"/>
                </a:rPr>
                <a:t>nóiméad</a:t>
              </a:r>
              <a:endParaRPr sz="1800" b="0" i="0" u="none" strike="noStrike" cap="none">
                <a:solidFill>
                  <a:srgbClr val="005EAE"/>
                </a:solidFill>
                <a:latin typeface="Calibri"/>
                <a:ea typeface="Calibri"/>
                <a:cs typeface="Calibri"/>
                <a:sym typeface="Calibri"/>
              </a:endParaRPr>
            </a:p>
          </p:txBody>
        </p:sp>
      </p:grpSp>
      <p:pic>
        <p:nvPicPr>
          <p:cNvPr id="264" name="Google Shape;264;p7" descr="A white arrow with blue text&#10;&#10;Description automatically generated"/>
          <p:cNvPicPr preferRelativeResize="0"/>
          <p:nvPr/>
        </p:nvPicPr>
        <p:blipFill rotWithShape="1">
          <a:blip r:embed="rId5">
            <a:alphaModFix/>
          </a:blip>
          <a:srcRect/>
          <a:stretch/>
        </p:blipFill>
        <p:spPr>
          <a:xfrm>
            <a:off x="9698445" y="5450245"/>
            <a:ext cx="2816766" cy="1992131"/>
          </a:xfrm>
          <a:prstGeom prst="rect">
            <a:avLst/>
          </a:prstGeom>
          <a:noFill/>
          <a:ln>
            <a:noFill/>
          </a:ln>
        </p:spPr>
      </p:pic>
      <p:pic>
        <p:nvPicPr>
          <p:cNvPr id="265" name="Google Shape;265;p7" descr="A screenshot of a computer&#10;&#10;Description automatically generated"/>
          <p:cNvPicPr preferRelativeResize="0"/>
          <p:nvPr/>
        </p:nvPicPr>
        <p:blipFill rotWithShape="1">
          <a:blip r:embed="rId6">
            <a:alphaModFix/>
          </a:blip>
          <a:srcRect/>
          <a:stretch/>
        </p:blipFill>
        <p:spPr>
          <a:xfrm>
            <a:off x="531219" y="3335009"/>
            <a:ext cx="4823692" cy="1952287"/>
          </a:xfrm>
          <a:prstGeom prst="rect">
            <a:avLst/>
          </a:prstGeom>
          <a:noFill/>
          <a:ln>
            <a:noFill/>
          </a:ln>
        </p:spPr>
      </p:pic>
      <p:sp>
        <p:nvSpPr>
          <p:cNvPr id="266" name="Google Shape;266;p7"/>
          <p:cNvSpPr txBox="1"/>
          <p:nvPr/>
        </p:nvSpPr>
        <p:spPr>
          <a:xfrm>
            <a:off x="506335" y="3041330"/>
            <a:ext cx="708268"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800" b="1" i="0" u="none" strike="noStrike" cap="none">
                <a:solidFill>
                  <a:schemeClr val="dk1"/>
                </a:solidFill>
                <a:latin typeface="Courier"/>
                <a:ea typeface="Courier"/>
                <a:cs typeface="Courier"/>
                <a:sym typeface="Courier"/>
              </a:rPr>
              <a:t>[…]</a:t>
            </a:r>
            <a:endParaRPr sz="1800" b="0" i="0" u="none" strike="noStrike" cap="none">
              <a:solidFill>
                <a:schemeClr val="dk1"/>
              </a:solidFill>
              <a:latin typeface="Calibri"/>
              <a:ea typeface="Calibri"/>
              <a:cs typeface="Calibri"/>
              <a:sym typeface="Calibri"/>
            </a:endParaRPr>
          </a:p>
        </p:txBody>
      </p:sp>
      <p:sp>
        <p:nvSpPr>
          <p:cNvPr id="267" name="Google Shape;267;p7"/>
          <p:cNvSpPr txBox="1"/>
          <p:nvPr/>
        </p:nvSpPr>
        <p:spPr>
          <a:xfrm>
            <a:off x="525873" y="5376176"/>
            <a:ext cx="458665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800" b="1" i="0" u="none" strike="noStrike" cap="none">
                <a:solidFill>
                  <a:schemeClr val="dk1"/>
                </a:solidFill>
                <a:latin typeface="Courier"/>
                <a:ea typeface="Courier"/>
                <a:cs typeface="Courier"/>
                <a:sym typeface="Courier"/>
              </a:rPr>
              <a:t>[… other movement directions …]</a:t>
            </a:r>
            <a:endParaRPr sz="1800" b="0" i="0" u="none" strike="noStrike" cap="none">
              <a:solidFill>
                <a:schemeClr val="dk1"/>
              </a:solidFill>
              <a:latin typeface="Calibri"/>
              <a:ea typeface="Calibri"/>
              <a:cs typeface="Calibri"/>
              <a:sym typeface="Calibri"/>
            </a:endParaRPr>
          </a:p>
        </p:txBody>
      </p:sp>
      <p:sp>
        <p:nvSpPr>
          <p:cNvPr id="268" name="Google Shape;268;p7"/>
          <p:cNvSpPr txBox="1"/>
          <p:nvPr/>
        </p:nvSpPr>
        <p:spPr>
          <a:xfrm>
            <a:off x="6631642" y="4917022"/>
            <a:ext cx="458665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800" b="1" i="0" u="none" strike="noStrike" cap="none">
                <a:solidFill>
                  <a:schemeClr val="dk1"/>
                </a:solidFill>
                <a:latin typeface="Courier"/>
                <a:ea typeface="Courier"/>
                <a:cs typeface="Courier"/>
                <a:sym typeface="Courier"/>
              </a:rPr>
              <a:t>[… other movement directions …]</a:t>
            </a:r>
            <a:endParaRPr sz="1800" b="0" i="0" u="none" strike="noStrike" cap="none">
              <a:solidFill>
                <a:schemeClr val="dk1"/>
              </a:solidFill>
              <a:latin typeface="Calibri"/>
              <a:ea typeface="Calibri"/>
              <a:cs typeface="Calibri"/>
              <a:sym typeface="Calibri"/>
            </a:endParaRPr>
          </a:p>
        </p:txBody>
      </p:sp>
      <p:sp>
        <p:nvSpPr>
          <p:cNvPr id="269" name="Google Shape;269;p7"/>
          <p:cNvSpPr/>
          <p:nvPr/>
        </p:nvSpPr>
        <p:spPr>
          <a:xfrm>
            <a:off x="8642320" y="4422563"/>
            <a:ext cx="1017048" cy="199525"/>
          </a:xfrm>
          <a:prstGeom prst="rect">
            <a:avLst/>
          </a:prstGeom>
          <a:solidFill>
            <a:srgbClr val="009900">
              <a:alpha val="392"/>
            </a:srgbClr>
          </a:solidFill>
          <a:ln w="9525" cap="flat" cmpd="sng">
            <a:solidFill>
              <a:schemeClr val="accent6"/>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2"/>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8"/>
          <p:cNvSpPr txBox="1">
            <a:spLocks noGrp="1"/>
          </p:cNvSpPr>
          <p:nvPr>
            <p:ph type="title"/>
          </p:nvPr>
        </p:nvSpPr>
        <p:spPr>
          <a:xfrm>
            <a:off x="838201" y="207128"/>
            <a:ext cx="10515600" cy="94286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IE" dirty="0"/>
              <a:t>Bain </a:t>
            </a:r>
            <a:r>
              <a:rPr lang="en-IE" dirty="0" err="1"/>
              <a:t>triail</a:t>
            </a:r>
            <a:r>
              <a:rPr lang="en-IE" dirty="0"/>
              <a:t> as</a:t>
            </a:r>
            <a:endParaRPr dirty="0"/>
          </a:p>
        </p:txBody>
      </p:sp>
      <p:grpSp>
        <p:nvGrpSpPr>
          <p:cNvPr id="276" name="Google Shape;276;p8"/>
          <p:cNvGrpSpPr/>
          <p:nvPr/>
        </p:nvGrpSpPr>
        <p:grpSpPr>
          <a:xfrm>
            <a:off x="10233498" y="0"/>
            <a:ext cx="1958502" cy="657901"/>
            <a:chOff x="10233498" y="0"/>
            <a:chExt cx="1958502" cy="657901"/>
          </a:xfrm>
        </p:grpSpPr>
        <p:sp>
          <p:nvSpPr>
            <p:cNvPr id="277" name="Google Shape;277;p8"/>
            <p:cNvSpPr/>
            <p:nvPr/>
          </p:nvSpPr>
          <p:spPr>
            <a:xfrm>
              <a:off x="10233498" y="0"/>
              <a:ext cx="1958502" cy="657901"/>
            </a:xfrm>
            <a:prstGeom prst="rect">
              <a:avLst/>
            </a:prstGeom>
            <a:solidFill>
              <a:srgbClr val="FFF7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78" name="Google Shape;278;p8" descr="A blue and white clock&#10;&#10;Description automatically generated"/>
            <p:cNvPicPr preferRelativeResize="0"/>
            <p:nvPr/>
          </p:nvPicPr>
          <p:blipFill rotWithShape="1">
            <a:blip r:embed="rId3">
              <a:alphaModFix/>
            </a:blip>
            <a:srcRect/>
            <a:stretch/>
          </p:blipFill>
          <p:spPr>
            <a:xfrm>
              <a:off x="10369684" y="60267"/>
              <a:ext cx="531779" cy="532213"/>
            </a:xfrm>
            <a:prstGeom prst="rect">
              <a:avLst/>
            </a:prstGeom>
            <a:noFill/>
            <a:ln>
              <a:noFill/>
            </a:ln>
          </p:spPr>
        </p:pic>
        <p:sp>
          <p:nvSpPr>
            <p:cNvPr id="279" name="Google Shape;279;p8"/>
            <p:cNvSpPr txBox="1"/>
            <p:nvPr/>
          </p:nvSpPr>
          <p:spPr>
            <a:xfrm>
              <a:off x="10880558" y="141707"/>
              <a:ext cx="12618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800" b="1" i="0" u="none" strike="noStrike" cap="none">
                  <a:solidFill>
                    <a:srgbClr val="005EAE"/>
                  </a:solidFill>
                  <a:latin typeface="Calibri"/>
                  <a:ea typeface="Calibri"/>
                  <a:cs typeface="Calibri"/>
                  <a:sym typeface="Calibri"/>
                </a:rPr>
                <a:t>2 </a:t>
              </a:r>
              <a:r>
                <a:rPr lang="en-IE" sz="1800" b="1">
                  <a:solidFill>
                    <a:srgbClr val="005EAE"/>
                  </a:solidFill>
                  <a:latin typeface="Calibri"/>
                  <a:ea typeface="Calibri"/>
                  <a:cs typeface="Calibri"/>
                  <a:sym typeface="Calibri"/>
                </a:rPr>
                <a:t>nóiméad</a:t>
              </a:r>
              <a:endParaRPr sz="1800" b="0" i="0" u="none" strike="noStrike" cap="none">
                <a:solidFill>
                  <a:srgbClr val="005EAE"/>
                </a:solidFill>
                <a:latin typeface="Calibri"/>
                <a:ea typeface="Calibri"/>
                <a:cs typeface="Calibri"/>
                <a:sym typeface="Calibri"/>
              </a:endParaRPr>
            </a:p>
          </p:txBody>
        </p:sp>
      </p:grpSp>
      <p:pic>
        <p:nvPicPr>
          <p:cNvPr id="280" name="Google Shape;280;p8" descr="A white arrow with blue text&#10;&#10;Description automatically generated"/>
          <p:cNvPicPr preferRelativeResize="0"/>
          <p:nvPr/>
        </p:nvPicPr>
        <p:blipFill rotWithShape="1">
          <a:blip r:embed="rId4">
            <a:alphaModFix/>
          </a:blip>
          <a:srcRect/>
          <a:stretch/>
        </p:blipFill>
        <p:spPr>
          <a:xfrm>
            <a:off x="9698445" y="5450245"/>
            <a:ext cx="2816766" cy="1992131"/>
          </a:xfrm>
          <a:prstGeom prst="rect">
            <a:avLst/>
          </a:prstGeom>
          <a:noFill/>
          <a:ln>
            <a:noFill/>
          </a:ln>
        </p:spPr>
      </p:pic>
      <p:sp>
        <p:nvSpPr>
          <p:cNvPr id="281" name="Google Shape;281;p8"/>
          <p:cNvSpPr txBox="1"/>
          <p:nvPr/>
        </p:nvSpPr>
        <p:spPr>
          <a:xfrm>
            <a:off x="1778840" y="4379376"/>
            <a:ext cx="6602818"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IE" sz="2800" b="0" i="0" u="sng" strike="noStrike" cap="none">
                <a:solidFill>
                  <a:schemeClr val="dk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https://pytch.org/app/lesson/sbys/4</a:t>
            </a:r>
            <a:endParaRPr sz="1400" b="0" i="0" u="none" strike="noStrike" cap="none">
              <a:solidFill>
                <a:srgbClr val="000000"/>
              </a:solidFill>
              <a:latin typeface="Arial"/>
              <a:ea typeface="Arial"/>
              <a:cs typeface="Arial"/>
              <a:sym typeface="Arial"/>
            </a:endParaRPr>
          </a:p>
        </p:txBody>
      </p:sp>
      <p:sp>
        <p:nvSpPr>
          <p:cNvPr id="282" name="Google Shape;282;p8"/>
          <p:cNvSpPr txBox="1"/>
          <p:nvPr/>
        </p:nvSpPr>
        <p:spPr>
          <a:xfrm>
            <a:off x="831009" y="1266727"/>
            <a:ext cx="10001400" cy="2856600"/>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rgbClr val="4472C4"/>
              </a:buClr>
              <a:buSzPts val="2400"/>
              <a:buChar char="•"/>
            </a:pPr>
            <a:r>
              <a:rPr lang="en-IE" sz="2400" dirty="0">
                <a:solidFill>
                  <a:srgbClr val="4472C4"/>
                </a:solidFill>
                <a:latin typeface="Calibri"/>
                <a:ea typeface="Calibri"/>
                <a:cs typeface="Calibri"/>
                <a:sym typeface="Calibri"/>
              </a:rPr>
              <a:t>Lean an </a:t>
            </a:r>
            <a:r>
              <a:rPr lang="en-IE" sz="2400" dirty="0" err="1">
                <a:solidFill>
                  <a:srgbClr val="4472C4"/>
                </a:solidFill>
                <a:latin typeface="Calibri"/>
                <a:ea typeface="Calibri"/>
                <a:cs typeface="Calibri"/>
                <a:sym typeface="Calibri"/>
              </a:rPr>
              <a:t>nasc</a:t>
            </a:r>
            <a:r>
              <a:rPr lang="en-IE" sz="2400" dirty="0">
                <a:solidFill>
                  <a:srgbClr val="4472C4"/>
                </a:solidFill>
                <a:latin typeface="Calibri"/>
                <a:ea typeface="Calibri"/>
                <a:cs typeface="Calibri"/>
                <a:sym typeface="Calibri"/>
              </a:rPr>
              <a:t> </a:t>
            </a:r>
            <a:r>
              <a:rPr lang="en-IE" sz="2400" dirty="0" err="1">
                <a:solidFill>
                  <a:srgbClr val="4472C4"/>
                </a:solidFill>
                <a:latin typeface="Calibri"/>
                <a:ea typeface="Calibri"/>
                <a:cs typeface="Calibri"/>
                <a:sym typeface="Calibri"/>
              </a:rPr>
              <a:t>chun</a:t>
            </a:r>
            <a:r>
              <a:rPr lang="en-IE" sz="2400" dirty="0">
                <a:solidFill>
                  <a:srgbClr val="4472C4"/>
                </a:solidFill>
                <a:latin typeface="Calibri"/>
                <a:ea typeface="Calibri"/>
                <a:cs typeface="Calibri"/>
                <a:sym typeface="Calibri"/>
              </a:rPr>
              <a:t> </a:t>
            </a:r>
            <a:r>
              <a:rPr lang="en-IE" sz="2400" dirty="0" err="1">
                <a:solidFill>
                  <a:srgbClr val="4472C4"/>
                </a:solidFill>
                <a:latin typeface="Calibri"/>
                <a:ea typeface="Calibri"/>
                <a:cs typeface="Calibri"/>
                <a:sym typeface="Calibri"/>
              </a:rPr>
              <a:t>teacht</a:t>
            </a:r>
            <a:r>
              <a:rPr lang="en-IE" sz="2400" dirty="0">
                <a:solidFill>
                  <a:srgbClr val="4472C4"/>
                </a:solidFill>
                <a:latin typeface="Calibri"/>
                <a:ea typeface="Calibri"/>
                <a:cs typeface="Calibri"/>
                <a:sym typeface="Calibri"/>
              </a:rPr>
              <a:t> </a:t>
            </a:r>
            <a:r>
              <a:rPr lang="en-IE" sz="2400" dirty="0" err="1">
                <a:solidFill>
                  <a:srgbClr val="4472C4"/>
                </a:solidFill>
                <a:latin typeface="Calibri"/>
                <a:ea typeface="Calibri"/>
                <a:cs typeface="Calibri"/>
                <a:sym typeface="Calibri"/>
              </a:rPr>
              <a:t>ar</a:t>
            </a:r>
            <a:r>
              <a:rPr lang="en-IE" sz="2400" dirty="0">
                <a:solidFill>
                  <a:srgbClr val="4472C4"/>
                </a:solidFill>
                <a:latin typeface="Calibri"/>
                <a:ea typeface="Calibri"/>
                <a:cs typeface="Calibri"/>
                <a:sym typeface="Calibri"/>
              </a:rPr>
              <a:t> </a:t>
            </a:r>
            <a:r>
              <a:rPr lang="en-IE" sz="2400" dirty="0" err="1">
                <a:solidFill>
                  <a:srgbClr val="4472C4"/>
                </a:solidFill>
                <a:latin typeface="Calibri"/>
                <a:ea typeface="Calibri"/>
                <a:cs typeface="Calibri"/>
                <a:sym typeface="Calibri"/>
              </a:rPr>
              <a:t>thionscadal</a:t>
            </a:r>
            <a:r>
              <a:rPr lang="en-IE" sz="2400" dirty="0">
                <a:solidFill>
                  <a:srgbClr val="4472C4"/>
                </a:solidFill>
                <a:latin typeface="Calibri"/>
                <a:ea typeface="Calibri"/>
                <a:cs typeface="Calibri"/>
                <a:sym typeface="Calibri"/>
              </a:rPr>
              <a:t> </a:t>
            </a:r>
            <a:r>
              <a:rPr lang="en-IE" sz="2400" dirty="0" err="1">
                <a:solidFill>
                  <a:srgbClr val="4472C4"/>
                </a:solidFill>
                <a:latin typeface="Calibri"/>
                <a:ea typeface="Calibri"/>
                <a:cs typeface="Calibri"/>
                <a:sym typeface="Calibri"/>
              </a:rPr>
              <a:t>Pytch</a:t>
            </a:r>
            <a:r>
              <a:rPr lang="en-IE" sz="2400" dirty="0">
                <a:solidFill>
                  <a:srgbClr val="4472C4"/>
                </a:solidFill>
                <a:latin typeface="Calibri"/>
                <a:ea typeface="Calibri"/>
                <a:cs typeface="Calibri"/>
                <a:sym typeface="Calibri"/>
              </a:rPr>
              <a:t> </a:t>
            </a:r>
            <a:r>
              <a:rPr lang="en-IE" sz="2400" dirty="0" err="1">
                <a:solidFill>
                  <a:srgbClr val="4472C4"/>
                </a:solidFill>
                <a:latin typeface="Calibri"/>
                <a:ea typeface="Calibri"/>
                <a:cs typeface="Calibri"/>
                <a:sym typeface="Calibri"/>
              </a:rPr>
              <a:t>ar</a:t>
            </a:r>
            <a:r>
              <a:rPr lang="en-IE" sz="2400" dirty="0">
                <a:solidFill>
                  <a:srgbClr val="4472C4"/>
                </a:solidFill>
                <a:latin typeface="Calibri"/>
                <a:ea typeface="Calibri"/>
                <a:cs typeface="Calibri"/>
                <a:sym typeface="Calibri"/>
              </a:rPr>
              <a:t> </a:t>
            </a:r>
            <a:r>
              <a:rPr lang="en-IE" sz="2400" dirty="0" err="1">
                <a:solidFill>
                  <a:srgbClr val="4472C4"/>
                </a:solidFill>
                <a:latin typeface="Calibri"/>
                <a:ea typeface="Calibri"/>
                <a:cs typeface="Calibri"/>
                <a:sym typeface="Calibri"/>
              </a:rPr>
              <a:t>féidir</a:t>
            </a:r>
            <a:r>
              <a:rPr lang="en-IE" sz="2400" dirty="0">
                <a:solidFill>
                  <a:srgbClr val="4472C4"/>
                </a:solidFill>
                <a:latin typeface="Calibri"/>
                <a:ea typeface="Calibri"/>
                <a:cs typeface="Calibri"/>
                <a:sym typeface="Calibri"/>
              </a:rPr>
              <a:t> </a:t>
            </a:r>
            <a:r>
              <a:rPr lang="en-IE" sz="2400" dirty="0" err="1">
                <a:solidFill>
                  <a:srgbClr val="4472C4"/>
                </a:solidFill>
                <a:latin typeface="Calibri"/>
                <a:ea typeface="Calibri"/>
                <a:cs typeface="Calibri"/>
                <a:sym typeface="Calibri"/>
              </a:rPr>
              <a:t>leat</a:t>
            </a:r>
            <a:r>
              <a:rPr lang="en-IE" sz="2400" dirty="0">
                <a:solidFill>
                  <a:srgbClr val="4472C4"/>
                </a:solidFill>
                <a:latin typeface="Calibri"/>
                <a:ea typeface="Calibri"/>
                <a:cs typeface="Calibri"/>
                <a:sym typeface="Calibri"/>
              </a:rPr>
              <a:t> a </a:t>
            </a:r>
            <a:r>
              <a:rPr lang="en-IE" sz="2400" dirty="0" err="1">
                <a:solidFill>
                  <a:srgbClr val="4472C4"/>
                </a:solidFill>
                <a:latin typeface="Calibri"/>
                <a:ea typeface="Calibri"/>
                <a:cs typeface="Calibri"/>
                <a:sym typeface="Calibri"/>
              </a:rPr>
              <a:t>rith</a:t>
            </a:r>
            <a:endParaRPr sz="2400" dirty="0">
              <a:solidFill>
                <a:srgbClr val="4472C4"/>
              </a:solidFill>
              <a:latin typeface="Calibri"/>
              <a:ea typeface="Calibri"/>
              <a:cs typeface="Calibri"/>
              <a:sym typeface="Calibri"/>
            </a:endParaRPr>
          </a:p>
          <a:p>
            <a:pPr marL="228600" lvl="0" indent="-228600" algn="l" rtl="0">
              <a:lnSpc>
                <a:spcPct val="90000"/>
              </a:lnSpc>
              <a:spcBef>
                <a:spcPts val="1000"/>
              </a:spcBef>
              <a:spcAft>
                <a:spcPts val="0"/>
              </a:spcAft>
              <a:buClr>
                <a:srgbClr val="4472C4"/>
              </a:buClr>
              <a:buSzPts val="2400"/>
              <a:buChar char="•"/>
            </a:pPr>
            <a:r>
              <a:rPr lang="en-IE" sz="2400" dirty="0">
                <a:solidFill>
                  <a:srgbClr val="4472C4"/>
                </a:solidFill>
                <a:latin typeface="Calibri"/>
                <a:ea typeface="Calibri"/>
                <a:cs typeface="Calibri"/>
                <a:sym typeface="Calibri"/>
              </a:rPr>
              <a:t>Rith an </a:t>
            </a:r>
            <a:r>
              <a:rPr lang="en-IE" sz="2400" dirty="0" err="1">
                <a:solidFill>
                  <a:srgbClr val="4472C4"/>
                </a:solidFill>
                <a:latin typeface="Calibri"/>
                <a:ea typeface="Calibri"/>
                <a:cs typeface="Calibri"/>
                <a:sym typeface="Calibri"/>
              </a:rPr>
              <a:t>clár</a:t>
            </a:r>
            <a:endParaRPr sz="2400" dirty="0">
              <a:solidFill>
                <a:srgbClr val="4472C4"/>
              </a:solidFill>
              <a:latin typeface="Calibri"/>
              <a:ea typeface="Calibri"/>
              <a:cs typeface="Calibri"/>
              <a:sym typeface="Calibri"/>
            </a:endParaRPr>
          </a:p>
          <a:p>
            <a:pPr marL="228600" lvl="0" indent="-228600" algn="l" rtl="0">
              <a:lnSpc>
                <a:spcPct val="90000"/>
              </a:lnSpc>
              <a:spcBef>
                <a:spcPts val="1000"/>
              </a:spcBef>
              <a:spcAft>
                <a:spcPts val="0"/>
              </a:spcAft>
              <a:buClr>
                <a:srgbClr val="4472C4"/>
              </a:buClr>
              <a:buSzPts val="2400"/>
              <a:buChar char="•"/>
            </a:pPr>
            <a:r>
              <a:rPr lang="en-IE" sz="2400" dirty="0">
                <a:solidFill>
                  <a:srgbClr val="4472C4"/>
                </a:solidFill>
                <a:latin typeface="Calibri"/>
                <a:ea typeface="Calibri"/>
                <a:cs typeface="Calibri"/>
                <a:sym typeface="Calibri"/>
              </a:rPr>
              <a:t>An </a:t>
            </a:r>
            <a:r>
              <a:rPr lang="en-IE" sz="2400" dirty="0" err="1">
                <a:solidFill>
                  <a:srgbClr val="4472C4"/>
                </a:solidFill>
                <a:latin typeface="Calibri"/>
                <a:ea typeface="Calibri"/>
                <a:cs typeface="Calibri"/>
                <a:sym typeface="Calibri"/>
              </a:rPr>
              <a:t>ndéanann</a:t>
            </a:r>
            <a:r>
              <a:rPr lang="en-IE" sz="2400" dirty="0">
                <a:solidFill>
                  <a:srgbClr val="4472C4"/>
                </a:solidFill>
                <a:latin typeface="Calibri"/>
                <a:ea typeface="Calibri"/>
                <a:cs typeface="Calibri"/>
                <a:sym typeface="Calibri"/>
              </a:rPr>
              <a:t> an Bird (</a:t>
            </a:r>
            <a:r>
              <a:rPr lang="en-IE" sz="2400" dirty="0" err="1">
                <a:solidFill>
                  <a:srgbClr val="4472C4"/>
                </a:solidFill>
                <a:latin typeface="Calibri"/>
                <a:ea typeface="Calibri"/>
                <a:cs typeface="Calibri"/>
                <a:sym typeface="Calibri"/>
              </a:rPr>
              <a:t>Éan</a:t>
            </a:r>
            <a:r>
              <a:rPr lang="en-IE" sz="2400" dirty="0">
                <a:solidFill>
                  <a:srgbClr val="4472C4"/>
                </a:solidFill>
                <a:latin typeface="Calibri"/>
                <a:ea typeface="Calibri"/>
                <a:cs typeface="Calibri"/>
                <a:sym typeface="Calibri"/>
              </a:rPr>
              <a:t>) </a:t>
            </a:r>
            <a:r>
              <a:rPr lang="en-IE" sz="2400" i="1" dirty="0">
                <a:solidFill>
                  <a:srgbClr val="4472C4"/>
                </a:solidFill>
                <a:latin typeface="Calibri"/>
                <a:ea typeface="Calibri"/>
                <a:cs typeface="Calibri"/>
                <a:sym typeface="Calibri"/>
              </a:rPr>
              <a:t>go </a:t>
            </a:r>
            <a:r>
              <a:rPr lang="en-IE" sz="2400" i="1" dirty="0" err="1">
                <a:solidFill>
                  <a:srgbClr val="4472C4"/>
                </a:solidFill>
                <a:latin typeface="Calibri"/>
                <a:ea typeface="Calibri"/>
                <a:cs typeface="Calibri"/>
                <a:sym typeface="Calibri"/>
              </a:rPr>
              <a:t>díreach</a:t>
            </a:r>
            <a:r>
              <a:rPr lang="en-IE" sz="2400" i="1" dirty="0">
                <a:solidFill>
                  <a:srgbClr val="4472C4"/>
                </a:solidFill>
                <a:latin typeface="Calibri"/>
                <a:ea typeface="Calibri"/>
                <a:cs typeface="Calibri"/>
                <a:sym typeface="Calibri"/>
              </a:rPr>
              <a:t> </a:t>
            </a:r>
            <a:r>
              <a:rPr lang="en-IE" sz="2400" dirty="0">
                <a:solidFill>
                  <a:srgbClr val="4472C4"/>
                </a:solidFill>
                <a:latin typeface="Calibri"/>
                <a:ea typeface="Calibri"/>
                <a:cs typeface="Calibri"/>
                <a:sym typeface="Calibri"/>
              </a:rPr>
              <a:t>an </a:t>
            </a:r>
            <a:r>
              <a:rPr lang="en-IE" sz="2400" dirty="0" err="1">
                <a:solidFill>
                  <a:srgbClr val="4472C4"/>
                </a:solidFill>
                <a:latin typeface="Calibri"/>
                <a:ea typeface="Calibri"/>
                <a:cs typeface="Calibri"/>
                <a:sym typeface="Calibri"/>
              </a:rPr>
              <a:t>rud</a:t>
            </a:r>
            <a:r>
              <a:rPr lang="en-IE" sz="2400" dirty="0">
                <a:solidFill>
                  <a:srgbClr val="4472C4"/>
                </a:solidFill>
                <a:latin typeface="Calibri"/>
                <a:ea typeface="Calibri"/>
                <a:cs typeface="Calibri"/>
                <a:sym typeface="Calibri"/>
              </a:rPr>
              <a:t> a cheap </a:t>
            </a:r>
            <a:r>
              <a:rPr lang="en-IE" sz="2400" dirty="0" err="1">
                <a:solidFill>
                  <a:srgbClr val="4472C4"/>
                </a:solidFill>
                <a:latin typeface="Calibri"/>
                <a:ea typeface="Calibri"/>
                <a:cs typeface="Calibri"/>
                <a:sym typeface="Calibri"/>
              </a:rPr>
              <a:t>tú</a:t>
            </a:r>
            <a:r>
              <a:rPr lang="en-IE" sz="2400" dirty="0">
                <a:solidFill>
                  <a:srgbClr val="4472C4"/>
                </a:solidFill>
                <a:latin typeface="Calibri"/>
                <a:ea typeface="Calibri"/>
                <a:cs typeface="Calibri"/>
                <a:sym typeface="Calibri"/>
              </a:rPr>
              <a:t> a </a:t>
            </a:r>
            <a:r>
              <a:rPr lang="en-IE" sz="2400" dirty="0" err="1">
                <a:solidFill>
                  <a:srgbClr val="4472C4"/>
                </a:solidFill>
                <a:latin typeface="Calibri"/>
                <a:ea typeface="Calibri"/>
                <a:cs typeface="Calibri"/>
                <a:sym typeface="Calibri"/>
              </a:rPr>
              <a:t>dhéanfadh</a:t>
            </a:r>
            <a:r>
              <a:rPr lang="en-IE" sz="2400" dirty="0">
                <a:solidFill>
                  <a:srgbClr val="4472C4"/>
                </a:solidFill>
                <a:latin typeface="Calibri"/>
                <a:ea typeface="Calibri"/>
                <a:cs typeface="Calibri"/>
                <a:sym typeface="Calibri"/>
              </a:rPr>
              <a:t> </a:t>
            </a:r>
            <a:r>
              <a:rPr lang="en-IE" sz="2400" dirty="0" err="1">
                <a:solidFill>
                  <a:srgbClr val="4472C4"/>
                </a:solidFill>
                <a:latin typeface="Calibri"/>
                <a:ea typeface="Calibri"/>
                <a:cs typeface="Calibri"/>
                <a:sym typeface="Calibri"/>
              </a:rPr>
              <a:t>sí</a:t>
            </a:r>
            <a:r>
              <a:rPr lang="en-IE" sz="2400" dirty="0">
                <a:solidFill>
                  <a:srgbClr val="4472C4"/>
                </a:solidFill>
                <a:latin typeface="Calibri"/>
                <a:ea typeface="Calibri"/>
                <a:cs typeface="Calibri"/>
                <a:sym typeface="Calibri"/>
              </a:rPr>
              <a:t>?</a:t>
            </a:r>
            <a:endParaRPr sz="2400" dirty="0">
              <a:solidFill>
                <a:srgbClr val="4472C4"/>
              </a:solidFill>
              <a:latin typeface="Calibri"/>
              <a:ea typeface="Calibri"/>
              <a:cs typeface="Calibri"/>
              <a:sym typeface="Calibri"/>
            </a:endParaRPr>
          </a:p>
          <a:p>
            <a:pPr marL="228600" lvl="0" indent="-228600" algn="l" rtl="0">
              <a:lnSpc>
                <a:spcPct val="90000"/>
              </a:lnSpc>
              <a:spcBef>
                <a:spcPts val="1000"/>
              </a:spcBef>
              <a:spcAft>
                <a:spcPts val="0"/>
              </a:spcAft>
              <a:buClr>
                <a:srgbClr val="4472C4"/>
              </a:buClr>
              <a:buSzPts val="2400"/>
              <a:buChar char="•"/>
            </a:pPr>
            <a:r>
              <a:rPr lang="en-IE" sz="2400" dirty="0">
                <a:solidFill>
                  <a:srgbClr val="4472C4"/>
                </a:solidFill>
                <a:latin typeface="Calibri"/>
                <a:ea typeface="Calibri"/>
                <a:cs typeface="Calibri"/>
                <a:sym typeface="Calibri"/>
              </a:rPr>
              <a:t>Mura </a:t>
            </a:r>
            <a:r>
              <a:rPr lang="en-IE" sz="2400" dirty="0" err="1">
                <a:solidFill>
                  <a:srgbClr val="4472C4"/>
                </a:solidFill>
                <a:latin typeface="Calibri"/>
                <a:ea typeface="Calibri"/>
                <a:cs typeface="Calibri"/>
                <a:sym typeface="Calibri"/>
              </a:rPr>
              <a:t>ndéanann</a:t>
            </a:r>
            <a:r>
              <a:rPr lang="en-IE" sz="2400" dirty="0">
                <a:solidFill>
                  <a:srgbClr val="4472C4"/>
                </a:solidFill>
                <a:latin typeface="Calibri"/>
                <a:ea typeface="Calibri"/>
                <a:cs typeface="Calibri"/>
                <a:sym typeface="Calibri"/>
              </a:rPr>
              <a:t>:</a:t>
            </a:r>
            <a:endParaRPr sz="2400" dirty="0">
              <a:solidFill>
                <a:srgbClr val="4472C4"/>
              </a:solidFill>
              <a:latin typeface="Calibri"/>
              <a:ea typeface="Calibri"/>
              <a:cs typeface="Calibri"/>
              <a:sym typeface="Calibri"/>
            </a:endParaRPr>
          </a:p>
          <a:p>
            <a:pPr marL="685800" lvl="1" indent="-228600" algn="l" rtl="0">
              <a:lnSpc>
                <a:spcPct val="90000"/>
              </a:lnSpc>
              <a:spcBef>
                <a:spcPts val="500"/>
              </a:spcBef>
              <a:spcAft>
                <a:spcPts val="0"/>
              </a:spcAft>
              <a:buClr>
                <a:srgbClr val="4472C4"/>
              </a:buClr>
              <a:buSzPts val="2400"/>
              <a:buChar char="•"/>
            </a:pPr>
            <a:r>
              <a:rPr lang="en-IE" sz="2400" dirty="0" err="1">
                <a:solidFill>
                  <a:srgbClr val="4472C4"/>
                </a:solidFill>
                <a:latin typeface="Calibri"/>
                <a:ea typeface="Calibri"/>
                <a:cs typeface="Calibri"/>
                <a:sym typeface="Calibri"/>
              </a:rPr>
              <a:t>Féach</a:t>
            </a:r>
            <a:r>
              <a:rPr lang="en-IE" sz="2400" dirty="0">
                <a:solidFill>
                  <a:srgbClr val="4472C4"/>
                </a:solidFill>
                <a:latin typeface="Calibri"/>
                <a:ea typeface="Calibri"/>
                <a:cs typeface="Calibri"/>
                <a:sym typeface="Calibri"/>
              </a:rPr>
              <a:t> </a:t>
            </a:r>
            <a:r>
              <a:rPr lang="en-IE" sz="2400" dirty="0" err="1">
                <a:solidFill>
                  <a:srgbClr val="4472C4"/>
                </a:solidFill>
                <a:latin typeface="Calibri"/>
                <a:ea typeface="Calibri"/>
                <a:cs typeface="Calibri"/>
                <a:sym typeface="Calibri"/>
              </a:rPr>
              <a:t>ar</a:t>
            </a:r>
            <a:r>
              <a:rPr lang="en-IE" sz="2400" dirty="0">
                <a:solidFill>
                  <a:srgbClr val="4472C4"/>
                </a:solidFill>
                <a:latin typeface="Calibri"/>
                <a:ea typeface="Calibri"/>
                <a:cs typeface="Calibri"/>
                <a:sym typeface="Calibri"/>
              </a:rPr>
              <a:t> </a:t>
            </a:r>
            <a:r>
              <a:rPr lang="en-IE" sz="2400" dirty="0" err="1">
                <a:solidFill>
                  <a:srgbClr val="4472C4"/>
                </a:solidFill>
                <a:latin typeface="Calibri"/>
                <a:ea typeface="Calibri"/>
                <a:cs typeface="Calibri"/>
                <a:sym typeface="Calibri"/>
              </a:rPr>
              <a:t>na</a:t>
            </a:r>
            <a:r>
              <a:rPr lang="en-IE" sz="2400" dirty="0">
                <a:solidFill>
                  <a:srgbClr val="4472C4"/>
                </a:solidFill>
                <a:latin typeface="Calibri"/>
                <a:ea typeface="Calibri"/>
                <a:cs typeface="Calibri"/>
                <a:sym typeface="Calibri"/>
              </a:rPr>
              <a:t> </a:t>
            </a:r>
            <a:r>
              <a:rPr lang="en-IE" sz="2400" dirty="0" err="1">
                <a:solidFill>
                  <a:srgbClr val="4472C4"/>
                </a:solidFill>
                <a:latin typeface="Calibri"/>
                <a:ea typeface="Calibri"/>
                <a:cs typeface="Calibri"/>
                <a:sym typeface="Calibri"/>
              </a:rPr>
              <a:t>difríochtaí</a:t>
            </a:r>
            <a:endParaRPr sz="2400" dirty="0">
              <a:solidFill>
                <a:srgbClr val="4472C4"/>
              </a:solidFill>
              <a:latin typeface="Calibri"/>
              <a:ea typeface="Calibri"/>
              <a:cs typeface="Calibri"/>
              <a:sym typeface="Calibri"/>
            </a:endParaRPr>
          </a:p>
          <a:p>
            <a:pPr marL="685800" lvl="1" indent="-311150" algn="l" rtl="0">
              <a:lnSpc>
                <a:spcPct val="90000"/>
              </a:lnSpc>
              <a:spcBef>
                <a:spcPts val="500"/>
              </a:spcBef>
              <a:spcAft>
                <a:spcPts val="0"/>
              </a:spcAft>
              <a:buClr>
                <a:srgbClr val="005EAE"/>
              </a:buClr>
              <a:buSzPts val="3700"/>
              <a:buChar char="•"/>
            </a:pPr>
            <a:r>
              <a:rPr lang="en-IE" sz="2400" dirty="0" err="1">
                <a:solidFill>
                  <a:srgbClr val="005EAE"/>
                </a:solidFill>
                <a:latin typeface="Calibri"/>
                <a:ea typeface="Calibri"/>
                <a:cs typeface="Calibri"/>
                <a:sym typeface="Calibri"/>
              </a:rPr>
              <a:t>Ceartaigh</a:t>
            </a:r>
            <a:r>
              <a:rPr lang="en-IE" sz="2400" dirty="0">
                <a:solidFill>
                  <a:srgbClr val="005EAE"/>
                </a:solidFill>
                <a:latin typeface="Calibri"/>
                <a:ea typeface="Calibri"/>
                <a:cs typeface="Calibri"/>
                <a:sym typeface="Calibri"/>
              </a:rPr>
              <a:t> </a:t>
            </a:r>
            <a:r>
              <a:rPr lang="en-IE" sz="2400" dirty="0" err="1">
                <a:solidFill>
                  <a:srgbClr val="005EAE"/>
                </a:solidFill>
                <a:latin typeface="Calibri"/>
                <a:ea typeface="Calibri"/>
                <a:cs typeface="Calibri"/>
                <a:sym typeface="Calibri"/>
              </a:rPr>
              <a:t>d’fhreagra</a:t>
            </a:r>
            <a:r>
              <a:rPr lang="en-IE" sz="2400" dirty="0">
                <a:solidFill>
                  <a:srgbClr val="005EAE"/>
                </a:solidFill>
                <a:latin typeface="Calibri"/>
                <a:ea typeface="Calibri"/>
                <a:cs typeface="Calibri"/>
                <a:sym typeface="Calibri"/>
              </a:rPr>
              <a:t> </a:t>
            </a:r>
            <a:r>
              <a:rPr lang="en-IE" sz="2400" dirty="0" err="1">
                <a:solidFill>
                  <a:srgbClr val="005EAE"/>
                </a:solidFill>
                <a:latin typeface="Calibri"/>
                <a:ea typeface="Calibri"/>
                <a:cs typeface="Calibri"/>
                <a:sym typeface="Calibri"/>
              </a:rPr>
              <a:t>ar</a:t>
            </a:r>
            <a:r>
              <a:rPr lang="en-IE" sz="2400" dirty="0">
                <a:solidFill>
                  <a:srgbClr val="005EAE"/>
                </a:solidFill>
                <a:latin typeface="Calibri"/>
                <a:ea typeface="Calibri"/>
                <a:cs typeface="Calibri"/>
                <a:sym typeface="Calibri"/>
              </a:rPr>
              <a:t> </a:t>
            </a:r>
            <a:r>
              <a:rPr lang="en-IE" sz="2400" dirty="0" err="1">
                <a:solidFill>
                  <a:srgbClr val="005EAE"/>
                </a:solidFill>
                <a:latin typeface="Calibri"/>
                <a:ea typeface="Calibri"/>
                <a:cs typeface="Calibri"/>
                <a:sym typeface="Calibri"/>
              </a:rPr>
              <a:t>Bhileog</a:t>
            </a:r>
            <a:r>
              <a:rPr lang="en-IE" sz="2400" dirty="0">
                <a:solidFill>
                  <a:srgbClr val="005EAE"/>
                </a:solidFill>
                <a:latin typeface="Calibri"/>
                <a:ea typeface="Calibri"/>
                <a:cs typeface="Calibri"/>
                <a:sym typeface="Calibri"/>
              </a:rPr>
              <a:t> </a:t>
            </a:r>
            <a:r>
              <a:rPr lang="en-IE" sz="2400" dirty="0" err="1">
                <a:solidFill>
                  <a:srgbClr val="005EAE"/>
                </a:solidFill>
                <a:latin typeface="Calibri"/>
                <a:ea typeface="Calibri"/>
                <a:cs typeface="Calibri"/>
                <a:sym typeface="Calibri"/>
              </a:rPr>
              <a:t>Oibre</a:t>
            </a:r>
            <a:r>
              <a:rPr lang="en-IE" sz="2400" dirty="0">
                <a:solidFill>
                  <a:srgbClr val="005EAE"/>
                </a:solidFill>
                <a:latin typeface="Calibri"/>
                <a:ea typeface="Calibri"/>
                <a:cs typeface="Calibri"/>
                <a:sym typeface="Calibri"/>
              </a:rPr>
              <a:t> 1</a:t>
            </a:r>
            <a:endParaRPr sz="3700" dirty="0">
              <a:solidFill>
                <a:srgbClr val="005EAE"/>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9"/>
          <p:cNvSpPr txBox="1">
            <a:spLocks noGrp="1"/>
          </p:cNvSpPr>
          <p:nvPr>
            <p:ph type="title"/>
          </p:nvPr>
        </p:nvSpPr>
        <p:spPr>
          <a:xfrm>
            <a:off x="838200" y="278931"/>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dk1"/>
              </a:buClr>
              <a:buSzPts val="4400"/>
              <a:buFont typeface="Calibri"/>
              <a:buNone/>
            </a:pPr>
            <a:r>
              <a:rPr lang="en-IE" sz="3550" b="1" dirty="0" err="1"/>
              <a:t>Ceisteanna</a:t>
            </a:r>
            <a:r>
              <a:rPr lang="en-IE" sz="3550" b="1" dirty="0"/>
              <a:t> le </a:t>
            </a:r>
            <a:r>
              <a:rPr lang="en-IE" sz="3550" b="1" dirty="0" err="1"/>
              <a:t>déanamh</a:t>
            </a:r>
            <a:r>
              <a:rPr lang="en-IE" sz="3550" b="1" dirty="0"/>
              <a:t> </a:t>
            </a:r>
            <a:r>
              <a:rPr lang="en-IE" sz="3550" b="1" dirty="0" err="1"/>
              <a:t>i</a:t>
            </a:r>
            <a:r>
              <a:rPr lang="en-IE" sz="3550" b="1" dirty="0"/>
              <a:t> </a:t>
            </a:r>
            <a:r>
              <a:rPr lang="en-IE" sz="3550" b="1" dirty="0" err="1"/>
              <a:t>mbeirteanna</a:t>
            </a:r>
            <a:r>
              <a:rPr lang="en-IE" sz="3550" b="1" dirty="0"/>
              <a:t> – </a:t>
            </a:r>
            <a:r>
              <a:rPr lang="en-IE" sz="3550" b="1" dirty="0" err="1"/>
              <a:t>Bileog</a:t>
            </a:r>
            <a:r>
              <a:rPr lang="en-IE" sz="3550" b="1" dirty="0"/>
              <a:t> </a:t>
            </a:r>
            <a:r>
              <a:rPr lang="en-IE" sz="3550" b="1" dirty="0" err="1"/>
              <a:t>Oibre</a:t>
            </a:r>
            <a:r>
              <a:rPr lang="en-IE" sz="3550" b="1" dirty="0"/>
              <a:t> 2</a:t>
            </a:r>
            <a:endParaRPr sz="4000" dirty="0"/>
          </a:p>
        </p:txBody>
      </p:sp>
      <p:sp>
        <p:nvSpPr>
          <p:cNvPr id="289" name="Google Shape;289;p9"/>
          <p:cNvSpPr txBox="1">
            <a:spLocks noGrp="1"/>
          </p:cNvSpPr>
          <p:nvPr>
            <p:ph type="body" idx="2"/>
          </p:nvPr>
        </p:nvSpPr>
        <p:spPr>
          <a:xfrm>
            <a:off x="838200" y="1216049"/>
            <a:ext cx="11058832" cy="4486532"/>
          </a:xfrm>
          <a:prstGeom prst="rect">
            <a:avLst/>
          </a:prstGeom>
          <a:noFill/>
          <a:ln>
            <a:noFill/>
          </a:ln>
        </p:spPr>
        <p:txBody>
          <a:bodyPr spcFirstLastPara="1" wrap="square" lIns="91425" tIns="45700" rIns="91425" bIns="45700" anchor="t" anchorCtr="0">
            <a:noAutofit/>
          </a:bodyPr>
          <a:lstStyle/>
          <a:p>
            <a:pPr marL="457200" lvl="0" indent="-412750" algn="l" rtl="0">
              <a:lnSpc>
                <a:spcPct val="115000"/>
              </a:lnSpc>
              <a:spcBef>
                <a:spcPts val="1200"/>
              </a:spcBef>
              <a:spcAft>
                <a:spcPts val="0"/>
              </a:spcAft>
              <a:buClr>
                <a:srgbClr val="0070C0"/>
              </a:buClr>
              <a:buSzPts val="2900"/>
              <a:buAutoNum type="arabicPeriod"/>
            </a:pPr>
            <a:r>
              <a:rPr lang="en-IE" sz="2000" dirty="0">
                <a:solidFill>
                  <a:srgbClr val="0070C0"/>
                </a:solidFill>
              </a:rPr>
              <a:t>Cén </a:t>
            </a:r>
            <a:r>
              <a:rPr lang="en-IE" sz="2000" dirty="0" err="1">
                <a:solidFill>
                  <a:srgbClr val="0070C0"/>
                </a:solidFill>
              </a:rPr>
              <a:t>chaoi</a:t>
            </a:r>
            <a:r>
              <a:rPr lang="en-IE" sz="2000" dirty="0">
                <a:solidFill>
                  <a:srgbClr val="0070C0"/>
                </a:solidFill>
              </a:rPr>
              <a:t> </a:t>
            </a:r>
            <a:r>
              <a:rPr lang="en-IE" sz="2000" dirty="0" err="1">
                <a:solidFill>
                  <a:srgbClr val="0070C0"/>
                </a:solidFill>
              </a:rPr>
              <a:t>ar</a:t>
            </a:r>
            <a:r>
              <a:rPr lang="en-IE" sz="2000" dirty="0">
                <a:solidFill>
                  <a:srgbClr val="0070C0"/>
                </a:solidFill>
              </a:rPr>
              <a:t> </a:t>
            </a:r>
            <a:r>
              <a:rPr lang="en-IE" sz="2000" dirty="0" err="1">
                <a:solidFill>
                  <a:srgbClr val="0070C0"/>
                </a:solidFill>
              </a:rPr>
              <a:t>féidir</a:t>
            </a:r>
            <a:r>
              <a:rPr lang="en-IE" sz="2000" dirty="0">
                <a:solidFill>
                  <a:srgbClr val="0070C0"/>
                </a:solidFill>
              </a:rPr>
              <a:t> </a:t>
            </a:r>
            <a:r>
              <a:rPr lang="en-IE" sz="2000" dirty="0" err="1">
                <a:solidFill>
                  <a:srgbClr val="0070C0"/>
                </a:solidFill>
              </a:rPr>
              <a:t>leat</a:t>
            </a:r>
            <a:r>
              <a:rPr lang="en-IE" sz="2000" dirty="0">
                <a:solidFill>
                  <a:srgbClr val="0070C0"/>
                </a:solidFill>
              </a:rPr>
              <a:t> an </a:t>
            </a:r>
            <a:r>
              <a:rPr lang="en-IE" sz="2000" dirty="0" err="1">
                <a:solidFill>
                  <a:srgbClr val="0070C0"/>
                </a:solidFill>
              </a:rPr>
              <a:t>luas</a:t>
            </a:r>
            <a:r>
              <a:rPr lang="en-IE" sz="2000" dirty="0">
                <a:solidFill>
                  <a:srgbClr val="0070C0"/>
                </a:solidFill>
              </a:rPr>
              <a:t> a </a:t>
            </a:r>
            <a:r>
              <a:rPr lang="en-IE" sz="2000" dirty="0" err="1">
                <a:solidFill>
                  <a:srgbClr val="0070C0"/>
                </a:solidFill>
              </a:rPr>
              <a:t>mhéadú</a:t>
            </a:r>
            <a:r>
              <a:rPr lang="en-IE" sz="2000" dirty="0">
                <a:solidFill>
                  <a:srgbClr val="0070C0"/>
                </a:solidFill>
              </a:rPr>
              <a:t> ó 3 go 4 do </a:t>
            </a:r>
            <a:r>
              <a:rPr lang="en-IE" sz="2000" dirty="0" err="1">
                <a:solidFill>
                  <a:srgbClr val="0070C0"/>
                </a:solidFill>
              </a:rPr>
              <a:t>na</a:t>
            </a:r>
            <a:r>
              <a:rPr lang="en-IE" sz="2000" dirty="0">
                <a:solidFill>
                  <a:srgbClr val="0070C0"/>
                </a:solidFill>
              </a:rPr>
              <a:t> </a:t>
            </a:r>
            <a:r>
              <a:rPr lang="en-IE" sz="2000" dirty="0" err="1">
                <a:solidFill>
                  <a:srgbClr val="0070C0"/>
                </a:solidFill>
              </a:rPr>
              <a:t>ceithre</a:t>
            </a:r>
            <a:r>
              <a:rPr lang="en-IE" sz="2000" dirty="0">
                <a:solidFill>
                  <a:srgbClr val="0070C0"/>
                </a:solidFill>
              </a:rPr>
              <a:t> </a:t>
            </a:r>
            <a:r>
              <a:rPr lang="en-IE" sz="2000" dirty="0" err="1">
                <a:solidFill>
                  <a:srgbClr val="0070C0"/>
                </a:solidFill>
              </a:rPr>
              <a:t>threo</a:t>
            </a:r>
            <a:r>
              <a:rPr lang="en-IE" sz="2000" dirty="0">
                <a:solidFill>
                  <a:srgbClr val="0070C0"/>
                </a:solidFill>
              </a:rPr>
              <a:t> </a:t>
            </a:r>
            <a:r>
              <a:rPr lang="en-IE" sz="2000" dirty="0" err="1">
                <a:solidFill>
                  <a:srgbClr val="0070C0"/>
                </a:solidFill>
              </a:rPr>
              <a:t>gluaiseachta</a:t>
            </a:r>
            <a:r>
              <a:rPr lang="en-IE" sz="2000" dirty="0">
                <a:solidFill>
                  <a:srgbClr val="0070C0"/>
                </a:solidFill>
              </a:rPr>
              <a:t> </a:t>
            </a:r>
            <a:r>
              <a:rPr lang="en-IE" sz="2000" dirty="0" err="1">
                <a:solidFill>
                  <a:srgbClr val="0070C0"/>
                </a:solidFill>
              </a:rPr>
              <a:t>ar</a:t>
            </a:r>
            <a:r>
              <a:rPr lang="en-IE" sz="2000" dirty="0">
                <a:solidFill>
                  <a:srgbClr val="0070C0"/>
                </a:solidFill>
              </a:rPr>
              <a:t> fad? An </a:t>
            </a:r>
            <a:r>
              <a:rPr lang="en-IE" sz="2000" dirty="0" err="1">
                <a:solidFill>
                  <a:srgbClr val="0070C0"/>
                </a:solidFill>
              </a:rPr>
              <a:t>gceapann</a:t>
            </a:r>
            <a:r>
              <a:rPr lang="en-IE" sz="2000" dirty="0">
                <a:solidFill>
                  <a:srgbClr val="0070C0"/>
                </a:solidFill>
              </a:rPr>
              <a:t> </a:t>
            </a:r>
            <a:r>
              <a:rPr lang="en-IE" sz="2000" dirty="0" err="1">
                <a:solidFill>
                  <a:srgbClr val="0070C0"/>
                </a:solidFill>
              </a:rPr>
              <a:t>tú</a:t>
            </a:r>
            <a:r>
              <a:rPr lang="en-IE" sz="2000" dirty="0">
                <a:solidFill>
                  <a:srgbClr val="0070C0"/>
                </a:solidFill>
              </a:rPr>
              <a:t> go </a:t>
            </a:r>
            <a:r>
              <a:rPr lang="en-IE" sz="2000" dirty="0" err="1">
                <a:solidFill>
                  <a:srgbClr val="0070C0"/>
                </a:solidFill>
              </a:rPr>
              <a:t>bhfuil</a:t>
            </a:r>
            <a:r>
              <a:rPr lang="en-IE" sz="2000" dirty="0">
                <a:solidFill>
                  <a:srgbClr val="0070C0"/>
                </a:solidFill>
              </a:rPr>
              <a:t> </a:t>
            </a:r>
            <a:r>
              <a:rPr lang="en-IE" sz="2000" dirty="0" err="1">
                <a:solidFill>
                  <a:srgbClr val="0070C0"/>
                </a:solidFill>
              </a:rPr>
              <a:t>sé</a:t>
            </a:r>
            <a:r>
              <a:rPr lang="en-IE" sz="2000" dirty="0">
                <a:solidFill>
                  <a:srgbClr val="0070C0"/>
                </a:solidFill>
              </a:rPr>
              <a:t> </a:t>
            </a:r>
            <a:r>
              <a:rPr lang="en-IE" sz="2000" dirty="0" err="1">
                <a:solidFill>
                  <a:srgbClr val="0070C0"/>
                </a:solidFill>
              </a:rPr>
              <a:t>níos</a:t>
            </a:r>
            <a:r>
              <a:rPr lang="en-IE" sz="2000" dirty="0">
                <a:solidFill>
                  <a:srgbClr val="0070C0"/>
                </a:solidFill>
              </a:rPr>
              <a:t> </a:t>
            </a:r>
            <a:r>
              <a:rPr lang="en-IE" sz="2000" dirty="0" err="1">
                <a:solidFill>
                  <a:srgbClr val="0070C0"/>
                </a:solidFill>
              </a:rPr>
              <a:t>éasca</a:t>
            </a:r>
            <a:r>
              <a:rPr lang="en-IE" sz="2000" dirty="0">
                <a:solidFill>
                  <a:srgbClr val="0070C0"/>
                </a:solidFill>
              </a:rPr>
              <a:t> an t-</a:t>
            </a:r>
            <a:r>
              <a:rPr lang="en-IE" sz="2000" dirty="0" err="1">
                <a:solidFill>
                  <a:srgbClr val="0070C0"/>
                </a:solidFill>
              </a:rPr>
              <a:t>athrú</a:t>
            </a:r>
            <a:r>
              <a:rPr lang="en-IE" sz="2000" dirty="0">
                <a:solidFill>
                  <a:srgbClr val="0070C0"/>
                </a:solidFill>
              </a:rPr>
              <a:t> </a:t>
            </a:r>
            <a:r>
              <a:rPr lang="en-IE" sz="2000" dirty="0" err="1">
                <a:solidFill>
                  <a:srgbClr val="0070C0"/>
                </a:solidFill>
              </a:rPr>
              <a:t>seo</a:t>
            </a:r>
            <a:r>
              <a:rPr lang="en-IE" sz="2000" dirty="0">
                <a:solidFill>
                  <a:srgbClr val="0070C0"/>
                </a:solidFill>
              </a:rPr>
              <a:t> a </a:t>
            </a:r>
            <a:r>
              <a:rPr lang="en-IE" sz="2000" dirty="0" err="1">
                <a:solidFill>
                  <a:srgbClr val="0070C0"/>
                </a:solidFill>
              </a:rPr>
              <a:t>dhéanamh</a:t>
            </a:r>
            <a:r>
              <a:rPr lang="en-IE" sz="2000" dirty="0">
                <a:solidFill>
                  <a:srgbClr val="0070C0"/>
                </a:solidFill>
              </a:rPr>
              <a:t> mar </a:t>
            </a:r>
            <a:r>
              <a:rPr lang="en-IE" sz="2000" dirty="0" err="1">
                <a:solidFill>
                  <a:srgbClr val="0070C0"/>
                </a:solidFill>
              </a:rPr>
              <a:t>gheall</a:t>
            </a:r>
            <a:r>
              <a:rPr lang="en-IE" sz="2000" dirty="0">
                <a:solidFill>
                  <a:srgbClr val="0070C0"/>
                </a:solidFill>
              </a:rPr>
              <a:t> </a:t>
            </a:r>
            <a:r>
              <a:rPr lang="en-IE" sz="2000" dirty="0" err="1">
                <a:solidFill>
                  <a:srgbClr val="0070C0"/>
                </a:solidFill>
              </a:rPr>
              <a:t>ar</a:t>
            </a:r>
            <a:r>
              <a:rPr lang="en-IE" sz="2000" dirty="0">
                <a:solidFill>
                  <a:srgbClr val="0070C0"/>
                </a:solidFill>
              </a:rPr>
              <a:t> an </a:t>
            </a:r>
            <a:r>
              <a:rPr lang="en-IE" sz="2000" dirty="0" err="1">
                <a:solidFill>
                  <a:srgbClr val="0070C0"/>
                </a:solidFill>
              </a:rPr>
              <a:t>athróg</a:t>
            </a:r>
            <a:r>
              <a:rPr lang="en-IE" sz="2000" dirty="0">
                <a:solidFill>
                  <a:srgbClr val="0070C0"/>
                </a:solidFill>
              </a:rPr>
              <a:t> “</a:t>
            </a:r>
            <a:r>
              <a:rPr lang="en-IE" sz="2000" i="1" dirty="0" err="1">
                <a:solidFill>
                  <a:srgbClr val="0070C0"/>
                </a:solidFill>
              </a:rPr>
              <a:t>self.speed</a:t>
            </a:r>
            <a:r>
              <a:rPr lang="en-IE" sz="2000" i="1" dirty="0">
                <a:solidFill>
                  <a:srgbClr val="0070C0"/>
                </a:solidFill>
              </a:rPr>
              <a:t>”</a:t>
            </a:r>
            <a:r>
              <a:rPr lang="en-IE" sz="2000" dirty="0">
                <a:solidFill>
                  <a:srgbClr val="0070C0"/>
                </a:solidFill>
              </a:rPr>
              <a:t>?</a:t>
            </a:r>
            <a:endParaRPr sz="2000" dirty="0">
              <a:solidFill>
                <a:srgbClr val="0070C0"/>
              </a:solidFill>
            </a:endParaRPr>
          </a:p>
          <a:p>
            <a:pPr marL="457200" lvl="0" indent="-412750" algn="l" rtl="0">
              <a:lnSpc>
                <a:spcPct val="115000"/>
              </a:lnSpc>
              <a:spcBef>
                <a:spcPts val="0"/>
              </a:spcBef>
              <a:spcAft>
                <a:spcPts val="0"/>
              </a:spcAft>
              <a:buClr>
                <a:srgbClr val="0070C0"/>
              </a:buClr>
              <a:buSzPts val="2900"/>
              <a:buAutoNum type="arabicPeriod"/>
            </a:pPr>
            <a:r>
              <a:rPr lang="en-IE" sz="2000" dirty="0">
                <a:solidFill>
                  <a:srgbClr val="0070C0"/>
                </a:solidFill>
              </a:rPr>
              <a:t>Nuair a </a:t>
            </a:r>
            <a:r>
              <a:rPr lang="en-IE" sz="2000" dirty="0" err="1">
                <a:solidFill>
                  <a:srgbClr val="0070C0"/>
                </a:solidFill>
              </a:rPr>
              <a:t>chruthaítear</a:t>
            </a:r>
            <a:r>
              <a:rPr lang="en-IE" sz="2000" dirty="0">
                <a:solidFill>
                  <a:srgbClr val="0070C0"/>
                </a:solidFill>
              </a:rPr>
              <a:t> an </a:t>
            </a:r>
            <a:r>
              <a:rPr lang="en-IE" sz="2000" dirty="0" err="1">
                <a:solidFill>
                  <a:srgbClr val="0070C0"/>
                </a:solidFill>
              </a:rPr>
              <a:t>athróg</a:t>
            </a:r>
            <a:r>
              <a:rPr lang="en-IE" sz="2000" dirty="0">
                <a:solidFill>
                  <a:srgbClr val="0070C0"/>
                </a:solidFill>
              </a:rPr>
              <a:t> speed </a:t>
            </a:r>
            <a:r>
              <a:rPr lang="en-IE" sz="2000" dirty="0" err="1">
                <a:solidFill>
                  <a:srgbClr val="0070C0"/>
                </a:solidFill>
              </a:rPr>
              <a:t>sa</a:t>
            </a:r>
            <a:r>
              <a:rPr lang="en-IE" sz="2000" dirty="0">
                <a:solidFill>
                  <a:srgbClr val="0070C0"/>
                </a:solidFill>
              </a:rPr>
              <a:t> sprite Bird  (</a:t>
            </a:r>
            <a:r>
              <a:rPr lang="en-IE" sz="2000" dirty="0" err="1">
                <a:solidFill>
                  <a:srgbClr val="0070C0"/>
                </a:solidFill>
              </a:rPr>
              <a:t>Éan</a:t>
            </a:r>
            <a:r>
              <a:rPr lang="en-IE" sz="2000" dirty="0">
                <a:solidFill>
                  <a:srgbClr val="0070C0"/>
                </a:solidFill>
              </a:rPr>
              <a:t>), “is leis” an t-</a:t>
            </a:r>
            <a:r>
              <a:rPr lang="en-IE" sz="2000" dirty="0" err="1">
                <a:solidFill>
                  <a:srgbClr val="0070C0"/>
                </a:solidFill>
              </a:rPr>
              <a:t>éan</a:t>
            </a:r>
            <a:r>
              <a:rPr lang="en-IE" sz="2000" dirty="0">
                <a:solidFill>
                  <a:srgbClr val="0070C0"/>
                </a:solidFill>
              </a:rPr>
              <a:t> í. Chun é </a:t>
            </a:r>
            <a:r>
              <a:rPr lang="en-IE" sz="2000" dirty="0" err="1">
                <a:solidFill>
                  <a:srgbClr val="0070C0"/>
                </a:solidFill>
              </a:rPr>
              <a:t>seo</a:t>
            </a:r>
            <a:r>
              <a:rPr lang="en-IE" sz="2000" dirty="0">
                <a:solidFill>
                  <a:srgbClr val="0070C0"/>
                </a:solidFill>
              </a:rPr>
              <a:t> a </a:t>
            </a:r>
            <a:r>
              <a:rPr lang="en-IE" sz="2000" dirty="0" err="1">
                <a:solidFill>
                  <a:srgbClr val="0070C0"/>
                </a:solidFill>
              </a:rPr>
              <a:t>fheiceáil</a:t>
            </a:r>
            <a:r>
              <a:rPr lang="en-IE" sz="2000" dirty="0">
                <a:solidFill>
                  <a:srgbClr val="0070C0"/>
                </a:solidFill>
              </a:rPr>
              <a:t>, </a:t>
            </a:r>
            <a:r>
              <a:rPr lang="en-IE" sz="2000" dirty="0" err="1">
                <a:solidFill>
                  <a:srgbClr val="0070C0"/>
                </a:solidFill>
              </a:rPr>
              <a:t>déan</a:t>
            </a:r>
            <a:r>
              <a:rPr lang="en-IE" sz="2000" dirty="0">
                <a:solidFill>
                  <a:srgbClr val="0070C0"/>
                </a:solidFill>
              </a:rPr>
              <a:t> </a:t>
            </a:r>
            <a:r>
              <a:rPr lang="en-IE" sz="2000" dirty="0" err="1">
                <a:solidFill>
                  <a:srgbClr val="0070C0"/>
                </a:solidFill>
              </a:rPr>
              <a:t>iarracht</a:t>
            </a:r>
            <a:r>
              <a:rPr lang="en-IE" sz="2000" dirty="0">
                <a:solidFill>
                  <a:srgbClr val="0070C0"/>
                </a:solidFill>
              </a:rPr>
              <a:t> “</a:t>
            </a:r>
            <a:r>
              <a:rPr lang="en-IE" sz="2000" i="1" dirty="0" err="1">
                <a:solidFill>
                  <a:srgbClr val="0070C0"/>
                </a:solidFill>
              </a:rPr>
              <a:t>self.say_for_seconds</a:t>
            </a:r>
            <a:r>
              <a:rPr lang="en-IE" sz="2000" i="1" dirty="0">
                <a:solidFill>
                  <a:srgbClr val="0070C0"/>
                </a:solidFill>
              </a:rPr>
              <a:t>(</a:t>
            </a:r>
            <a:r>
              <a:rPr lang="en-IE" sz="2000" i="1" dirty="0" err="1">
                <a:solidFill>
                  <a:srgbClr val="0070C0"/>
                </a:solidFill>
              </a:rPr>
              <a:t>self.speed</a:t>
            </a:r>
            <a:r>
              <a:rPr lang="en-IE" sz="2000" i="1" dirty="0">
                <a:solidFill>
                  <a:srgbClr val="0070C0"/>
                </a:solidFill>
              </a:rPr>
              <a:t>, 1)”</a:t>
            </a:r>
            <a:r>
              <a:rPr lang="en-IE" sz="2000" dirty="0">
                <a:solidFill>
                  <a:srgbClr val="0070C0"/>
                </a:solidFill>
              </a:rPr>
              <a:t> a chur le script </a:t>
            </a:r>
            <a:r>
              <a:rPr lang="en-IE" sz="2000" dirty="0" err="1">
                <a:solidFill>
                  <a:srgbClr val="0070C0"/>
                </a:solidFill>
              </a:rPr>
              <a:t>ghluaiseachta</a:t>
            </a:r>
            <a:r>
              <a:rPr lang="en-IE" sz="2000" dirty="0">
                <a:solidFill>
                  <a:srgbClr val="0070C0"/>
                </a:solidFill>
              </a:rPr>
              <a:t> an Star (Réalta) </a:t>
            </a:r>
            <a:r>
              <a:rPr lang="en-IE" sz="2000" dirty="0" err="1">
                <a:solidFill>
                  <a:srgbClr val="0070C0"/>
                </a:solidFill>
              </a:rPr>
              <a:t>agus</a:t>
            </a:r>
            <a:r>
              <a:rPr lang="en-IE" sz="2000" dirty="0">
                <a:solidFill>
                  <a:srgbClr val="0070C0"/>
                </a:solidFill>
              </a:rPr>
              <a:t> </a:t>
            </a:r>
            <a:r>
              <a:rPr lang="en-IE" sz="2000" dirty="0" err="1">
                <a:solidFill>
                  <a:srgbClr val="0070C0"/>
                </a:solidFill>
              </a:rPr>
              <a:t>féach</a:t>
            </a:r>
            <a:r>
              <a:rPr lang="en-IE" sz="2000" dirty="0">
                <a:solidFill>
                  <a:srgbClr val="0070C0"/>
                </a:solidFill>
              </a:rPr>
              <a:t> cad a </a:t>
            </a:r>
            <a:r>
              <a:rPr lang="en-IE" sz="2000" dirty="0" err="1">
                <a:solidFill>
                  <a:srgbClr val="0070C0"/>
                </a:solidFill>
              </a:rPr>
              <a:t>tharlaíonn</a:t>
            </a:r>
            <a:r>
              <a:rPr lang="en-IE" sz="2000" dirty="0">
                <a:solidFill>
                  <a:srgbClr val="0070C0"/>
                </a:solidFill>
              </a:rPr>
              <a:t>.</a:t>
            </a:r>
            <a:endParaRPr sz="2000" dirty="0">
              <a:solidFill>
                <a:srgbClr val="0070C0"/>
              </a:solidFill>
            </a:endParaRPr>
          </a:p>
          <a:p>
            <a:pPr marL="457200" lvl="0" indent="-412750" algn="l" rtl="0">
              <a:lnSpc>
                <a:spcPct val="115000"/>
              </a:lnSpc>
              <a:spcBef>
                <a:spcPts val="0"/>
              </a:spcBef>
              <a:spcAft>
                <a:spcPts val="0"/>
              </a:spcAft>
              <a:buClr>
                <a:srgbClr val="0070C0"/>
              </a:buClr>
              <a:buSzPts val="2900"/>
              <a:buAutoNum type="arabicPeriod"/>
            </a:pPr>
            <a:r>
              <a:rPr lang="en-IE" sz="2000" dirty="0" err="1">
                <a:solidFill>
                  <a:srgbClr val="0070C0"/>
                </a:solidFill>
              </a:rPr>
              <a:t>Cruthaítear</a:t>
            </a:r>
            <a:r>
              <a:rPr lang="en-IE" sz="2000" dirty="0">
                <a:solidFill>
                  <a:srgbClr val="0070C0"/>
                </a:solidFill>
              </a:rPr>
              <a:t> an </a:t>
            </a:r>
            <a:r>
              <a:rPr lang="en-IE" sz="2000" dirty="0" err="1">
                <a:solidFill>
                  <a:srgbClr val="0070C0"/>
                </a:solidFill>
              </a:rPr>
              <a:t>athróg</a:t>
            </a:r>
            <a:r>
              <a:rPr lang="en-IE" sz="2000" dirty="0">
                <a:solidFill>
                  <a:srgbClr val="0070C0"/>
                </a:solidFill>
              </a:rPr>
              <a:t> </a:t>
            </a:r>
            <a:r>
              <a:rPr lang="en-IE" sz="2000" dirty="0" err="1">
                <a:solidFill>
                  <a:srgbClr val="0070C0"/>
                </a:solidFill>
              </a:rPr>
              <a:t>luais</a:t>
            </a:r>
            <a:r>
              <a:rPr lang="en-IE" sz="2000" dirty="0">
                <a:solidFill>
                  <a:srgbClr val="0070C0"/>
                </a:solidFill>
              </a:rPr>
              <a:t> (variable speed) </a:t>
            </a:r>
            <a:r>
              <a:rPr lang="en-IE" sz="2000" dirty="0" err="1">
                <a:solidFill>
                  <a:srgbClr val="0070C0"/>
                </a:solidFill>
              </a:rPr>
              <a:t>nuair</a:t>
            </a:r>
            <a:r>
              <a:rPr lang="en-IE" sz="2000" dirty="0">
                <a:solidFill>
                  <a:srgbClr val="0070C0"/>
                </a:solidFill>
              </a:rPr>
              <a:t> a </a:t>
            </a:r>
            <a:r>
              <a:rPr lang="en-IE" sz="2000" dirty="0" err="1">
                <a:solidFill>
                  <a:srgbClr val="0070C0"/>
                </a:solidFill>
              </a:rPr>
              <a:t>stórálann</a:t>
            </a:r>
            <a:r>
              <a:rPr lang="en-IE" sz="2000" dirty="0">
                <a:solidFill>
                  <a:srgbClr val="0070C0"/>
                </a:solidFill>
              </a:rPr>
              <a:t> an Bird (an t-</a:t>
            </a:r>
            <a:r>
              <a:rPr lang="en-IE" sz="2000" dirty="0" err="1">
                <a:solidFill>
                  <a:srgbClr val="0070C0"/>
                </a:solidFill>
              </a:rPr>
              <a:t>éan</a:t>
            </a:r>
            <a:r>
              <a:rPr lang="en-IE" sz="2000" dirty="0">
                <a:solidFill>
                  <a:srgbClr val="0070C0"/>
                </a:solidFill>
              </a:rPr>
              <a:t>) </a:t>
            </a:r>
            <a:r>
              <a:rPr lang="en-IE" sz="2000" dirty="0" err="1">
                <a:solidFill>
                  <a:srgbClr val="0070C0"/>
                </a:solidFill>
              </a:rPr>
              <a:t>rud</a:t>
            </a:r>
            <a:r>
              <a:rPr lang="en-IE" sz="2000" dirty="0">
                <a:solidFill>
                  <a:srgbClr val="0070C0"/>
                </a:solidFill>
              </a:rPr>
              <a:t> </a:t>
            </a:r>
            <a:r>
              <a:rPr lang="en-IE" sz="2000" dirty="0" err="1">
                <a:solidFill>
                  <a:srgbClr val="0070C0"/>
                </a:solidFill>
              </a:rPr>
              <a:t>éigin</a:t>
            </a:r>
            <a:r>
              <a:rPr lang="en-IE" sz="2000" dirty="0">
                <a:solidFill>
                  <a:srgbClr val="0070C0"/>
                </a:solidFill>
              </a:rPr>
              <a:t> inti den </a:t>
            </a:r>
            <a:r>
              <a:rPr lang="en-IE" sz="2000" dirty="0" err="1">
                <a:solidFill>
                  <a:srgbClr val="0070C0"/>
                </a:solidFill>
              </a:rPr>
              <a:t>chéad</a:t>
            </a:r>
            <a:r>
              <a:rPr lang="en-IE" sz="2000" dirty="0">
                <a:solidFill>
                  <a:srgbClr val="0070C0"/>
                </a:solidFill>
              </a:rPr>
              <a:t> </a:t>
            </a:r>
            <a:r>
              <a:rPr lang="en-IE" sz="2000" dirty="0" err="1">
                <a:solidFill>
                  <a:srgbClr val="0070C0"/>
                </a:solidFill>
              </a:rPr>
              <a:t>uair</a:t>
            </a:r>
            <a:r>
              <a:rPr lang="en-IE" sz="2000" dirty="0">
                <a:solidFill>
                  <a:srgbClr val="0070C0"/>
                </a:solidFill>
              </a:rPr>
              <a:t>. Bain an </a:t>
            </a:r>
            <a:r>
              <a:rPr lang="en-IE" sz="2000" dirty="0" err="1">
                <a:solidFill>
                  <a:srgbClr val="0070C0"/>
                </a:solidFill>
              </a:rPr>
              <a:t>líne</a:t>
            </a:r>
            <a:r>
              <a:rPr lang="en-IE" sz="2000" dirty="0">
                <a:solidFill>
                  <a:srgbClr val="0070C0"/>
                </a:solidFill>
              </a:rPr>
              <a:t> “</a:t>
            </a:r>
            <a:r>
              <a:rPr lang="en-IE" sz="2000" i="1" dirty="0" err="1">
                <a:solidFill>
                  <a:srgbClr val="0070C0"/>
                </a:solidFill>
              </a:rPr>
              <a:t>self.speed</a:t>
            </a:r>
            <a:r>
              <a:rPr lang="en-IE" sz="2000" i="1" dirty="0">
                <a:solidFill>
                  <a:srgbClr val="0070C0"/>
                </a:solidFill>
              </a:rPr>
              <a:t> = 3”</a:t>
            </a:r>
            <a:r>
              <a:rPr lang="en-IE" sz="2000" dirty="0">
                <a:solidFill>
                  <a:srgbClr val="0070C0"/>
                </a:solidFill>
              </a:rPr>
              <a:t> </a:t>
            </a:r>
            <a:r>
              <a:rPr lang="en-IE" sz="2000" dirty="0" err="1">
                <a:solidFill>
                  <a:srgbClr val="0070C0"/>
                </a:solidFill>
              </a:rPr>
              <a:t>ón</a:t>
            </a:r>
            <a:r>
              <a:rPr lang="en-IE" sz="2000" dirty="0">
                <a:solidFill>
                  <a:srgbClr val="0070C0"/>
                </a:solidFill>
              </a:rPr>
              <a:t> sprite Bird (</a:t>
            </a:r>
            <a:r>
              <a:rPr lang="en-IE" sz="2000" dirty="0" err="1">
                <a:solidFill>
                  <a:srgbClr val="0070C0"/>
                </a:solidFill>
              </a:rPr>
              <a:t>Éan</a:t>
            </a:r>
            <a:r>
              <a:rPr lang="en-IE" sz="2000" dirty="0">
                <a:solidFill>
                  <a:srgbClr val="0070C0"/>
                </a:solidFill>
              </a:rPr>
              <a:t>) </a:t>
            </a:r>
            <a:r>
              <a:rPr lang="en-IE" sz="2000" dirty="0" err="1">
                <a:solidFill>
                  <a:srgbClr val="0070C0"/>
                </a:solidFill>
              </a:rPr>
              <a:t>agus</a:t>
            </a:r>
            <a:r>
              <a:rPr lang="en-IE" sz="2000" dirty="0">
                <a:solidFill>
                  <a:srgbClr val="0070C0"/>
                </a:solidFill>
              </a:rPr>
              <a:t> </a:t>
            </a:r>
            <a:r>
              <a:rPr lang="en-IE" sz="2000" dirty="0" err="1">
                <a:solidFill>
                  <a:srgbClr val="0070C0"/>
                </a:solidFill>
              </a:rPr>
              <a:t>scrúdaigh</a:t>
            </a:r>
            <a:r>
              <a:rPr lang="en-IE" sz="2000" dirty="0">
                <a:solidFill>
                  <a:srgbClr val="0070C0"/>
                </a:solidFill>
              </a:rPr>
              <a:t> cad a </a:t>
            </a:r>
            <a:r>
              <a:rPr lang="en-IE" sz="2000" dirty="0" err="1">
                <a:solidFill>
                  <a:srgbClr val="0070C0"/>
                </a:solidFill>
              </a:rPr>
              <a:t>tharlaíonn</a:t>
            </a:r>
            <a:r>
              <a:rPr lang="en-IE" sz="2000" dirty="0">
                <a:solidFill>
                  <a:srgbClr val="0070C0"/>
                </a:solidFill>
              </a:rPr>
              <a:t> </a:t>
            </a:r>
            <a:r>
              <a:rPr lang="en-IE" sz="2000" dirty="0" err="1">
                <a:solidFill>
                  <a:srgbClr val="0070C0"/>
                </a:solidFill>
              </a:rPr>
              <a:t>nuair</a:t>
            </a:r>
            <a:r>
              <a:rPr lang="en-IE" sz="2000" dirty="0">
                <a:solidFill>
                  <a:srgbClr val="0070C0"/>
                </a:solidFill>
              </a:rPr>
              <a:t> a </a:t>
            </a:r>
            <a:r>
              <a:rPr lang="en-IE" sz="2000" dirty="0" err="1">
                <a:solidFill>
                  <a:srgbClr val="0070C0"/>
                </a:solidFill>
              </a:rPr>
              <a:t>úsáideann</a:t>
            </a:r>
            <a:r>
              <a:rPr lang="en-IE" sz="2000" dirty="0">
                <a:solidFill>
                  <a:srgbClr val="0070C0"/>
                </a:solidFill>
              </a:rPr>
              <a:t> sprite (</a:t>
            </a:r>
            <a:r>
              <a:rPr lang="en-IE" sz="2000" dirty="0" err="1">
                <a:solidFill>
                  <a:srgbClr val="0070C0"/>
                </a:solidFill>
              </a:rPr>
              <a:t>sprid</a:t>
            </a:r>
            <a:r>
              <a:rPr lang="en-IE" sz="2000" dirty="0">
                <a:solidFill>
                  <a:srgbClr val="0070C0"/>
                </a:solidFill>
              </a:rPr>
              <a:t>) </a:t>
            </a:r>
            <a:r>
              <a:rPr lang="en-IE" sz="2000" dirty="0" err="1">
                <a:solidFill>
                  <a:srgbClr val="0070C0"/>
                </a:solidFill>
              </a:rPr>
              <a:t>athróg</a:t>
            </a:r>
            <a:r>
              <a:rPr lang="en-IE" sz="2000" dirty="0">
                <a:solidFill>
                  <a:srgbClr val="0070C0"/>
                </a:solidFill>
              </a:rPr>
              <a:t> </a:t>
            </a:r>
            <a:r>
              <a:rPr lang="en-IE" sz="2000" dirty="0" err="1">
                <a:solidFill>
                  <a:srgbClr val="0070C0"/>
                </a:solidFill>
              </a:rPr>
              <a:t>nár</a:t>
            </a:r>
            <a:r>
              <a:rPr lang="en-IE" sz="2000" dirty="0">
                <a:solidFill>
                  <a:srgbClr val="0070C0"/>
                </a:solidFill>
              </a:rPr>
              <a:t> </a:t>
            </a:r>
            <a:r>
              <a:rPr lang="en-IE" sz="2000" dirty="0" err="1">
                <a:solidFill>
                  <a:srgbClr val="0070C0"/>
                </a:solidFill>
              </a:rPr>
              <a:t>chruthaigh</a:t>
            </a:r>
            <a:r>
              <a:rPr lang="en-IE" sz="2000" dirty="0">
                <a:solidFill>
                  <a:srgbClr val="0070C0"/>
                </a:solidFill>
              </a:rPr>
              <a:t> </a:t>
            </a:r>
            <a:r>
              <a:rPr lang="en-IE" sz="2000" dirty="0" err="1">
                <a:solidFill>
                  <a:srgbClr val="0070C0"/>
                </a:solidFill>
              </a:rPr>
              <a:t>sé</a:t>
            </a:r>
            <a:r>
              <a:rPr lang="en-IE" sz="2000" dirty="0">
                <a:solidFill>
                  <a:srgbClr val="0070C0"/>
                </a:solidFill>
              </a:rPr>
              <a:t> </a:t>
            </a:r>
            <a:r>
              <a:rPr lang="en-IE" sz="2000" dirty="0" err="1">
                <a:solidFill>
                  <a:srgbClr val="0070C0"/>
                </a:solidFill>
              </a:rPr>
              <a:t>riamh</a:t>
            </a:r>
            <a:r>
              <a:rPr lang="en-IE" sz="2000" dirty="0">
                <a:solidFill>
                  <a:srgbClr val="0070C0"/>
                </a:solidFill>
              </a:rPr>
              <a:t>.</a:t>
            </a:r>
            <a:endParaRPr sz="2000" dirty="0">
              <a:solidFill>
                <a:srgbClr val="0070C0"/>
              </a:solidFill>
            </a:endParaRPr>
          </a:p>
          <a:p>
            <a:pPr marL="457200" lvl="0" indent="-412750" algn="l" rtl="0">
              <a:lnSpc>
                <a:spcPct val="115000"/>
              </a:lnSpc>
              <a:spcBef>
                <a:spcPts val="0"/>
              </a:spcBef>
              <a:spcAft>
                <a:spcPts val="0"/>
              </a:spcAft>
              <a:buClr>
                <a:srgbClr val="0070C0"/>
              </a:buClr>
              <a:buSzPts val="2900"/>
              <a:buAutoNum type="arabicPeriod"/>
            </a:pPr>
            <a:r>
              <a:rPr lang="en-IE" sz="2000" dirty="0" err="1">
                <a:solidFill>
                  <a:srgbClr val="0070C0"/>
                </a:solidFill>
              </a:rPr>
              <a:t>Cruthaigh</a:t>
            </a:r>
            <a:r>
              <a:rPr lang="en-IE" sz="2000" dirty="0">
                <a:solidFill>
                  <a:srgbClr val="0070C0"/>
                </a:solidFill>
              </a:rPr>
              <a:t> </a:t>
            </a:r>
            <a:r>
              <a:rPr lang="en-IE" sz="2000" dirty="0" err="1">
                <a:solidFill>
                  <a:srgbClr val="0070C0"/>
                </a:solidFill>
              </a:rPr>
              <a:t>athróg</a:t>
            </a:r>
            <a:r>
              <a:rPr lang="en-IE" sz="2000" dirty="0">
                <a:solidFill>
                  <a:srgbClr val="0070C0"/>
                </a:solidFill>
              </a:rPr>
              <a:t> </a:t>
            </a:r>
            <a:r>
              <a:rPr lang="en-IE" sz="2000" dirty="0" err="1">
                <a:solidFill>
                  <a:srgbClr val="0070C0"/>
                </a:solidFill>
              </a:rPr>
              <a:t>luais</a:t>
            </a:r>
            <a:r>
              <a:rPr lang="en-IE" sz="2000" dirty="0">
                <a:solidFill>
                  <a:srgbClr val="0070C0"/>
                </a:solidFill>
              </a:rPr>
              <a:t> (speed) </a:t>
            </a:r>
            <a:r>
              <a:rPr lang="en-IE" sz="2000" dirty="0" err="1">
                <a:solidFill>
                  <a:srgbClr val="0070C0"/>
                </a:solidFill>
              </a:rPr>
              <a:t>sa</a:t>
            </a:r>
            <a:r>
              <a:rPr lang="en-IE" sz="2000" dirty="0">
                <a:solidFill>
                  <a:srgbClr val="0070C0"/>
                </a:solidFill>
              </a:rPr>
              <a:t> Star (</a:t>
            </a:r>
            <a:r>
              <a:rPr lang="en-IE" sz="2000" dirty="0" err="1">
                <a:solidFill>
                  <a:srgbClr val="0070C0"/>
                </a:solidFill>
              </a:rPr>
              <a:t>Réálta</a:t>
            </a:r>
            <a:r>
              <a:rPr lang="en-IE" sz="2000" dirty="0">
                <a:solidFill>
                  <a:srgbClr val="0070C0"/>
                </a:solidFill>
              </a:rPr>
              <a:t>), leis an </a:t>
            </a:r>
            <a:r>
              <a:rPr lang="en-IE" sz="2000" dirty="0" err="1">
                <a:solidFill>
                  <a:srgbClr val="0070C0"/>
                </a:solidFill>
              </a:rPr>
              <a:t>uimhir</a:t>
            </a:r>
            <a:r>
              <a:rPr lang="en-IE" sz="2000" dirty="0">
                <a:solidFill>
                  <a:srgbClr val="0070C0"/>
                </a:solidFill>
              </a:rPr>
              <a:t> 100 inti. An </a:t>
            </a:r>
            <a:r>
              <a:rPr lang="en-IE" sz="2000" dirty="0" err="1">
                <a:solidFill>
                  <a:srgbClr val="0070C0"/>
                </a:solidFill>
              </a:rPr>
              <a:t>ndéanann</a:t>
            </a:r>
            <a:r>
              <a:rPr lang="en-IE" sz="2000" dirty="0">
                <a:solidFill>
                  <a:srgbClr val="0070C0"/>
                </a:solidFill>
              </a:rPr>
              <a:t> an </a:t>
            </a:r>
            <a:r>
              <a:rPr lang="en-IE" sz="2000" dirty="0" err="1">
                <a:solidFill>
                  <a:srgbClr val="0070C0"/>
                </a:solidFill>
              </a:rPr>
              <a:t>athróg</a:t>
            </a:r>
            <a:r>
              <a:rPr lang="en-IE" sz="2000" dirty="0">
                <a:solidFill>
                  <a:srgbClr val="0070C0"/>
                </a:solidFill>
              </a:rPr>
              <a:t> </a:t>
            </a:r>
            <a:r>
              <a:rPr lang="en-IE" sz="2000" dirty="0" err="1">
                <a:solidFill>
                  <a:srgbClr val="0070C0"/>
                </a:solidFill>
              </a:rPr>
              <a:t>seo</a:t>
            </a:r>
            <a:r>
              <a:rPr lang="en-IE" sz="2000" dirty="0">
                <a:solidFill>
                  <a:srgbClr val="0070C0"/>
                </a:solidFill>
              </a:rPr>
              <a:t> </a:t>
            </a:r>
            <a:r>
              <a:rPr lang="en-IE" sz="2000" dirty="0" err="1">
                <a:solidFill>
                  <a:srgbClr val="0070C0"/>
                </a:solidFill>
              </a:rPr>
              <a:t>aon</a:t>
            </a:r>
            <a:r>
              <a:rPr lang="en-IE" sz="2000" dirty="0">
                <a:solidFill>
                  <a:srgbClr val="0070C0"/>
                </a:solidFill>
              </a:rPr>
              <a:t> </a:t>
            </a:r>
            <a:r>
              <a:rPr lang="en-IE" sz="2000" dirty="0" err="1">
                <a:solidFill>
                  <a:srgbClr val="0070C0"/>
                </a:solidFill>
              </a:rPr>
              <a:t>difear</a:t>
            </a:r>
            <a:r>
              <a:rPr lang="en-IE" sz="2000" dirty="0">
                <a:solidFill>
                  <a:srgbClr val="0070C0"/>
                </a:solidFill>
              </a:rPr>
              <a:t> don </a:t>
            </a:r>
            <a:r>
              <a:rPr lang="en-IE" sz="2000" dirty="0" err="1">
                <a:solidFill>
                  <a:srgbClr val="0070C0"/>
                </a:solidFill>
              </a:rPr>
              <a:t>luas</a:t>
            </a:r>
            <a:r>
              <a:rPr lang="en-IE" sz="2000" dirty="0">
                <a:solidFill>
                  <a:srgbClr val="0070C0"/>
                </a:solidFill>
              </a:rPr>
              <a:t> a </a:t>
            </a:r>
            <a:r>
              <a:rPr lang="en-IE" sz="2000" dirty="0" err="1">
                <a:solidFill>
                  <a:srgbClr val="0070C0"/>
                </a:solidFill>
              </a:rPr>
              <a:t>ghluaiseann</a:t>
            </a:r>
            <a:r>
              <a:rPr lang="en-IE" sz="2000" dirty="0">
                <a:solidFill>
                  <a:srgbClr val="0070C0"/>
                </a:solidFill>
              </a:rPr>
              <a:t> an Bird?</a:t>
            </a:r>
            <a:endParaRPr sz="2900" dirty="0">
              <a:solidFill>
                <a:srgbClr val="0070C0"/>
              </a:solidFill>
            </a:endParaRPr>
          </a:p>
        </p:txBody>
      </p:sp>
      <p:grpSp>
        <p:nvGrpSpPr>
          <p:cNvPr id="290" name="Google Shape;290;p9"/>
          <p:cNvGrpSpPr/>
          <p:nvPr/>
        </p:nvGrpSpPr>
        <p:grpSpPr>
          <a:xfrm>
            <a:off x="10233498" y="0"/>
            <a:ext cx="1958502" cy="657901"/>
            <a:chOff x="10233498" y="0"/>
            <a:chExt cx="1958502" cy="657901"/>
          </a:xfrm>
        </p:grpSpPr>
        <p:sp>
          <p:nvSpPr>
            <p:cNvPr id="291" name="Google Shape;291;p9"/>
            <p:cNvSpPr/>
            <p:nvPr/>
          </p:nvSpPr>
          <p:spPr>
            <a:xfrm>
              <a:off x="10233498" y="0"/>
              <a:ext cx="1958502" cy="657901"/>
            </a:xfrm>
            <a:prstGeom prst="rect">
              <a:avLst/>
            </a:prstGeom>
            <a:solidFill>
              <a:srgbClr val="FFF7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92" name="Google Shape;292;p9" descr="A blue and white clock&#10;&#10;Description automatically generated"/>
            <p:cNvPicPr preferRelativeResize="0"/>
            <p:nvPr/>
          </p:nvPicPr>
          <p:blipFill rotWithShape="1">
            <a:blip r:embed="rId3">
              <a:alphaModFix/>
            </a:blip>
            <a:srcRect/>
            <a:stretch/>
          </p:blipFill>
          <p:spPr>
            <a:xfrm>
              <a:off x="10369684" y="60267"/>
              <a:ext cx="531779" cy="532213"/>
            </a:xfrm>
            <a:prstGeom prst="rect">
              <a:avLst/>
            </a:prstGeom>
            <a:noFill/>
            <a:ln>
              <a:noFill/>
            </a:ln>
          </p:spPr>
        </p:pic>
        <p:sp>
          <p:nvSpPr>
            <p:cNvPr id="293" name="Google Shape;293;p9"/>
            <p:cNvSpPr txBox="1"/>
            <p:nvPr/>
          </p:nvSpPr>
          <p:spPr>
            <a:xfrm>
              <a:off x="10880549" y="141700"/>
              <a:ext cx="13113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800" b="1" i="0" u="none" strike="noStrike" cap="none">
                  <a:solidFill>
                    <a:srgbClr val="005EAE"/>
                  </a:solidFill>
                  <a:latin typeface="Calibri"/>
                  <a:ea typeface="Calibri"/>
                  <a:cs typeface="Calibri"/>
                  <a:sym typeface="Calibri"/>
                </a:rPr>
                <a:t>10 </a:t>
              </a:r>
              <a:r>
                <a:rPr lang="en-IE" sz="1800" b="1">
                  <a:solidFill>
                    <a:srgbClr val="005EAE"/>
                  </a:solidFill>
                  <a:latin typeface="Calibri"/>
                  <a:ea typeface="Calibri"/>
                  <a:cs typeface="Calibri"/>
                  <a:sym typeface="Calibri"/>
                </a:rPr>
                <a:t>nóiméad</a:t>
              </a:r>
              <a:endParaRPr sz="1800" b="0" i="0" u="none" strike="noStrike" cap="none">
                <a:solidFill>
                  <a:srgbClr val="005EAE"/>
                </a:solidFill>
                <a:latin typeface="Calibri"/>
                <a:ea typeface="Calibri"/>
                <a:cs typeface="Calibri"/>
                <a:sym typeface="Calibri"/>
              </a:endParaRPr>
            </a:p>
          </p:txBody>
        </p:sp>
      </p:grpSp>
      <p:pic>
        <p:nvPicPr>
          <p:cNvPr id="294" name="Google Shape;294;p9" descr="A white arrow with blue text&#10;&#10;Description automatically generated"/>
          <p:cNvPicPr preferRelativeResize="0"/>
          <p:nvPr/>
        </p:nvPicPr>
        <p:blipFill rotWithShape="1">
          <a:blip r:embed="rId4">
            <a:alphaModFix/>
          </a:blip>
          <a:srcRect/>
          <a:stretch/>
        </p:blipFill>
        <p:spPr>
          <a:xfrm>
            <a:off x="9698445" y="5450245"/>
            <a:ext cx="2816766" cy="1992131"/>
          </a:xfrm>
          <a:prstGeom prst="rect">
            <a:avLst/>
          </a:prstGeom>
          <a:noFill/>
          <a:ln>
            <a:noFill/>
          </a:ln>
        </p:spPr>
      </p:pic>
      <p:sp>
        <p:nvSpPr>
          <p:cNvPr id="295" name="Google Shape;295;p9"/>
          <p:cNvSpPr txBox="1"/>
          <p:nvPr/>
        </p:nvSpPr>
        <p:spPr>
          <a:xfrm>
            <a:off x="5867578" y="5478549"/>
            <a:ext cx="6602818"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IE" sz="2800" b="0" i="0" u="sng" strike="noStrike" cap="none">
                <a:solidFill>
                  <a:schemeClr val="dk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https://pytch.org/app/lesson/sbys/4</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9067B9E6A74DF449C3B061A05CC32B2" ma:contentTypeVersion="17" ma:contentTypeDescription="Create a new document." ma:contentTypeScope="" ma:versionID="5ff88d9bbdcaf93512dd18fd937815ab">
  <xsd:schema xmlns:xsd="http://www.w3.org/2001/XMLSchema" xmlns:xs="http://www.w3.org/2001/XMLSchema" xmlns:p="http://schemas.microsoft.com/office/2006/metadata/properties" xmlns:ns2="efcb0734-e8c9-4514-b3c2-081ae4e043c7" xmlns:ns3="5b9f464e-49fe-4c36-aa9b-ff899366bd41" targetNamespace="http://schemas.microsoft.com/office/2006/metadata/properties" ma:root="true" ma:fieldsID="9e5f3f306ea7c69f89720814953eab60" ns2:_="" ns3:_="">
    <xsd:import namespace="efcb0734-e8c9-4514-b3c2-081ae4e043c7"/>
    <xsd:import namespace="5b9f464e-49fe-4c36-aa9b-ff899366bd4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3:SharedWithUsers" minOccurs="0"/>
                <xsd:element ref="ns3:SharedWithDetails" minOccurs="0"/>
                <xsd:element ref="ns2:MediaServiceOCR" minOccurs="0"/>
                <xsd:element ref="ns2:MediaServiceObjectDetectorVersion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cb0734-e8c9-4514-b3c2-081ae4e043c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d9b36d8-e8b0-4d46-88aa-db730269cdbe"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b9f464e-49fe-4c36-aa9b-ff899366bd41"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cf27b87a-077d-437c-8c5e-3eae08d8810f}" ma:internalName="TaxCatchAll" ma:showField="CatchAllData" ma:web="5b9f464e-49fe-4c36-aa9b-ff899366bd41">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fcb0734-e8c9-4514-b3c2-081ae4e043c7">
      <Terms xmlns="http://schemas.microsoft.com/office/infopath/2007/PartnerControls"/>
    </lcf76f155ced4ddcb4097134ff3c332f>
    <TaxCatchAll xmlns="5b9f464e-49fe-4c36-aa9b-ff899366bd41" xsi:nil="true"/>
  </documentManagement>
</p:properties>
</file>

<file path=customXml/itemProps1.xml><?xml version="1.0" encoding="utf-8"?>
<ds:datastoreItem xmlns:ds="http://schemas.openxmlformats.org/officeDocument/2006/customXml" ds:itemID="{FACD2270-4DEF-41E7-94B1-973882E235F9}"/>
</file>

<file path=customXml/itemProps2.xml><?xml version="1.0" encoding="utf-8"?>
<ds:datastoreItem xmlns:ds="http://schemas.openxmlformats.org/officeDocument/2006/customXml" ds:itemID="{DB56D956-FC45-4996-A7F8-91A09D05BE78}"/>
</file>

<file path=customXml/itemProps3.xml><?xml version="1.0" encoding="utf-8"?>
<ds:datastoreItem xmlns:ds="http://schemas.openxmlformats.org/officeDocument/2006/customXml" ds:itemID="{1B4E47BF-1E5E-45C5-A122-3DD64566BD95}"/>
</file>

<file path=docProps/app.xml><?xml version="1.0" encoding="utf-8"?>
<Properties xmlns="http://schemas.openxmlformats.org/officeDocument/2006/extended-properties" xmlns:vt="http://schemas.openxmlformats.org/officeDocument/2006/docPropsVTypes">
  <TotalTime>3</TotalTime>
  <Words>3078</Words>
  <Application>Microsoft Office PowerPoint</Application>
  <PresentationFormat>Widescreen</PresentationFormat>
  <Paragraphs>154</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Courier</vt:lpstr>
      <vt:lpstr>EB Garamond</vt:lpstr>
      <vt:lpstr>Office Theme</vt:lpstr>
      <vt:lpstr>Ceacht 4</vt:lpstr>
      <vt:lpstr>Athróga i Python — 1</vt:lpstr>
      <vt:lpstr>Athróga i Python — 2</vt:lpstr>
      <vt:lpstr>Comhréir Athróg (Variable syntax)</vt:lpstr>
      <vt:lpstr>Athróga i Lúba</vt:lpstr>
      <vt:lpstr>Athróga Sprite</vt:lpstr>
      <vt:lpstr>Bileog Oibre 1</vt:lpstr>
      <vt:lpstr>Bain triail as</vt:lpstr>
      <vt:lpstr>Ceisteanna le déanamh i mbeirteanna – Bileog Oibre 2</vt:lpstr>
      <vt:lpstr>Tascanna– Bileog Oibre 3</vt:lpstr>
      <vt:lpstr>Achoimre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Glenn Strong</dc:creator>
  <cp:lastModifiedBy>Shannagh Rowland</cp:lastModifiedBy>
  <cp:revision>3</cp:revision>
  <dcterms:created xsi:type="dcterms:W3CDTF">2023-06-19T09:20:43Z</dcterms:created>
  <dcterms:modified xsi:type="dcterms:W3CDTF">2026-02-20T16:11:40Z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0x010100E9067B9E6A74DF449C3B061A05CC32B2</vt:lpwstr>
  </property>
</Properties>
</file>