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s/modernComment_10C_AFEBBD60.xml" ContentType="application/vnd.ms-powerpoint.comments+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6"/>
  </p:notesMasterIdLst>
  <p:sldIdLst>
    <p:sldId id="257" r:id="rId5"/>
    <p:sldId id="281" r:id="rId6"/>
    <p:sldId id="275" r:id="rId7"/>
    <p:sldId id="271" r:id="rId8"/>
    <p:sldId id="276" r:id="rId9"/>
    <p:sldId id="266" r:id="rId10"/>
    <p:sldId id="267" r:id="rId11"/>
    <p:sldId id="283" r:id="rId12"/>
    <p:sldId id="280" r:id="rId13"/>
    <p:sldId id="268" r:id="rId14"/>
    <p:sldId id="274"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1B7207-6441-8BDE-4337-F27E921FD83C}" name="Glenn Strong" initials="GS" userId="S::GSTRONG@tcd.ie::513266d9-1981-46d5-98ec-edad0672ac4d" providerId="AD"/>
  <p188:author id="{8EF045CD-1E2E-DA30-1544-F28040408CDC}" name="Sara Fiori" initials="SF" userId="S::FIORIS@tcd.ie::8d5d1af3-5ce2-49fd-9c82-7afe86d89eed" providerId="AD"/>
  <p188:author id="{C14CD1F2-808F-2229-A34C-B0ED6A1A4D3D}" name="Glenn Strong" initials="GS" userId="S::gstrong@tcd.ie::513266d9-1981-46d5-98ec-edad0672ac4d"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1A6EB6"/>
    <a:srgbClr val="D37272"/>
    <a:srgbClr val="005EAE"/>
    <a:srgbClr val="5091C7"/>
    <a:srgbClr val="3881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F1C75F-9C19-8616-C22B-A8040D0F3A32}" v="2" dt="2024-11-25T10:34:25.38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384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ugustina Vornehm" userId="S::avornehm@tcd.ie::6e65cf1f-1b4a-499e-8ac9-dd515b1dea66" providerId="AD" clId="Web-{90169455-F15A-3BBD-991F-875EDD7CF967}"/>
    <pc:docChg chg="addSld delSld modSld">
      <pc:chgData name="Augustina Vornehm" userId="S::avornehm@tcd.ie::6e65cf1f-1b4a-499e-8ac9-dd515b1dea66" providerId="AD" clId="Web-{90169455-F15A-3BBD-991F-875EDD7CF967}" dt="2024-10-10T10:21:46.226" v="80" actId="20577"/>
      <pc:docMkLst>
        <pc:docMk/>
      </pc:docMkLst>
      <pc:sldChg chg="modSp">
        <pc:chgData name="Augustina Vornehm" userId="S::avornehm@tcd.ie::6e65cf1f-1b4a-499e-8ac9-dd515b1dea66" providerId="AD" clId="Web-{90169455-F15A-3BBD-991F-875EDD7CF967}" dt="2024-10-10T10:21:46.226" v="80" actId="20577"/>
        <pc:sldMkLst>
          <pc:docMk/>
          <pc:sldMk cId="4179846393" sldId="266"/>
        </pc:sldMkLst>
        <pc:spChg chg="mod">
          <ac:chgData name="Augustina Vornehm" userId="S::avornehm@tcd.ie::6e65cf1f-1b4a-499e-8ac9-dd515b1dea66" providerId="AD" clId="Web-{90169455-F15A-3BBD-991F-875EDD7CF967}" dt="2024-10-10T10:21:46.226" v="80" actId="20577"/>
          <ac:spMkLst>
            <pc:docMk/>
            <pc:sldMk cId="4179846393" sldId="266"/>
            <ac:spMk id="16" creationId="{2317C6D2-E92E-E9F3-BA12-668E04CDC563}"/>
          </ac:spMkLst>
        </pc:spChg>
      </pc:sldChg>
      <pc:sldChg chg="modSp new del">
        <pc:chgData name="Augustina Vornehm" userId="S::avornehm@tcd.ie::6e65cf1f-1b4a-499e-8ac9-dd515b1dea66" providerId="AD" clId="Web-{90169455-F15A-3BBD-991F-875EDD7CF967}" dt="2024-10-10T09:57:37.150" v="6"/>
        <pc:sldMkLst>
          <pc:docMk/>
          <pc:sldMk cId="545383912" sldId="282"/>
        </pc:sldMkLst>
      </pc:sldChg>
      <pc:sldChg chg="addSp delSp modSp add mod modShow">
        <pc:chgData name="Augustina Vornehm" userId="S::avornehm@tcd.ie::6e65cf1f-1b4a-499e-8ac9-dd515b1dea66" providerId="AD" clId="Web-{90169455-F15A-3BBD-991F-875EDD7CF967}" dt="2024-10-10T10:18:19.644" v="65" actId="20577"/>
        <pc:sldMkLst>
          <pc:docMk/>
          <pc:sldMk cId="2499253055" sldId="283"/>
        </pc:sldMkLst>
        <pc:spChg chg="mod">
          <ac:chgData name="Augustina Vornehm" userId="S::avornehm@tcd.ie::6e65cf1f-1b4a-499e-8ac9-dd515b1dea66" providerId="AD" clId="Web-{90169455-F15A-3BBD-991F-875EDD7CF967}" dt="2024-10-10T09:57:48.697" v="9" actId="20577"/>
          <ac:spMkLst>
            <pc:docMk/>
            <pc:sldMk cId="2499253055" sldId="283"/>
            <ac:spMk id="16" creationId="{2317C6D2-E92E-E9F3-BA12-668E04CDC563}"/>
          </ac:spMkLst>
        </pc:spChg>
        <pc:grpChg chg="mod">
          <ac:chgData name="Augustina Vornehm" userId="S::avornehm@tcd.ie::6e65cf1f-1b4a-499e-8ac9-dd515b1dea66" providerId="AD" clId="Web-{90169455-F15A-3BBD-991F-875EDD7CF967}" dt="2024-10-10T10:07:45.037" v="49" actId="14100"/>
          <ac:grpSpMkLst>
            <pc:docMk/>
            <pc:sldMk cId="2499253055" sldId="283"/>
            <ac:grpSpMk id="47" creationId="{3F398CEE-53BA-209B-2DF9-90DF9542F3B5}"/>
          </ac:grpSpMkLst>
        </pc:grpChg>
      </pc:sldChg>
      <pc:sldChg chg="modSp add modCm">
        <pc:chgData name="Augustina Vornehm" userId="S::avornehm@tcd.ie::6e65cf1f-1b4a-499e-8ac9-dd515b1dea66" providerId="AD" clId="Web-{90169455-F15A-3BBD-991F-875EDD7CF967}" dt="2024-10-10T10:19:27.552" v="74" actId="20577"/>
        <pc:sldMkLst>
          <pc:docMk/>
          <pc:sldMk cId="3800689878" sldId="284"/>
        </pc:sldMkLst>
        <pc:extLst>
          <p:ext xmlns:p="http://schemas.openxmlformats.org/presentationml/2006/main" uri="{D6D511B9-2390-475A-947B-AFAB55BFBCF1}">
            <pc226:cmChg xmlns:pc226="http://schemas.microsoft.com/office/powerpoint/2022/06/main/command" chg="mod">
              <pc226:chgData name="Augustina Vornehm" userId="S::avornehm@tcd.ie::6e65cf1f-1b4a-499e-8ac9-dd515b1dea66" providerId="AD" clId="Web-{90169455-F15A-3BBD-991F-875EDD7CF967}" dt="2024-10-10T10:19:25.536" v="73" actId="20577"/>
              <pc2:cmMkLst xmlns:pc2="http://schemas.microsoft.com/office/powerpoint/2019/9/main/command">
                <pc:docMk/>
                <pc:sldMk cId="3800689878" sldId="284"/>
                <pc2:cmMk id="{6A641DC1-BFEF-4945-A90C-84C0A816D7E6}"/>
              </pc2:cmMkLst>
            </pc226:cmChg>
          </p:ext>
        </pc:extLst>
      </pc:sldChg>
    </pc:docChg>
  </pc:docChgLst>
  <pc:docChgLst>
    <pc:chgData name="Augustina Vornehm" userId="S::avornehm@tcd.ie::6e65cf1f-1b4a-499e-8ac9-dd515b1dea66" providerId="AD" clId="Web-{345D909C-9813-2072-A498-BECE6D725733}"/>
    <pc:docChg chg="delSld modSld">
      <pc:chgData name="Augustina Vornehm" userId="S::avornehm@tcd.ie::6e65cf1f-1b4a-499e-8ac9-dd515b1dea66" providerId="AD" clId="Web-{345D909C-9813-2072-A498-BECE6D725733}" dt="2024-10-14T08:58:11.581" v="53"/>
      <pc:docMkLst>
        <pc:docMk/>
      </pc:docMkLst>
      <pc:sldChg chg="del">
        <pc:chgData name="Augustina Vornehm" userId="S::avornehm@tcd.ie::6e65cf1f-1b4a-499e-8ac9-dd515b1dea66" providerId="AD" clId="Web-{345D909C-9813-2072-A498-BECE6D725733}" dt="2024-10-14T08:47:31.568" v="0"/>
        <pc:sldMkLst>
          <pc:docMk/>
          <pc:sldMk cId="1778438167" sldId="265"/>
        </pc:sldMkLst>
      </pc:sldChg>
      <pc:sldChg chg="modNotes">
        <pc:chgData name="Augustina Vornehm" userId="S::avornehm@tcd.ie::6e65cf1f-1b4a-499e-8ac9-dd515b1dea66" providerId="AD" clId="Web-{345D909C-9813-2072-A498-BECE6D725733}" dt="2024-10-14T08:55:00.881" v="48"/>
        <pc:sldMkLst>
          <pc:docMk/>
          <pc:sldMk cId="4179846393" sldId="266"/>
        </pc:sldMkLst>
      </pc:sldChg>
      <pc:sldChg chg="modNotes">
        <pc:chgData name="Augustina Vornehm" userId="S::avornehm@tcd.ie::6e65cf1f-1b4a-499e-8ac9-dd515b1dea66" providerId="AD" clId="Web-{345D909C-9813-2072-A498-BECE6D725733}" dt="2024-10-14T08:53:18.889" v="46"/>
        <pc:sldMkLst>
          <pc:docMk/>
          <pc:sldMk cId="2128574586" sldId="271"/>
        </pc:sldMkLst>
      </pc:sldChg>
      <pc:sldChg chg="addAnim modAnim modNotes">
        <pc:chgData name="Augustina Vornehm" userId="S::avornehm@tcd.ie::6e65cf1f-1b4a-499e-8ac9-dd515b1dea66" providerId="AD" clId="Web-{345D909C-9813-2072-A498-BECE6D725733}" dt="2024-10-14T08:57:40.595" v="52"/>
        <pc:sldMkLst>
          <pc:docMk/>
          <pc:sldMk cId="2499253055" sldId="283"/>
        </pc:sldMkLst>
      </pc:sldChg>
      <pc:sldChg chg="del">
        <pc:chgData name="Augustina Vornehm" userId="S::avornehm@tcd.ie::6e65cf1f-1b4a-499e-8ac9-dd515b1dea66" providerId="AD" clId="Web-{345D909C-9813-2072-A498-BECE6D725733}" dt="2024-10-14T08:58:11.581" v="53"/>
        <pc:sldMkLst>
          <pc:docMk/>
          <pc:sldMk cId="3800689878" sldId="284"/>
        </pc:sldMkLst>
      </pc:sldChg>
    </pc:docChg>
  </pc:docChgLst>
  <pc:docChgLst>
    <pc:chgData name="Glenn Strong" userId="513266d9-1981-46d5-98ec-edad0672ac4d" providerId="ADAL" clId="{25F863F1-971B-A04A-9062-E73429C1306F}"/>
    <pc:docChg chg="undo custSel modSld sldOrd">
      <pc:chgData name="Glenn Strong" userId="513266d9-1981-46d5-98ec-edad0672ac4d" providerId="ADAL" clId="{25F863F1-971B-A04A-9062-E73429C1306F}" dt="2024-10-11T12:13:14.064" v="64" actId="729"/>
      <pc:docMkLst>
        <pc:docMk/>
      </pc:docMkLst>
      <pc:sldChg chg="mod modShow">
        <pc:chgData name="Glenn Strong" userId="513266d9-1981-46d5-98ec-edad0672ac4d" providerId="ADAL" clId="{25F863F1-971B-A04A-9062-E73429C1306F}" dt="2024-10-11T10:10:46.075" v="0" actId="729"/>
        <pc:sldMkLst>
          <pc:docMk/>
          <pc:sldMk cId="3452831472" sldId="258"/>
        </pc:sldMkLst>
      </pc:sldChg>
      <pc:sldChg chg="modSp mod">
        <pc:chgData name="Glenn Strong" userId="513266d9-1981-46d5-98ec-edad0672ac4d" providerId="ADAL" clId="{25F863F1-971B-A04A-9062-E73429C1306F}" dt="2024-10-11T10:28:33.192" v="13" actId="20577"/>
        <pc:sldMkLst>
          <pc:docMk/>
          <pc:sldMk cId="4179846393" sldId="266"/>
        </pc:sldMkLst>
        <pc:spChg chg="mod">
          <ac:chgData name="Glenn Strong" userId="513266d9-1981-46d5-98ec-edad0672ac4d" providerId="ADAL" clId="{25F863F1-971B-A04A-9062-E73429C1306F}" dt="2024-10-11T10:28:33.192" v="13" actId="20577"/>
          <ac:spMkLst>
            <pc:docMk/>
            <pc:sldMk cId="4179846393" sldId="266"/>
            <ac:spMk id="16" creationId="{2317C6D2-E92E-E9F3-BA12-668E04CDC563}"/>
          </ac:spMkLst>
        </pc:spChg>
      </pc:sldChg>
      <pc:sldChg chg="addSp delSp modSp mod ord addAnim delAnim modShow">
        <pc:chgData name="Glenn Strong" userId="513266d9-1981-46d5-98ec-edad0672ac4d" providerId="ADAL" clId="{25F863F1-971B-A04A-9062-E73429C1306F}" dt="2024-10-11T12:13:14.064" v="64" actId="729"/>
        <pc:sldMkLst>
          <pc:docMk/>
          <pc:sldMk cId="2499253055" sldId="283"/>
        </pc:sldMkLst>
        <pc:spChg chg="mod">
          <ac:chgData name="Glenn Strong" userId="513266d9-1981-46d5-98ec-edad0672ac4d" providerId="ADAL" clId="{25F863F1-971B-A04A-9062-E73429C1306F}" dt="2024-10-11T12:12:59.776" v="63" actId="20577"/>
          <ac:spMkLst>
            <pc:docMk/>
            <pc:sldMk cId="2499253055" sldId="283"/>
            <ac:spMk id="2" creationId="{51603CA4-3C6B-3344-6DF9-A9D113A2F114}"/>
          </ac:spMkLst>
        </pc:spChg>
        <pc:grpChg chg="add del mod">
          <ac:chgData name="Glenn Strong" userId="513266d9-1981-46d5-98ec-edad0672ac4d" providerId="ADAL" clId="{25F863F1-971B-A04A-9062-E73429C1306F}" dt="2024-10-11T12:12:04.452" v="32" actId="478"/>
          <ac:grpSpMkLst>
            <pc:docMk/>
            <pc:sldMk cId="2499253055" sldId="283"/>
            <ac:grpSpMk id="47" creationId="{3F398CEE-53BA-209B-2DF9-90DF9542F3B5}"/>
          </ac:grpSpMkLst>
        </pc:grpChg>
        <pc:picChg chg="add mod">
          <ac:chgData name="Glenn Strong" userId="513266d9-1981-46d5-98ec-edad0672ac4d" providerId="ADAL" clId="{25F863F1-971B-A04A-9062-E73429C1306F}" dt="2024-10-11T12:11:51.984" v="28" actId="1076"/>
          <ac:picMkLst>
            <pc:docMk/>
            <pc:sldMk cId="2499253055" sldId="283"/>
            <ac:picMk id="12" creationId="{4270DE72-28FF-081A-31C0-0F3760D80CEB}"/>
          </ac:picMkLst>
        </pc:picChg>
        <pc:cxnChg chg="mod">
          <ac:chgData name="Glenn Strong" userId="513266d9-1981-46d5-98ec-edad0672ac4d" providerId="ADAL" clId="{25F863F1-971B-A04A-9062-E73429C1306F}" dt="2024-10-11T12:12:30.032" v="40" actId="14100"/>
          <ac:cxnSpMkLst>
            <pc:docMk/>
            <pc:sldMk cId="2499253055" sldId="283"/>
            <ac:cxnSpMk id="13" creationId="{68B2C41A-5D14-A0EE-5645-642FB1F22CF2}"/>
          </ac:cxnSpMkLst>
        </pc:cxnChg>
        <pc:cxnChg chg="add del mod">
          <ac:chgData name="Glenn Strong" userId="513266d9-1981-46d5-98ec-edad0672ac4d" providerId="ADAL" clId="{25F863F1-971B-A04A-9062-E73429C1306F}" dt="2024-10-11T12:12:32.519" v="41" actId="14100"/>
          <ac:cxnSpMkLst>
            <pc:docMk/>
            <pc:sldMk cId="2499253055" sldId="283"/>
            <ac:cxnSpMk id="20" creationId="{1F0F67D7-749E-7195-933B-FB10BD734AF8}"/>
          </ac:cxnSpMkLst>
        </pc:cxnChg>
      </pc:sldChg>
      <pc:sldChg chg="modSp mod ord">
        <pc:chgData name="Glenn Strong" userId="513266d9-1981-46d5-98ec-edad0672ac4d" providerId="ADAL" clId="{25F863F1-971B-A04A-9062-E73429C1306F}" dt="2024-10-11T10:28:41.911" v="14" actId="20577"/>
        <pc:sldMkLst>
          <pc:docMk/>
          <pc:sldMk cId="3800689878" sldId="284"/>
        </pc:sldMkLst>
      </pc:sldChg>
    </pc:docChg>
  </pc:docChgLst>
  <pc:docChgLst>
    <pc:chgData name="Glenn Strong" userId="513266d9-1981-46d5-98ec-edad0672ac4d" providerId="ADAL" clId="{EB13A221-9B6B-4745-A193-D026575A3DEA}"/>
    <pc:docChg chg="undo custSel modSld">
      <pc:chgData name="Glenn Strong" userId="513266d9-1981-46d5-98ec-edad0672ac4d" providerId="ADAL" clId="{EB13A221-9B6B-4745-A193-D026575A3DEA}" dt="2023-09-19T17:00:16.913" v="22" actId="20577"/>
      <pc:docMkLst>
        <pc:docMk/>
      </pc:docMkLst>
      <pc:sldChg chg="modNotesTx">
        <pc:chgData name="Glenn Strong" userId="513266d9-1981-46d5-98ec-edad0672ac4d" providerId="ADAL" clId="{EB13A221-9B6B-4745-A193-D026575A3DEA}" dt="2023-09-19T17:00:16.913" v="22" actId="20577"/>
        <pc:sldMkLst>
          <pc:docMk/>
          <pc:sldMk cId="4179846393" sldId="266"/>
        </pc:sldMkLst>
      </pc:sldChg>
    </pc:docChg>
  </pc:docChgLst>
  <pc:docChgLst>
    <pc:chgData name="Augustina Vornehm" userId="S::avornehm@tcd.ie::6e65cf1f-1b4a-499e-8ac9-dd515b1dea66" providerId="AD" clId="Web-{02FE147D-9D89-EFDD-7B32-E1F91E3BE10B}"/>
    <pc:docChg chg="modSld">
      <pc:chgData name="Augustina Vornehm" userId="S::avornehm@tcd.ie::6e65cf1f-1b4a-499e-8ac9-dd515b1dea66" providerId="AD" clId="Web-{02FE147D-9D89-EFDD-7B32-E1F91E3BE10B}" dt="2024-10-11T12:14:44.943" v="1" actId="20577"/>
      <pc:docMkLst>
        <pc:docMk/>
      </pc:docMkLst>
      <pc:sldChg chg="modSp">
        <pc:chgData name="Augustina Vornehm" userId="S::avornehm@tcd.ie::6e65cf1f-1b4a-499e-8ac9-dd515b1dea66" providerId="AD" clId="Web-{02FE147D-9D89-EFDD-7B32-E1F91E3BE10B}" dt="2024-10-11T12:14:44.943" v="1" actId="20577"/>
        <pc:sldMkLst>
          <pc:docMk/>
          <pc:sldMk cId="2499253055" sldId="283"/>
        </pc:sldMkLst>
      </pc:sldChg>
    </pc:docChg>
  </pc:docChgLst>
  <pc:docChgLst>
    <pc:chgData name="Augustina Vornehm" userId="S::avornehm@tcd.ie::6e65cf1f-1b4a-499e-8ac9-dd515b1dea66" providerId="AD" clId="Web-{59E72202-A016-1489-AADF-9CF8F7C7C49F}"/>
    <pc:docChg chg="delSld modSld">
      <pc:chgData name="Augustina Vornehm" userId="S::avornehm@tcd.ie::6e65cf1f-1b4a-499e-8ac9-dd515b1dea66" providerId="AD" clId="Web-{59E72202-A016-1489-AADF-9CF8F7C7C49F}" dt="2024-10-11T14:21:55.109" v="51" actId="1076"/>
      <pc:docMkLst>
        <pc:docMk/>
      </pc:docMkLst>
      <pc:sldChg chg="del">
        <pc:chgData name="Augustina Vornehm" userId="S::avornehm@tcd.ie::6e65cf1f-1b4a-499e-8ac9-dd515b1dea66" providerId="AD" clId="Web-{59E72202-A016-1489-AADF-9CF8F7C7C49F}" dt="2024-10-11T13:52:00.547" v="0"/>
        <pc:sldMkLst>
          <pc:docMk/>
          <pc:sldMk cId="3452831472" sldId="258"/>
        </pc:sldMkLst>
      </pc:sldChg>
      <pc:sldChg chg="modSp">
        <pc:chgData name="Augustina Vornehm" userId="S::avornehm@tcd.ie::6e65cf1f-1b4a-499e-8ac9-dd515b1dea66" providerId="AD" clId="Web-{59E72202-A016-1489-AADF-9CF8F7C7C49F}" dt="2024-10-11T14:21:55.109" v="51" actId="1076"/>
        <pc:sldMkLst>
          <pc:docMk/>
          <pc:sldMk cId="3759398494" sldId="280"/>
        </pc:sldMkLst>
        <pc:spChg chg="mod">
          <ac:chgData name="Augustina Vornehm" userId="S::avornehm@tcd.ie::6e65cf1f-1b4a-499e-8ac9-dd515b1dea66" providerId="AD" clId="Web-{59E72202-A016-1489-AADF-9CF8F7C7C49F}" dt="2024-10-11T14:21:55.109" v="51" actId="1076"/>
          <ac:spMkLst>
            <pc:docMk/>
            <pc:sldMk cId="3759398494" sldId="280"/>
            <ac:spMk id="3" creationId="{C95F2BC7-F1A0-9407-F824-E155240BE2E7}"/>
          </ac:spMkLst>
        </pc:spChg>
        <pc:spChg chg="mod">
          <ac:chgData name="Augustina Vornehm" userId="S::avornehm@tcd.ie::6e65cf1f-1b4a-499e-8ac9-dd515b1dea66" providerId="AD" clId="Web-{59E72202-A016-1489-AADF-9CF8F7C7C49F}" dt="2024-10-11T14:21:32.249" v="39" actId="1076"/>
          <ac:spMkLst>
            <pc:docMk/>
            <pc:sldMk cId="3759398494" sldId="280"/>
            <ac:spMk id="4" creationId="{324489CB-FA16-84C7-4E79-5890E9C939CD}"/>
          </ac:spMkLst>
        </pc:spChg>
      </pc:sldChg>
      <pc:sldChg chg="addSp delSp modSp">
        <pc:chgData name="Augustina Vornehm" userId="S::avornehm@tcd.ie::6e65cf1f-1b4a-499e-8ac9-dd515b1dea66" providerId="AD" clId="Web-{59E72202-A016-1489-AADF-9CF8F7C7C49F}" dt="2024-10-11T14:09:23.661" v="28"/>
        <pc:sldMkLst>
          <pc:docMk/>
          <pc:sldMk cId="2499253055" sldId="283"/>
        </pc:sldMkLst>
        <pc:spChg chg="add mod">
          <ac:chgData name="Augustina Vornehm" userId="S::avornehm@tcd.ie::6e65cf1f-1b4a-499e-8ac9-dd515b1dea66" providerId="AD" clId="Web-{59E72202-A016-1489-AADF-9CF8F7C7C49F}" dt="2024-10-11T14:09:02.129" v="22" actId="1076"/>
          <ac:spMkLst>
            <pc:docMk/>
            <pc:sldMk cId="2499253055" sldId="283"/>
            <ac:spMk id="14" creationId="{28720A21-3C0A-1D51-60FA-785112FF8D4E}"/>
          </ac:spMkLst>
        </pc:spChg>
        <pc:grpChg chg="mod">
          <ac:chgData name="Augustina Vornehm" userId="S::avornehm@tcd.ie::6e65cf1f-1b4a-499e-8ac9-dd515b1dea66" providerId="AD" clId="Web-{59E72202-A016-1489-AADF-9CF8F7C7C49F}" dt="2024-10-11T14:09:00.551" v="21" actId="1076"/>
          <ac:grpSpMkLst>
            <pc:docMk/>
            <pc:sldMk cId="2499253055" sldId="283"/>
            <ac:grpSpMk id="47" creationId="{3F398CEE-53BA-209B-2DF9-90DF9542F3B5}"/>
          </ac:grpSpMkLst>
        </pc:grpChg>
      </pc:sldChg>
    </pc:docChg>
  </pc:docChgLst>
  <pc:docChgLst>
    <pc:chgData name="Sara Fiori" userId="8d5d1af3-5ce2-49fd-9c82-7afe86d89eed" providerId="ADAL" clId="{F44039F1-0109-43F6-832D-A2050A510D0C}"/>
    <pc:docChg chg="undo redo custSel addSld delSld modSld sldOrd">
      <pc:chgData name="Sara Fiori" userId="8d5d1af3-5ce2-49fd-9c82-7afe86d89eed" providerId="ADAL" clId="{F44039F1-0109-43F6-832D-A2050A510D0C}" dt="2023-07-03T14:22:54.024" v="2982" actId="13926"/>
      <pc:docMkLst>
        <pc:docMk/>
      </pc:docMkLst>
      <pc:sldChg chg="addSp delSp modSp mod">
        <pc:chgData name="Sara Fiori" userId="8d5d1af3-5ce2-49fd-9c82-7afe86d89eed" providerId="ADAL" clId="{F44039F1-0109-43F6-832D-A2050A510D0C}" dt="2023-06-30T14:18:42.661" v="2962" actId="208"/>
        <pc:sldMkLst>
          <pc:docMk/>
          <pc:sldMk cId="3452831472" sldId="258"/>
        </pc:sldMkLst>
      </pc:sldChg>
      <pc:sldChg chg="addSp delSp modSp mod ord addCm modCm">
        <pc:chgData name="Sara Fiori" userId="8d5d1af3-5ce2-49fd-9c82-7afe86d89eed" providerId="ADAL" clId="{F44039F1-0109-43F6-832D-A2050A510D0C}" dt="2023-07-03T14:11:37.325" v="2981" actId="1076"/>
        <pc:sldMkLst>
          <pc:docMk/>
          <pc:sldMk cId="2328375638" sldId="259"/>
        </pc:sldMkLst>
      </pc:sldChg>
      <pc:sldChg chg="modSp mod delCm">
        <pc:chgData name="Sara Fiori" userId="8d5d1af3-5ce2-49fd-9c82-7afe86d89eed" providerId="ADAL" clId="{F44039F1-0109-43F6-832D-A2050A510D0C}" dt="2023-07-03T14:22:54.024" v="2982" actId="13926"/>
        <pc:sldMkLst>
          <pc:docMk/>
          <pc:sldMk cId="1778438167" sldId="265"/>
        </pc:sldMkLst>
      </pc:sldChg>
      <pc:sldChg chg="addSp modSp mod modAnim">
        <pc:chgData name="Sara Fiori" userId="8d5d1af3-5ce2-49fd-9c82-7afe86d89eed" providerId="ADAL" clId="{F44039F1-0109-43F6-832D-A2050A510D0C}" dt="2023-06-30T14:48:51.426" v="2980" actId="207"/>
        <pc:sldMkLst>
          <pc:docMk/>
          <pc:sldMk cId="4179846393" sldId="266"/>
        </pc:sldMkLst>
      </pc:sldChg>
      <pc:sldChg chg="addSp delSp modSp mod addCm">
        <pc:chgData name="Sara Fiori" userId="8d5d1af3-5ce2-49fd-9c82-7afe86d89eed" providerId="ADAL" clId="{F44039F1-0109-43F6-832D-A2050A510D0C}" dt="2023-06-30T12:26:51.529" v="2956"/>
        <pc:sldMkLst>
          <pc:docMk/>
          <pc:sldMk cId="2951462240" sldId="268"/>
        </pc:sldMkLst>
      </pc:sldChg>
      <pc:sldChg chg="add del">
        <pc:chgData name="Sara Fiori" userId="8d5d1af3-5ce2-49fd-9c82-7afe86d89eed" providerId="ADAL" clId="{F44039F1-0109-43F6-832D-A2050A510D0C}" dt="2023-06-30T11:36:17.190" v="2005" actId="47"/>
        <pc:sldMkLst>
          <pc:docMk/>
          <pc:sldMk cId="551474124" sldId="270"/>
        </pc:sldMkLst>
      </pc:sldChg>
      <pc:sldChg chg="addSp delSp modSp add mod ord">
        <pc:chgData name="Sara Fiori" userId="8d5d1af3-5ce2-49fd-9c82-7afe86d89eed" providerId="ADAL" clId="{F44039F1-0109-43F6-832D-A2050A510D0C}" dt="2023-06-30T14:45:05.775" v="2979" actId="1076"/>
        <pc:sldMkLst>
          <pc:docMk/>
          <pc:sldMk cId="2128574586" sldId="271"/>
        </pc:sldMkLst>
      </pc:sldChg>
    </pc:docChg>
  </pc:docChgLst>
  <pc:docChgLst>
    <pc:chgData name="Ben North" userId="S::northb@tcd.ie::9500ebd4-dac3-4eeb-a9d4-f06b7d1c839c" providerId="AD" clId="Web-{0FF1C75F-9C19-8616-C22B-A8040D0F3A32}"/>
    <pc:docChg chg="modSld">
      <pc:chgData name="Ben North" userId="S::northb@tcd.ie::9500ebd4-dac3-4eeb-a9d4-f06b7d1c839c" providerId="AD" clId="Web-{0FF1C75F-9C19-8616-C22B-A8040D0F3A32}" dt="2024-11-25T10:42:03.061" v="29" actId="20577"/>
      <pc:docMkLst>
        <pc:docMk/>
      </pc:docMkLst>
      <pc:sldChg chg="modSp modCm">
        <pc:chgData name="Ben North" userId="S::northb@tcd.ie::9500ebd4-dac3-4eeb-a9d4-f06b7d1c839c" providerId="AD" clId="Web-{0FF1C75F-9C19-8616-C22B-A8040D0F3A32}" dt="2024-11-25T10:42:03.061" v="29" actId="20577"/>
        <pc:sldMkLst>
          <pc:docMk/>
          <pc:sldMk cId="2951462240" sldId="268"/>
        </pc:sldMkLst>
        <pc:spChg chg="mod">
          <ac:chgData name="Ben North" userId="S::northb@tcd.ie::9500ebd4-dac3-4eeb-a9d4-f06b7d1c839c" providerId="AD" clId="Web-{0FF1C75F-9C19-8616-C22B-A8040D0F3A32}" dt="2024-11-25T10:42:03.061" v="29" actId="20577"/>
          <ac:spMkLst>
            <pc:docMk/>
            <pc:sldMk cId="2951462240" sldId="268"/>
            <ac:spMk id="4" creationId="{324489CB-FA16-84C7-4E79-5890E9C939CD}"/>
          </ac:spMkLst>
        </pc:spChg>
        <pc:extLst>
          <p:ext xmlns:p="http://schemas.openxmlformats.org/presentationml/2006/main" uri="{D6D511B9-2390-475A-947B-AFAB55BFBCF1}">
            <pc226:cmChg xmlns:pc226="http://schemas.microsoft.com/office/powerpoint/2022/06/main/command" chg="mod">
              <pc226:chgData name="Ben North" userId="S::northb@tcd.ie::9500ebd4-dac3-4eeb-a9d4-f06b7d1c839c" providerId="AD" clId="Web-{0FF1C75F-9C19-8616-C22B-A8040D0F3A32}" dt="2024-11-25T10:42:03.061" v="29" actId="20577"/>
              <pc2:cmMkLst xmlns:pc2="http://schemas.microsoft.com/office/powerpoint/2019/9/main/command">
                <pc:docMk/>
                <pc:sldMk cId="2951462240" sldId="268"/>
                <pc2:cmMk id="{21D7FB4B-A6B8-4840-B16C-704E93F07DD2}"/>
              </pc2:cmMkLst>
            </pc226:cmChg>
            <pc226:cmChg xmlns:pc226="http://schemas.microsoft.com/office/powerpoint/2022/06/main/command" chg="mod">
              <pc226:chgData name="Ben North" userId="S::northb@tcd.ie::9500ebd4-dac3-4eeb-a9d4-f06b7d1c839c" providerId="AD" clId="Web-{0FF1C75F-9C19-8616-C22B-A8040D0F3A32}" dt="2024-11-25T10:42:03.061" v="29" actId="20577"/>
              <pc2:cmMkLst xmlns:pc2="http://schemas.microsoft.com/office/powerpoint/2019/9/main/command">
                <pc:docMk/>
                <pc:sldMk cId="2951462240" sldId="268"/>
                <pc2:cmMk id="{6E5EA86D-AD27-42F5-82F0-6254A098557A}"/>
              </pc2:cmMkLst>
            </pc226:cmChg>
            <pc226:cmChg xmlns:pc226="http://schemas.microsoft.com/office/powerpoint/2022/06/main/command" chg="mod">
              <pc226:chgData name="Ben North" userId="S::northb@tcd.ie::9500ebd4-dac3-4eeb-a9d4-f06b7d1c839c" providerId="AD" clId="Web-{0FF1C75F-9C19-8616-C22B-A8040D0F3A32}" dt="2024-11-25T10:42:03.061" v="29" actId="20577"/>
              <pc2:cmMkLst xmlns:pc2="http://schemas.microsoft.com/office/powerpoint/2019/9/main/command">
                <pc:docMk/>
                <pc:sldMk cId="2951462240" sldId="268"/>
                <pc2:cmMk id="{EFB1E96E-E9A0-45E1-A42A-44655B94EFD2}"/>
              </pc2:cmMkLst>
            </pc226:cmChg>
          </p:ext>
        </pc:extLst>
      </pc:sldChg>
      <pc:sldChg chg="modSp">
        <pc:chgData name="Ben North" userId="S::northb@tcd.ie::9500ebd4-dac3-4eeb-a9d4-f06b7d1c839c" providerId="AD" clId="Web-{0FF1C75F-9C19-8616-C22B-A8040D0F3A32}" dt="2024-11-25T10:34:21.341" v="1" actId="20577"/>
        <pc:sldMkLst>
          <pc:docMk/>
          <pc:sldMk cId="2499253055" sldId="283"/>
        </pc:sldMkLst>
        <pc:spChg chg="mod">
          <ac:chgData name="Ben North" userId="S::northb@tcd.ie::9500ebd4-dac3-4eeb-a9d4-f06b7d1c839c" providerId="AD" clId="Web-{0FF1C75F-9C19-8616-C22B-A8040D0F3A32}" dt="2024-11-25T10:34:21.341" v="1" actId="20577"/>
          <ac:spMkLst>
            <pc:docMk/>
            <pc:sldMk cId="2499253055" sldId="283"/>
            <ac:spMk id="2" creationId="{51603CA4-3C6B-3344-6DF9-A9D113A2F114}"/>
          </ac:spMkLst>
        </pc:spChg>
      </pc:sldChg>
    </pc:docChg>
  </pc:docChgLst>
  <pc:docChgLst>
    <pc:chgData name="Glenn Strong" userId="513266d9-1981-46d5-98ec-edad0672ac4d" providerId="ADAL" clId="{05EE758E-106C-0746-939E-DEB317D38C70}"/>
    <pc:docChg chg="undo redo custSel addSld modSld sldOrd">
      <pc:chgData name="Glenn Strong" userId="513266d9-1981-46d5-98ec-edad0672ac4d" providerId="ADAL" clId="{05EE758E-106C-0746-939E-DEB317D38C70}" dt="2023-08-20T12:00:26.112" v="9442" actId="13926"/>
      <pc:docMkLst>
        <pc:docMk/>
      </pc:docMkLst>
      <pc:sldChg chg="modNotesTx">
        <pc:chgData name="Glenn Strong" userId="513266d9-1981-46d5-98ec-edad0672ac4d" providerId="ADAL" clId="{05EE758E-106C-0746-939E-DEB317D38C70}" dt="2023-08-11T14:22:20.533" v="598" actId="20577"/>
        <pc:sldMkLst>
          <pc:docMk/>
          <pc:sldMk cId="2874814801" sldId="257"/>
        </pc:sldMkLst>
      </pc:sldChg>
      <pc:sldChg chg="addSp delSp modSp mod modAnim modCm modNotesTx">
        <pc:chgData name="Glenn Strong" userId="513266d9-1981-46d5-98ec-edad0672ac4d" providerId="ADAL" clId="{05EE758E-106C-0746-939E-DEB317D38C70}" dt="2023-08-11T15:09:50.296" v="3084" actId="20577"/>
        <pc:sldMkLst>
          <pc:docMk/>
          <pc:sldMk cId="3452831472" sldId="258"/>
        </pc:sldMkLst>
      </pc:sldChg>
      <pc:sldChg chg="delSp modSp mod modShow modCm modNotesTx">
        <pc:chgData name="Glenn Strong" userId="513266d9-1981-46d5-98ec-edad0672ac4d" providerId="ADAL" clId="{05EE758E-106C-0746-939E-DEB317D38C70}" dt="2023-08-20T11:54:42.253" v="9436" actId="729"/>
        <pc:sldMkLst>
          <pc:docMk/>
          <pc:sldMk cId="1778438167" sldId="265"/>
        </pc:sldMkLst>
      </pc:sldChg>
      <pc:sldChg chg="modSp mod modNotesTx">
        <pc:chgData name="Glenn Strong" userId="513266d9-1981-46d5-98ec-edad0672ac4d" providerId="ADAL" clId="{05EE758E-106C-0746-939E-DEB317D38C70}" dt="2023-08-11T15:31:11.206" v="8821" actId="20577"/>
        <pc:sldMkLst>
          <pc:docMk/>
          <pc:sldMk cId="4179846393" sldId="266"/>
        </pc:sldMkLst>
      </pc:sldChg>
      <pc:sldChg chg="modSp mod">
        <pc:chgData name="Glenn Strong" userId="513266d9-1981-46d5-98ec-edad0672ac4d" providerId="ADAL" clId="{05EE758E-106C-0746-939E-DEB317D38C70}" dt="2023-08-20T11:53:37.520" v="9428" actId="20577"/>
        <pc:sldMkLst>
          <pc:docMk/>
          <pc:sldMk cId="2559083335" sldId="267"/>
        </pc:sldMkLst>
      </pc:sldChg>
      <pc:sldChg chg="modSp mod modCm">
        <pc:chgData name="Glenn Strong" userId="513266d9-1981-46d5-98ec-edad0672ac4d" providerId="ADAL" clId="{05EE758E-106C-0746-939E-DEB317D38C70}" dt="2023-08-20T12:00:26.112" v="9442" actId="13926"/>
        <pc:sldMkLst>
          <pc:docMk/>
          <pc:sldMk cId="2951462240" sldId="268"/>
        </pc:sldMkLst>
      </pc:sldChg>
      <pc:sldChg chg="modSp modAnim modNotesTx">
        <pc:chgData name="Glenn Strong" userId="513266d9-1981-46d5-98ec-edad0672ac4d" providerId="ADAL" clId="{05EE758E-106C-0746-939E-DEB317D38C70}" dt="2023-08-11T15:22:35.207" v="6827" actId="20577"/>
        <pc:sldMkLst>
          <pc:docMk/>
          <pc:sldMk cId="2128574586" sldId="271"/>
        </pc:sldMkLst>
      </pc:sldChg>
      <pc:sldChg chg="modSp mod modNotesTx">
        <pc:chgData name="Glenn Strong" userId="513266d9-1981-46d5-98ec-edad0672ac4d" providerId="ADAL" clId="{05EE758E-106C-0746-939E-DEB317D38C70}" dt="2023-08-20T11:54:04.185" v="9435" actId="20577"/>
        <pc:sldMkLst>
          <pc:docMk/>
          <pc:sldMk cId="2442035731" sldId="274"/>
        </pc:sldMkLst>
      </pc:sldChg>
      <pc:sldChg chg="modCm modNotesTx">
        <pc:chgData name="Glenn Strong" userId="513266d9-1981-46d5-98ec-edad0672ac4d" providerId="ADAL" clId="{05EE758E-106C-0746-939E-DEB317D38C70}" dt="2023-08-11T15:16:04.038" v="5002" actId="20577"/>
        <pc:sldMkLst>
          <pc:docMk/>
          <pc:sldMk cId="3287608411" sldId="275"/>
        </pc:sldMkLst>
      </pc:sldChg>
      <pc:sldChg chg="delSp modSp mod ord modCm modNotesTx">
        <pc:chgData name="Glenn Strong" userId="513266d9-1981-46d5-98ec-edad0672ac4d" providerId="ADAL" clId="{05EE758E-106C-0746-939E-DEB317D38C70}" dt="2023-08-11T15:26:44.970" v="7707" actId="20577"/>
        <pc:sldMkLst>
          <pc:docMk/>
          <pc:sldMk cId="1078329050" sldId="276"/>
        </pc:sldMkLst>
      </pc:sldChg>
      <pc:sldChg chg="add">
        <pc:chgData name="Glenn Strong" userId="513266d9-1981-46d5-98ec-edad0672ac4d" providerId="ADAL" clId="{05EE758E-106C-0746-939E-DEB317D38C70}" dt="2023-08-11T13:10:52.111" v="92" actId="2890"/>
        <pc:sldMkLst>
          <pc:docMk/>
          <pc:sldMk cId="2908523717" sldId="278"/>
        </pc:sldMkLst>
      </pc:sldChg>
      <pc:sldChg chg="modSp mod">
        <pc:chgData name="Glenn Strong" userId="513266d9-1981-46d5-98ec-edad0672ac4d" providerId="ADAL" clId="{05EE758E-106C-0746-939E-DEB317D38C70}" dt="2023-08-20T11:54:57.017" v="9439" actId="20577"/>
        <pc:sldMkLst>
          <pc:docMk/>
          <pc:sldMk cId="3759398494" sldId="280"/>
        </pc:sldMkLst>
      </pc:sldChg>
    </pc:docChg>
  </pc:docChgLst>
  <pc:docChgLst>
    <pc:chgData name="Ben North" userId="S::northb@tcd.ie::9500ebd4-dac3-4eeb-a9d4-f06b7d1c839c" providerId="AD" clId="Web-{F399B544-DD82-1729-BF45-EA205527E5F2}"/>
    <pc:docChg chg="modSld">
      <pc:chgData name="Ben North" userId="S::northb@tcd.ie::9500ebd4-dac3-4eeb-a9d4-f06b7d1c839c" providerId="AD" clId="Web-{F399B544-DD82-1729-BF45-EA205527E5F2}" dt="2024-11-14T16:36:34.463" v="45" actId="20577"/>
      <pc:docMkLst>
        <pc:docMk/>
      </pc:docMkLst>
      <pc:sldChg chg="addSp delSp modSp">
        <pc:chgData name="Ben North" userId="S::northb@tcd.ie::9500ebd4-dac3-4eeb-a9d4-f06b7d1c839c" providerId="AD" clId="Web-{F399B544-DD82-1729-BF45-EA205527E5F2}" dt="2024-11-14T16:27:32.415" v="8" actId="1076"/>
        <pc:sldMkLst>
          <pc:docMk/>
          <pc:sldMk cId="4179846393" sldId="266"/>
        </pc:sldMkLst>
        <pc:picChg chg="add mod">
          <ac:chgData name="Ben North" userId="S::northb@tcd.ie::9500ebd4-dac3-4eeb-a9d4-f06b7d1c839c" providerId="AD" clId="Web-{F399B544-DD82-1729-BF45-EA205527E5F2}" dt="2024-11-14T16:27:32.415" v="8" actId="1076"/>
          <ac:picMkLst>
            <pc:docMk/>
            <pc:sldMk cId="4179846393" sldId="266"/>
            <ac:picMk id="6" creationId="{BA2983B5-9BDD-7236-9799-63CCEEE7BD02}"/>
          </ac:picMkLst>
        </pc:picChg>
        <pc:picChg chg="del mod">
          <ac:chgData name="Ben North" userId="S::northb@tcd.ie::9500ebd4-dac3-4eeb-a9d4-f06b7d1c839c" providerId="AD" clId="Web-{F399B544-DD82-1729-BF45-EA205527E5F2}" dt="2024-11-14T16:27:20.181" v="4"/>
          <ac:picMkLst>
            <pc:docMk/>
            <pc:sldMk cId="4179846393" sldId="266"/>
            <ac:picMk id="15" creationId="{8702F383-B697-A290-A39A-CD93B8A90118}"/>
          </ac:picMkLst>
        </pc:picChg>
      </pc:sldChg>
      <pc:sldChg chg="modSp">
        <pc:chgData name="Ben North" userId="S::northb@tcd.ie::9500ebd4-dac3-4eeb-a9d4-f06b7d1c839c" providerId="AD" clId="Web-{F399B544-DD82-1729-BF45-EA205527E5F2}" dt="2024-11-14T16:36:34.463" v="45" actId="20577"/>
        <pc:sldMkLst>
          <pc:docMk/>
          <pc:sldMk cId="3759398494" sldId="280"/>
        </pc:sldMkLst>
        <pc:spChg chg="mod">
          <ac:chgData name="Ben North" userId="S::northb@tcd.ie::9500ebd4-dac3-4eeb-a9d4-f06b7d1c839c" providerId="AD" clId="Web-{F399B544-DD82-1729-BF45-EA205527E5F2}" dt="2024-11-14T16:36:34.463" v="45" actId="20577"/>
          <ac:spMkLst>
            <pc:docMk/>
            <pc:sldMk cId="3759398494" sldId="280"/>
            <ac:spMk id="4" creationId="{324489CB-FA16-84C7-4E79-5890E9C939CD}"/>
          </ac:spMkLst>
        </pc:spChg>
      </pc:sldChg>
      <pc:sldChg chg="addSp delSp modSp delAnim">
        <pc:chgData name="Ben North" userId="S::northb@tcd.ie::9500ebd4-dac3-4eeb-a9d4-f06b7d1c839c" providerId="AD" clId="Web-{F399B544-DD82-1729-BF45-EA205527E5F2}" dt="2024-11-14T16:35:50.946" v="43"/>
        <pc:sldMkLst>
          <pc:docMk/>
          <pc:sldMk cId="2499253055" sldId="283"/>
        </pc:sldMkLst>
        <pc:spChg chg="mod">
          <ac:chgData name="Ben North" userId="S::northb@tcd.ie::9500ebd4-dac3-4eeb-a9d4-f06b7d1c839c" providerId="AD" clId="Web-{F399B544-DD82-1729-BF45-EA205527E5F2}" dt="2024-11-14T16:30:28.671" v="18" actId="1076"/>
          <ac:spMkLst>
            <pc:docMk/>
            <pc:sldMk cId="2499253055" sldId="283"/>
            <ac:spMk id="14" creationId="{28720A21-3C0A-1D51-60FA-785112FF8D4E}"/>
          </ac:spMkLst>
        </pc:spChg>
        <pc:spChg chg="add del">
          <ac:chgData name="Ben North" userId="S::northb@tcd.ie::9500ebd4-dac3-4eeb-a9d4-f06b7d1c839c" providerId="AD" clId="Web-{F399B544-DD82-1729-BF45-EA205527E5F2}" dt="2024-11-14T16:31:06.109" v="22"/>
          <ac:spMkLst>
            <pc:docMk/>
            <pc:sldMk cId="2499253055" sldId="283"/>
            <ac:spMk id="16" creationId="{2317C6D2-E92E-E9F3-BA12-668E04CDC563}"/>
          </ac:spMkLst>
        </pc:spChg>
        <pc:spChg chg="add del mod">
          <ac:chgData name="Ben North" userId="S::northb@tcd.ie::9500ebd4-dac3-4eeb-a9d4-f06b7d1c839c" providerId="AD" clId="Web-{F399B544-DD82-1729-BF45-EA205527E5F2}" dt="2024-11-14T16:31:06.109" v="22"/>
          <ac:spMkLst>
            <pc:docMk/>
            <pc:sldMk cId="2499253055" sldId="283"/>
            <ac:spMk id="18" creationId="{46C2A9E9-5A57-7062-2E7C-85ECDC380EDF}"/>
          </ac:spMkLst>
        </pc:spChg>
        <pc:grpChg chg="del mod">
          <ac:chgData name="Ben North" userId="S::northb@tcd.ie::9500ebd4-dac3-4eeb-a9d4-f06b7d1c839c" providerId="AD" clId="Web-{F399B544-DD82-1729-BF45-EA205527E5F2}" dt="2024-11-14T16:30:16.045" v="17"/>
          <ac:grpSpMkLst>
            <pc:docMk/>
            <pc:sldMk cId="2499253055" sldId="283"/>
            <ac:grpSpMk id="47" creationId="{3F398CEE-53BA-209B-2DF9-90DF9542F3B5}"/>
          </ac:grpSpMkLst>
        </pc:grpChg>
        <pc:picChg chg="add del mod ord">
          <ac:chgData name="Ben North" userId="S::northb@tcd.ie::9500ebd4-dac3-4eeb-a9d4-f06b7d1c839c" providerId="AD" clId="Web-{F399B544-DD82-1729-BF45-EA205527E5F2}" dt="2024-11-14T16:35:50.946" v="43"/>
          <ac:picMkLst>
            <pc:docMk/>
            <pc:sldMk cId="2499253055" sldId="283"/>
            <ac:picMk id="3" creationId="{A87D1BD5-7793-BAB1-217E-FFFB6FB93AFD}"/>
          </ac:picMkLst>
        </pc:picChg>
        <pc:picChg chg="del">
          <ac:chgData name="Ben North" userId="S::northb@tcd.ie::9500ebd4-dac3-4eeb-a9d4-f06b7d1c839c" providerId="AD" clId="Web-{F399B544-DD82-1729-BF45-EA205527E5F2}" dt="2024-11-14T16:29:10.121" v="12"/>
          <ac:picMkLst>
            <pc:docMk/>
            <pc:sldMk cId="2499253055" sldId="283"/>
            <ac:picMk id="12" creationId="{4270DE72-28FF-081A-31C0-0F3760D80CEB}"/>
          </ac:picMkLst>
        </pc:picChg>
        <pc:picChg chg="add mod ord">
          <ac:chgData name="Ben North" userId="S::northb@tcd.ie::9500ebd4-dac3-4eeb-a9d4-f06b7d1c839c" providerId="AD" clId="Web-{F399B544-DD82-1729-BF45-EA205527E5F2}" dt="2024-11-14T16:35:47.743" v="42"/>
          <ac:picMkLst>
            <pc:docMk/>
            <pc:sldMk cId="2499253055" sldId="283"/>
            <ac:picMk id="25" creationId="{E4FE27E8-BDAB-4F19-B172-7F173486AE64}"/>
          </ac:picMkLst>
        </pc:picChg>
        <pc:inkChg chg="add del">
          <ac:chgData name="Ben North" userId="S::northb@tcd.ie::9500ebd4-dac3-4eeb-a9d4-f06b7d1c839c" providerId="AD" clId="Web-{F399B544-DD82-1729-BF45-EA205527E5F2}" dt="2024-11-14T16:30:50.999" v="20"/>
          <ac:inkMkLst>
            <pc:docMk/>
            <pc:sldMk cId="2499253055" sldId="283"/>
            <ac:inkMk id="15" creationId="{E3E4E386-48F8-E6C3-6279-A8D6B1CD8B0E}"/>
          </ac:inkMkLst>
        </pc:inkChg>
        <pc:inkChg chg="add del">
          <ac:chgData name="Ben North" userId="S::northb@tcd.ie::9500ebd4-dac3-4eeb-a9d4-f06b7d1c839c" providerId="AD" clId="Web-{F399B544-DD82-1729-BF45-EA205527E5F2}" dt="2024-11-14T16:31:52.517" v="24"/>
          <ac:inkMkLst>
            <pc:docMk/>
            <pc:sldMk cId="2499253055" sldId="283"/>
            <ac:inkMk id="19" creationId="{366FD399-F225-5033-4BB1-307E958922B2}"/>
          </ac:inkMkLst>
        </pc:inkChg>
        <pc:inkChg chg="add del">
          <ac:chgData name="Ben North" userId="S::northb@tcd.ie::9500ebd4-dac3-4eeb-a9d4-f06b7d1c839c" providerId="AD" clId="Web-{F399B544-DD82-1729-BF45-EA205527E5F2}" dt="2024-11-14T16:32:23.346" v="32"/>
          <ac:inkMkLst>
            <pc:docMk/>
            <pc:sldMk cId="2499253055" sldId="283"/>
            <ac:inkMk id="21" creationId="{49BDAF10-3D85-DD21-9087-249B479D8961}"/>
          </ac:inkMkLst>
        </pc:inkChg>
        <pc:inkChg chg="add del">
          <ac:chgData name="Ben North" userId="S::northb@tcd.ie::9500ebd4-dac3-4eeb-a9d4-f06b7d1c839c" providerId="AD" clId="Web-{F399B544-DD82-1729-BF45-EA205527E5F2}" dt="2024-11-14T16:32:23.346" v="31"/>
          <ac:inkMkLst>
            <pc:docMk/>
            <pc:sldMk cId="2499253055" sldId="283"/>
            <ac:inkMk id="22" creationId="{77389F42-92DB-A49D-B22F-C80ACFB5015E}"/>
          </ac:inkMkLst>
        </pc:inkChg>
        <pc:inkChg chg="add del">
          <ac:chgData name="Ben North" userId="S::northb@tcd.ie::9500ebd4-dac3-4eeb-a9d4-f06b7d1c839c" providerId="AD" clId="Web-{F399B544-DD82-1729-BF45-EA205527E5F2}" dt="2024-11-14T16:32:23.346" v="30"/>
          <ac:inkMkLst>
            <pc:docMk/>
            <pc:sldMk cId="2499253055" sldId="283"/>
            <ac:inkMk id="23" creationId="{E9BF2766-CA52-C447-39BF-6213AF25114C}"/>
          </ac:inkMkLst>
        </pc:inkChg>
        <pc:inkChg chg="add del">
          <ac:chgData name="Ben North" userId="S::northb@tcd.ie::9500ebd4-dac3-4eeb-a9d4-f06b7d1c839c" providerId="AD" clId="Web-{F399B544-DD82-1729-BF45-EA205527E5F2}" dt="2024-11-14T16:32:23.346" v="29"/>
          <ac:inkMkLst>
            <pc:docMk/>
            <pc:sldMk cId="2499253055" sldId="283"/>
            <ac:inkMk id="24" creationId="{18ECFD2C-2640-BF58-BF65-3A0A8A18A79B}"/>
          </ac:inkMkLst>
        </pc:inkChg>
      </pc:sldChg>
    </pc:docChg>
  </pc:docChgLst>
  <pc:docChgLst>
    <pc:chgData name="Ben North" userId="S::northb@tcd.ie::9500ebd4-dac3-4eeb-a9d4-f06b7d1c839c" providerId="AD" clId="Web-{BE3E547B-8CBD-6C39-2563-C7AD9D5BB063}"/>
    <pc:docChg chg="modSld">
      <pc:chgData name="Ben North" userId="S::northb@tcd.ie::9500ebd4-dac3-4eeb-a9d4-f06b7d1c839c" providerId="AD" clId="Web-{BE3E547B-8CBD-6C39-2563-C7AD9D5BB063}" dt="2023-07-14T15:37:54.947" v="4" actId="20577"/>
      <pc:docMkLst>
        <pc:docMk/>
      </pc:docMkLst>
      <pc:sldChg chg="modSp modCm">
        <pc:chgData name="Ben North" userId="S::northb@tcd.ie::9500ebd4-dac3-4eeb-a9d4-f06b7d1c839c" providerId="AD" clId="Web-{BE3E547B-8CBD-6C39-2563-C7AD9D5BB063}" dt="2023-07-14T15:37:54.947" v="4" actId="20577"/>
        <pc:sldMkLst>
          <pc:docMk/>
          <pc:sldMk cId="1778438167" sldId="265"/>
        </pc:sldMkLst>
      </pc:sldChg>
      <pc:sldChg chg="modSp">
        <pc:chgData name="Ben North" userId="S::northb@tcd.ie::9500ebd4-dac3-4eeb-a9d4-f06b7d1c839c" providerId="AD" clId="Web-{BE3E547B-8CBD-6C39-2563-C7AD9D5BB063}" dt="2023-07-14T15:37:24.304" v="2" actId="20577"/>
        <pc:sldMkLst>
          <pc:docMk/>
          <pc:sldMk cId="2128574586" sldId="271"/>
        </pc:sldMkLst>
      </pc:sldChg>
    </pc:docChg>
  </pc:docChgLst>
  <pc:docChgLst>
    <pc:chgData name="Sara Fiori" userId="8d5d1af3-5ce2-49fd-9c82-7afe86d89eed" providerId="ADAL" clId="{D82D455B-3389-4254-8E4C-C1863727FE2A}"/>
    <pc:docChg chg="undo redo custSel addSld modSld sldOrd">
      <pc:chgData name="Sara Fiori" userId="8d5d1af3-5ce2-49fd-9c82-7afe86d89eed" providerId="ADAL" clId="{D82D455B-3389-4254-8E4C-C1863727FE2A}" dt="2023-06-29T13:31:42.485" v="3829" actId="1076"/>
      <pc:docMkLst>
        <pc:docMk/>
      </pc:docMkLst>
      <pc:sldChg chg="modSp mod">
        <pc:chgData name="Sara Fiori" userId="8d5d1af3-5ce2-49fd-9c82-7afe86d89eed" providerId="ADAL" clId="{D82D455B-3389-4254-8E4C-C1863727FE2A}" dt="2023-06-29T10:04:53.205" v="7" actId="20577"/>
        <pc:sldMkLst>
          <pc:docMk/>
          <pc:sldMk cId="2874814801" sldId="257"/>
        </pc:sldMkLst>
      </pc:sldChg>
      <pc:sldChg chg="modSp mod">
        <pc:chgData name="Sara Fiori" userId="8d5d1af3-5ce2-49fd-9c82-7afe86d89eed" providerId="ADAL" clId="{D82D455B-3389-4254-8E4C-C1863727FE2A}" dt="2023-06-29T13:31:31.620" v="3828" actId="20577"/>
        <pc:sldMkLst>
          <pc:docMk/>
          <pc:sldMk cId="3452831472" sldId="258"/>
        </pc:sldMkLst>
      </pc:sldChg>
      <pc:sldChg chg="addSp delSp modSp mod delAnim modAnim">
        <pc:chgData name="Sara Fiori" userId="8d5d1af3-5ce2-49fd-9c82-7afe86d89eed" providerId="ADAL" clId="{D82D455B-3389-4254-8E4C-C1863727FE2A}" dt="2023-06-29T13:31:42.485" v="3829" actId="1076"/>
        <pc:sldMkLst>
          <pc:docMk/>
          <pc:sldMk cId="2328375638" sldId="259"/>
        </pc:sldMkLst>
      </pc:sldChg>
      <pc:sldChg chg="modSp mod addCm delCm modCm">
        <pc:chgData name="Sara Fiori" userId="8d5d1af3-5ce2-49fd-9c82-7afe86d89eed" providerId="ADAL" clId="{D82D455B-3389-4254-8E4C-C1863727FE2A}" dt="2023-06-29T12:43:17.065" v="3182" actId="114"/>
        <pc:sldMkLst>
          <pc:docMk/>
          <pc:sldMk cId="1778438167" sldId="265"/>
        </pc:sldMkLst>
      </pc:sldChg>
      <pc:sldChg chg="addSp delSp modSp mod modAnim addCm">
        <pc:chgData name="Sara Fiori" userId="8d5d1af3-5ce2-49fd-9c82-7afe86d89eed" providerId="ADAL" clId="{D82D455B-3389-4254-8E4C-C1863727FE2A}" dt="2023-06-29T12:10:23.823" v="1912" actId="13822"/>
        <pc:sldMkLst>
          <pc:docMk/>
          <pc:sldMk cId="4179846393" sldId="266"/>
        </pc:sldMkLst>
      </pc:sldChg>
      <pc:sldChg chg="modSp mod">
        <pc:chgData name="Sara Fiori" userId="8d5d1af3-5ce2-49fd-9c82-7afe86d89eed" providerId="ADAL" clId="{D82D455B-3389-4254-8E4C-C1863727FE2A}" dt="2023-06-29T11:14:39.049" v="1198" actId="20577"/>
        <pc:sldMkLst>
          <pc:docMk/>
          <pc:sldMk cId="2559083335" sldId="267"/>
        </pc:sldMkLst>
      </pc:sldChg>
      <pc:sldChg chg="addSp modSp mod">
        <pc:chgData name="Sara Fiori" userId="8d5d1af3-5ce2-49fd-9c82-7afe86d89eed" providerId="ADAL" clId="{D82D455B-3389-4254-8E4C-C1863727FE2A}" dt="2023-06-29T13:24:18.044" v="3820" actId="208"/>
        <pc:sldMkLst>
          <pc:docMk/>
          <pc:sldMk cId="2951462240" sldId="268"/>
        </pc:sldMkLst>
      </pc:sldChg>
      <pc:sldChg chg="modSp add mod">
        <pc:chgData name="Sara Fiori" userId="8d5d1af3-5ce2-49fd-9c82-7afe86d89eed" providerId="ADAL" clId="{D82D455B-3389-4254-8E4C-C1863727FE2A}" dt="2023-06-29T10:07:19.597" v="123" actId="20577"/>
        <pc:sldMkLst>
          <pc:docMk/>
          <pc:sldMk cId="551474124" sldId="270"/>
        </pc:sldMkLst>
      </pc:sldChg>
      <pc:sldChg chg="addSp delSp modSp add mod ord">
        <pc:chgData name="Sara Fiori" userId="8d5d1af3-5ce2-49fd-9c82-7afe86d89eed" providerId="ADAL" clId="{D82D455B-3389-4254-8E4C-C1863727FE2A}" dt="2023-06-29T12:15:03.861" v="2077" actId="20577"/>
        <pc:sldMkLst>
          <pc:docMk/>
          <pc:sldMk cId="3715099680" sldId="271"/>
        </pc:sldMkLst>
      </pc:sldChg>
      <pc:sldChg chg="modSp add mod ord">
        <pc:chgData name="Sara Fiori" userId="8d5d1af3-5ce2-49fd-9c82-7afe86d89eed" providerId="ADAL" clId="{D82D455B-3389-4254-8E4C-C1863727FE2A}" dt="2023-06-29T12:12:25.165" v="1917" actId="20577"/>
        <pc:sldMkLst>
          <pc:docMk/>
          <pc:sldMk cId="1591454381" sldId="272"/>
        </pc:sldMkLst>
      </pc:sldChg>
      <pc:sldChg chg="modSp add mod ord">
        <pc:chgData name="Sara Fiori" userId="8d5d1af3-5ce2-49fd-9c82-7afe86d89eed" providerId="ADAL" clId="{D82D455B-3389-4254-8E4C-C1863727FE2A}" dt="2023-06-29T12:23:38.977" v="2640" actId="14100"/>
        <pc:sldMkLst>
          <pc:docMk/>
          <pc:sldMk cId="2673204370" sldId="273"/>
        </pc:sldMkLst>
      </pc:sldChg>
    </pc:docChg>
  </pc:docChgLst>
  <pc:docChgLst>
    <pc:chgData name="Glenn Strong" userId="513266d9-1981-46d5-98ec-edad0672ac4d" providerId="ADAL" clId="{7D114621-B6EE-734C-BF1F-2C4D4CCB012D}"/>
    <pc:docChg chg="undo custSel addSld modSld">
      <pc:chgData name="Glenn Strong" userId="513266d9-1981-46d5-98ec-edad0672ac4d" providerId="ADAL" clId="{7D114621-B6EE-734C-BF1F-2C4D4CCB012D}" dt="2023-06-23T17:46:55.179" v="4254" actId="20577"/>
      <pc:docMkLst>
        <pc:docMk/>
      </pc:docMkLst>
      <pc:sldChg chg="delSp mod modNotesTx">
        <pc:chgData name="Glenn Strong" userId="513266d9-1981-46d5-98ec-edad0672ac4d" providerId="ADAL" clId="{7D114621-B6EE-734C-BF1F-2C4D4CCB012D}" dt="2023-06-23T08:51:29.445" v="1343" actId="20577"/>
        <pc:sldMkLst>
          <pc:docMk/>
          <pc:sldMk cId="2328375638" sldId="259"/>
        </pc:sldMkLst>
      </pc:sldChg>
      <pc:sldChg chg="addSp modSp mod addCm modCm modNotesTx">
        <pc:chgData name="Glenn Strong" userId="513266d9-1981-46d5-98ec-edad0672ac4d" providerId="ADAL" clId="{7D114621-B6EE-734C-BF1F-2C4D4CCB012D}" dt="2023-06-23T12:22:06.700" v="3804" actId="20577"/>
        <pc:sldMkLst>
          <pc:docMk/>
          <pc:sldMk cId="1778438167" sldId="265"/>
        </pc:sldMkLst>
      </pc:sldChg>
      <pc:sldChg chg="modNotesTx">
        <pc:chgData name="Glenn Strong" userId="513266d9-1981-46d5-98ec-edad0672ac4d" providerId="ADAL" clId="{7D114621-B6EE-734C-BF1F-2C4D4CCB012D}" dt="2023-06-23T08:54:24.259" v="2026" actId="20577"/>
        <pc:sldMkLst>
          <pc:docMk/>
          <pc:sldMk cId="2559083335" sldId="267"/>
        </pc:sldMkLst>
      </pc:sldChg>
      <pc:sldChg chg="delSp modSp mod modNotesTx">
        <pc:chgData name="Glenn Strong" userId="513266d9-1981-46d5-98ec-edad0672ac4d" providerId="ADAL" clId="{7D114621-B6EE-734C-BF1F-2C4D4CCB012D}" dt="2023-06-23T17:46:55.179" v="4254" actId="20577"/>
        <pc:sldMkLst>
          <pc:docMk/>
          <pc:sldMk cId="2951462240" sldId="268"/>
        </pc:sldMkLst>
      </pc:sldChg>
      <pc:sldChg chg="delSp modSp add mod modNotesTx">
        <pc:chgData name="Glenn Strong" userId="513266d9-1981-46d5-98ec-edad0672ac4d" providerId="ADAL" clId="{7D114621-B6EE-734C-BF1F-2C4D4CCB012D}" dt="2023-06-23T12:37:05.572" v="4233" actId="20577"/>
        <pc:sldMkLst>
          <pc:docMk/>
          <pc:sldMk cId="495961634" sldId="269"/>
        </pc:sldMkLst>
      </pc:sldChg>
    </pc:docChg>
  </pc:docChgLst>
  <pc:docChgLst>
    <pc:chgData name="Sara Fiori" userId="8d5d1af3-5ce2-49fd-9c82-7afe86d89eed" providerId="ADAL" clId="{55C172F4-9F03-4099-ADAE-B293E10AA685}"/>
    <pc:docChg chg="">
      <pc:chgData name="Sara Fiori" userId="8d5d1af3-5ce2-49fd-9c82-7afe86d89eed" providerId="ADAL" clId="{55C172F4-9F03-4099-ADAE-B293E10AA685}" dt="2023-09-20T11:22:55.709" v="9"/>
      <pc:docMkLst>
        <pc:docMk/>
      </pc:docMkLst>
      <pc:sldChg chg="delCm">
        <pc:chgData name="Sara Fiori" userId="8d5d1af3-5ce2-49fd-9c82-7afe86d89eed" providerId="ADAL" clId="{55C172F4-9F03-4099-ADAE-B293E10AA685}" dt="2023-09-20T11:22:45.442" v="5"/>
        <pc:sldMkLst>
          <pc:docMk/>
          <pc:sldMk cId="3452831472" sldId="258"/>
        </pc:sldMkLst>
      </pc:sldChg>
      <pc:sldChg chg="delCm">
        <pc:chgData name="Sara Fiori" userId="8d5d1af3-5ce2-49fd-9c82-7afe86d89eed" providerId="ADAL" clId="{55C172F4-9F03-4099-ADAE-B293E10AA685}" dt="2023-09-20T11:22:55.709" v="9"/>
        <pc:sldMkLst>
          <pc:docMk/>
          <pc:sldMk cId="2559083335" sldId="267"/>
        </pc:sldMkLst>
      </pc:sldChg>
      <pc:sldChg chg="delCm">
        <pc:chgData name="Sara Fiori" userId="8d5d1af3-5ce2-49fd-9c82-7afe86d89eed" providerId="ADAL" clId="{55C172F4-9F03-4099-ADAE-B293E10AA685}" dt="2023-09-20T11:22:50.271" v="7"/>
        <pc:sldMkLst>
          <pc:docMk/>
          <pc:sldMk cId="2128574586" sldId="271"/>
        </pc:sldMkLst>
      </pc:sldChg>
      <pc:sldChg chg="delCm">
        <pc:chgData name="Sara Fiori" userId="8d5d1af3-5ce2-49fd-9c82-7afe86d89eed" providerId="ADAL" clId="{55C172F4-9F03-4099-ADAE-B293E10AA685}" dt="2023-09-20T11:22:43.282" v="4"/>
        <pc:sldMkLst>
          <pc:docMk/>
          <pc:sldMk cId="3287608411" sldId="275"/>
        </pc:sldMkLst>
      </pc:sldChg>
      <pc:sldChg chg="delCm">
        <pc:chgData name="Sara Fiori" userId="8d5d1af3-5ce2-49fd-9c82-7afe86d89eed" providerId="ADAL" clId="{55C172F4-9F03-4099-ADAE-B293E10AA685}" dt="2023-09-20T11:22:52.924" v="8"/>
        <pc:sldMkLst>
          <pc:docMk/>
          <pc:sldMk cId="1078329050" sldId="276"/>
        </pc:sldMkLst>
      </pc:sldChg>
    </pc:docChg>
  </pc:docChgLst>
  <pc:docChgLst>
    <pc:chgData name="Sara Fiori" userId="8d5d1af3-5ce2-49fd-9c82-7afe86d89eed" providerId="ADAL" clId="{6BEFE979-E60E-43E4-9BC0-1C0D8CF98EFB}"/>
    <pc:docChg chg="undo redo custSel addSld delSld modSld">
      <pc:chgData name="Sara Fiori" userId="8d5d1af3-5ce2-49fd-9c82-7afe86d89eed" providerId="ADAL" clId="{6BEFE979-E60E-43E4-9BC0-1C0D8CF98EFB}" dt="2023-06-29T16:05:16.511" v="723" actId="1076"/>
      <pc:docMkLst>
        <pc:docMk/>
      </pc:docMkLst>
      <pc:sldChg chg="modSp mod">
        <pc:chgData name="Sara Fiori" userId="8d5d1af3-5ce2-49fd-9c82-7afe86d89eed" providerId="ADAL" clId="{6BEFE979-E60E-43E4-9BC0-1C0D8CF98EFB}" dt="2023-06-29T15:48:56.680" v="0" actId="20577"/>
        <pc:sldMkLst>
          <pc:docMk/>
          <pc:sldMk cId="2874814801" sldId="257"/>
        </pc:sldMkLst>
      </pc:sldChg>
      <pc:sldChg chg="modSp mod">
        <pc:chgData name="Sara Fiori" userId="8d5d1af3-5ce2-49fd-9c82-7afe86d89eed" providerId="ADAL" clId="{6BEFE979-E60E-43E4-9BC0-1C0D8CF98EFB}" dt="2023-06-29T16:03:46.125" v="397" actId="20577"/>
        <pc:sldMkLst>
          <pc:docMk/>
          <pc:sldMk cId="3452831472" sldId="258"/>
        </pc:sldMkLst>
      </pc:sldChg>
      <pc:sldChg chg="addSp delSp modSp mod delAnim modAnim">
        <pc:chgData name="Sara Fiori" userId="8d5d1af3-5ce2-49fd-9c82-7afe86d89eed" providerId="ADAL" clId="{6BEFE979-E60E-43E4-9BC0-1C0D8CF98EFB}" dt="2023-06-29T16:02:24.201" v="312" actId="478"/>
        <pc:sldMkLst>
          <pc:docMk/>
          <pc:sldMk cId="2328375638" sldId="259"/>
        </pc:sldMkLst>
      </pc:sldChg>
      <pc:sldChg chg="modSp mod">
        <pc:chgData name="Sara Fiori" userId="8d5d1af3-5ce2-49fd-9c82-7afe86d89eed" providerId="ADAL" clId="{6BEFE979-E60E-43E4-9BC0-1C0D8CF98EFB}" dt="2023-06-29T16:01:36.203" v="294" actId="20577"/>
        <pc:sldMkLst>
          <pc:docMk/>
          <pc:sldMk cId="1778438167" sldId="265"/>
        </pc:sldMkLst>
      </pc:sldChg>
      <pc:sldChg chg="modSp mod">
        <pc:chgData name="Sara Fiori" userId="8d5d1af3-5ce2-49fd-9c82-7afe86d89eed" providerId="ADAL" clId="{6BEFE979-E60E-43E4-9BC0-1C0D8CF98EFB}" dt="2023-06-29T15:58:08.443" v="106" actId="20577"/>
        <pc:sldMkLst>
          <pc:docMk/>
          <pc:sldMk cId="2559083335" sldId="267"/>
        </pc:sldMkLst>
      </pc:sldChg>
      <pc:sldChg chg="delSp modSp mod">
        <pc:chgData name="Sara Fiori" userId="8d5d1af3-5ce2-49fd-9c82-7afe86d89eed" providerId="ADAL" clId="{6BEFE979-E60E-43E4-9BC0-1C0D8CF98EFB}" dt="2023-06-29T16:05:16.511" v="723" actId="1076"/>
        <pc:sldMkLst>
          <pc:docMk/>
          <pc:sldMk cId="2951462240" sldId="268"/>
        </pc:sldMkLst>
      </pc:sldChg>
      <pc:sldChg chg="add del">
        <pc:chgData name="Sara Fiori" userId="8d5d1af3-5ce2-49fd-9c82-7afe86d89eed" providerId="ADAL" clId="{6BEFE979-E60E-43E4-9BC0-1C0D8CF98EFB}" dt="2023-06-29T15:59:27.823" v="140" actId="47"/>
        <pc:sldMkLst>
          <pc:docMk/>
          <pc:sldMk cId="3715099680" sldId="271"/>
        </pc:sldMkLst>
      </pc:sldChg>
      <pc:sldChg chg="add del">
        <pc:chgData name="Sara Fiori" userId="8d5d1af3-5ce2-49fd-9c82-7afe86d89eed" providerId="ADAL" clId="{6BEFE979-E60E-43E4-9BC0-1C0D8CF98EFB}" dt="2023-06-29T15:59:45.225" v="142" actId="47"/>
        <pc:sldMkLst>
          <pc:docMk/>
          <pc:sldMk cId="1591454381" sldId="272"/>
        </pc:sldMkLst>
      </pc:sldChg>
      <pc:sldChg chg="modSp del mod">
        <pc:chgData name="Sara Fiori" userId="8d5d1af3-5ce2-49fd-9c82-7afe86d89eed" providerId="ADAL" clId="{6BEFE979-E60E-43E4-9BC0-1C0D8CF98EFB}" dt="2023-06-29T15:59:51.701" v="143" actId="47"/>
        <pc:sldMkLst>
          <pc:docMk/>
          <pc:sldMk cId="2673204370" sldId="273"/>
        </pc:sldMkLst>
      </pc:sldChg>
    </pc:docChg>
  </pc:docChgLst>
  <pc:docChgLst>
    <pc:chgData name="Ben North" userId="S::northb@tcd.ie::9500ebd4-dac3-4eeb-a9d4-f06b7d1c839c" providerId="AD" clId="Web-{5624C8B5-901B-ABF3-8DA4-C4F1283B183E}"/>
    <pc:docChg chg="modSld">
      <pc:chgData name="Ben North" userId="S::northb@tcd.ie::9500ebd4-dac3-4eeb-a9d4-f06b7d1c839c" providerId="AD" clId="Web-{5624C8B5-901B-ABF3-8DA4-C4F1283B183E}" dt="2023-09-16T11:27:25.057" v="0" actId="20577"/>
      <pc:docMkLst>
        <pc:docMk/>
      </pc:docMkLst>
      <pc:sldChg chg="modSp">
        <pc:chgData name="Ben North" userId="S::northb@tcd.ie::9500ebd4-dac3-4eeb-a9d4-f06b7d1c839c" providerId="AD" clId="Web-{5624C8B5-901B-ABF3-8DA4-C4F1283B183E}" dt="2023-09-16T11:27:25.057" v="0" actId="20577"/>
        <pc:sldMkLst>
          <pc:docMk/>
          <pc:sldMk cId="3452831472" sldId="258"/>
        </pc:sldMkLst>
      </pc:sldChg>
    </pc:docChg>
  </pc:docChgLst>
  <pc:docChgLst>
    <pc:chgData name="Sara Fiori" userId="8d5d1af3-5ce2-49fd-9c82-7afe86d89eed" providerId="ADAL" clId="{70B690B4-4238-415A-8166-6B1BFF735F47}"/>
    <pc:docChg chg="undo custSel modSld">
      <pc:chgData name="Sara Fiori" userId="8d5d1af3-5ce2-49fd-9c82-7afe86d89eed" providerId="ADAL" clId="{70B690B4-4238-415A-8166-6B1BFF735F47}" dt="2023-06-29T14:10:02.196" v="318" actId="20577"/>
      <pc:docMkLst>
        <pc:docMk/>
      </pc:docMkLst>
      <pc:sldChg chg="addSp delSp modSp mod">
        <pc:chgData name="Sara Fiori" userId="8d5d1af3-5ce2-49fd-9c82-7afe86d89eed" providerId="ADAL" clId="{70B690B4-4238-415A-8166-6B1BFF735F47}" dt="2023-06-29T13:58:26.927" v="228" actId="20577"/>
        <pc:sldMkLst>
          <pc:docMk/>
          <pc:sldMk cId="2328375638" sldId="259"/>
        </pc:sldMkLst>
      </pc:sldChg>
      <pc:sldChg chg="addSp modSp mod">
        <pc:chgData name="Sara Fiori" userId="8d5d1af3-5ce2-49fd-9c82-7afe86d89eed" providerId="ADAL" clId="{70B690B4-4238-415A-8166-6B1BFF735F47}" dt="2023-06-29T14:10:02.196" v="318" actId="20577"/>
        <pc:sldMkLst>
          <pc:docMk/>
          <pc:sldMk cId="1778438167" sldId="265"/>
        </pc:sldMkLst>
      </pc:sldChg>
      <pc:sldChg chg="addSp delSp modSp mod">
        <pc:chgData name="Sara Fiori" userId="8d5d1af3-5ce2-49fd-9c82-7afe86d89eed" providerId="ADAL" clId="{70B690B4-4238-415A-8166-6B1BFF735F47}" dt="2023-06-29T14:06:21.527" v="260" actId="478"/>
        <pc:sldMkLst>
          <pc:docMk/>
          <pc:sldMk cId="3715099680" sldId="271"/>
        </pc:sldMkLst>
      </pc:sldChg>
      <pc:sldChg chg="modSp mod">
        <pc:chgData name="Sara Fiori" userId="8d5d1af3-5ce2-49fd-9c82-7afe86d89eed" providerId="ADAL" clId="{70B690B4-4238-415A-8166-6B1BFF735F47}" dt="2023-06-29T14:04:49.516" v="249" actId="12"/>
        <pc:sldMkLst>
          <pc:docMk/>
          <pc:sldMk cId="2673204370" sldId="273"/>
        </pc:sldMkLst>
      </pc:sldChg>
    </pc:docChg>
  </pc:docChgLst>
  <pc:docChgLst>
    <pc:chgData name="Ben North" userId="S::northb@tcd.ie::9500ebd4-dac3-4eeb-a9d4-f06b7d1c839c" providerId="AD" clId="Web-{CB73942E-05E3-B42C-0A34-731B9C06A7E5}"/>
    <pc:docChg chg="modSld">
      <pc:chgData name="Ben North" userId="S::northb@tcd.ie::9500ebd4-dac3-4eeb-a9d4-f06b7d1c839c" providerId="AD" clId="Web-{CB73942E-05E3-B42C-0A34-731B9C06A7E5}" dt="2024-11-13T16:26:06.985" v="23" actId="20577"/>
      <pc:docMkLst>
        <pc:docMk/>
      </pc:docMkLst>
      <pc:sldChg chg="modSp">
        <pc:chgData name="Ben North" userId="S::northb@tcd.ie::9500ebd4-dac3-4eeb-a9d4-f06b7d1c839c" providerId="AD" clId="Web-{CB73942E-05E3-B42C-0A34-731B9C06A7E5}" dt="2024-11-13T16:10:58.325" v="17" actId="20577"/>
        <pc:sldMkLst>
          <pc:docMk/>
          <pc:sldMk cId="2559083335" sldId="267"/>
        </pc:sldMkLst>
        <pc:spChg chg="mod">
          <ac:chgData name="Ben North" userId="S::northb@tcd.ie::9500ebd4-dac3-4eeb-a9d4-f06b7d1c839c" providerId="AD" clId="Web-{CB73942E-05E3-B42C-0A34-731B9C06A7E5}" dt="2024-11-13T16:10:58.325" v="17" actId="20577"/>
          <ac:spMkLst>
            <pc:docMk/>
            <pc:sldMk cId="2559083335" sldId="267"/>
            <ac:spMk id="7" creationId="{FB75EE5F-262B-70A0-314B-C2041F067ED4}"/>
          </ac:spMkLst>
        </pc:spChg>
      </pc:sldChg>
      <pc:sldChg chg="modSp">
        <pc:chgData name="Ben North" userId="S::northb@tcd.ie::9500ebd4-dac3-4eeb-a9d4-f06b7d1c839c" providerId="AD" clId="Web-{CB73942E-05E3-B42C-0A34-731B9C06A7E5}" dt="2024-11-13T16:26:06.985" v="23" actId="20577"/>
        <pc:sldMkLst>
          <pc:docMk/>
          <pc:sldMk cId="2951462240" sldId="268"/>
        </pc:sldMkLst>
        <pc:spChg chg="mod">
          <ac:chgData name="Ben North" userId="S::northb@tcd.ie::9500ebd4-dac3-4eeb-a9d4-f06b7d1c839c" providerId="AD" clId="Web-{CB73942E-05E3-B42C-0A34-731B9C06A7E5}" dt="2024-11-13T16:26:06.985" v="23" actId="20577"/>
          <ac:spMkLst>
            <pc:docMk/>
            <pc:sldMk cId="2951462240" sldId="268"/>
            <ac:spMk id="16" creationId="{BB711F96-A665-4254-64C6-C0251D9290F4}"/>
          </ac:spMkLst>
        </pc:spChg>
      </pc:sldChg>
      <pc:sldChg chg="modSp">
        <pc:chgData name="Ben North" userId="S::northb@tcd.ie::9500ebd4-dac3-4eeb-a9d4-f06b7d1c839c" providerId="AD" clId="Web-{CB73942E-05E3-B42C-0A34-731B9C06A7E5}" dt="2024-11-13T16:08:01.365" v="14" actId="20577"/>
        <pc:sldMkLst>
          <pc:docMk/>
          <pc:sldMk cId="2128574586" sldId="271"/>
        </pc:sldMkLst>
        <pc:spChg chg="mod">
          <ac:chgData name="Ben North" userId="S::northb@tcd.ie::9500ebd4-dac3-4eeb-a9d4-f06b7d1c839c" providerId="AD" clId="Web-{CB73942E-05E3-B42C-0A34-731B9C06A7E5}" dt="2024-11-13T16:08:01.365" v="14" actId="20577"/>
          <ac:spMkLst>
            <pc:docMk/>
            <pc:sldMk cId="2128574586" sldId="271"/>
            <ac:spMk id="3" creationId="{696730B6-C876-5618-E095-B147B5D053B2}"/>
          </ac:spMkLst>
        </pc:spChg>
        <pc:spChg chg="mod">
          <ac:chgData name="Ben North" userId="S::northb@tcd.ie::9500ebd4-dac3-4eeb-a9d4-f06b7d1c839c" providerId="AD" clId="Web-{CB73942E-05E3-B42C-0A34-731B9C06A7E5}" dt="2024-11-13T16:07:34.551" v="10" actId="14100"/>
          <ac:spMkLst>
            <pc:docMk/>
            <pc:sldMk cId="2128574586" sldId="271"/>
            <ac:spMk id="6" creationId="{F668EF37-87F1-D49B-191D-C8F7DE13657B}"/>
          </ac:spMkLst>
        </pc:spChg>
      </pc:sldChg>
      <pc:sldChg chg="modSp">
        <pc:chgData name="Ben North" userId="S::northb@tcd.ie::9500ebd4-dac3-4eeb-a9d4-f06b7d1c839c" providerId="AD" clId="Web-{CB73942E-05E3-B42C-0A34-731B9C06A7E5}" dt="2024-11-13T16:07:10.769" v="2" actId="20577"/>
        <pc:sldMkLst>
          <pc:docMk/>
          <pc:sldMk cId="3287608411" sldId="275"/>
        </pc:sldMkLst>
        <pc:spChg chg="mod">
          <ac:chgData name="Ben North" userId="S::northb@tcd.ie::9500ebd4-dac3-4eeb-a9d4-f06b7d1c839c" providerId="AD" clId="Web-{CB73942E-05E3-B42C-0A34-731B9C06A7E5}" dt="2024-11-13T16:07:10.769" v="2" actId="20577"/>
          <ac:spMkLst>
            <pc:docMk/>
            <pc:sldMk cId="3287608411" sldId="275"/>
            <ac:spMk id="3" creationId="{035A7E7D-3737-CB84-A152-04E0B7C95361}"/>
          </ac:spMkLst>
        </pc:spChg>
      </pc:sldChg>
      <pc:sldChg chg="modSp">
        <pc:chgData name="Ben North" userId="S::northb@tcd.ie::9500ebd4-dac3-4eeb-a9d4-f06b7d1c839c" providerId="AD" clId="Web-{CB73942E-05E3-B42C-0A34-731B9C06A7E5}" dt="2024-11-13T16:22:05.226" v="21" actId="20577"/>
        <pc:sldMkLst>
          <pc:docMk/>
          <pc:sldMk cId="3759398494" sldId="280"/>
        </pc:sldMkLst>
        <pc:spChg chg="mod">
          <ac:chgData name="Ben North" userId="S::northb@tcd.ie::9500ebd4-dac3-4eeb-a9d4-f06b7d1c839c" providerId="AD" clId="Web-{CB73942E-05E3-B42C-0A34-731B9C06A7E5}" dt="2024-11-13T16:22:05.226" v="21" actId="20577"/>
          <ac:spMkLst>
            <pc:docMk/>
            <pc:sldMk cId="3759398494" sldId="280"/>
            <ac:spMk id="4" creationId="{324489CB-FA16-84C7-4E79-5890E9C939CD}"/>
          </ac:spMkLst>
        </pc:spChg>
      </pc:sldChg>
      <pc:sldChg chg="modSp">
        <pc:chgData name="Ben North" userId="S::northb@tcd.ie::9500ebd4-dac3-4eeb-a9d4-f06b7d1c839c" providerId="AD" clId="Web-{CB73942E-05E3-B42C-0A34-731B9C06A7E5}" dt="2024-11-13T14:01:19.474" v="0" actId="20577"/>
        <pc:sldMkLst>
          <pc:docMk/>
          <pc:sldMk cId="3913000425" sldId="281"/>
        </pc:sldMkLst>
        <pc:spChg chg="mod">
          <ac:chgData name="Ben North" userId="S::northb@tcd.ie::9500ebd4-dac3-4eeb-a9d4-f06b7d1c839c" providerId="AD" clId="Web-{CB73942E-05E3-B42C-0A34-731B9C06A7E5}" dt="2024-11-13T14:01:19.474" v="0" actId="20577"/>
          <ac:spMkLst>
            <pc:docMk/>
            <pc:sldMk cId="3913000425" sldId="281"/>
            <ac:spMk id="4" creationId="{B0F4F344-9B0C-983A-0C21-20D41D040300}"/>
          </ac:spMkLst>
        </pc:spChg>
      </pc:sldChg>
      <pc:sldChg chg="delSp modSp">
        <pc:chgData name="Ben North" userId="S::northb@tcd.ie::9500ebd4-dac3-4eeb-a9d4-f06b7d1c839c" providerId="AD" clId="Web-{CB73942E-05E3-B42C-0A34-731B9C06A7E5}" dt="2024-11-13T16:12:45.204" v="19" actId="20577"/>
        <pc:sldMkLst>
          <pc:docMk/>
          <pc:sldMk cId="2499253055" sldId="283"/>
        </pc:sldMkLst>
        <pc:spChg chg="mod">
          <ac:chgData name="Ben North" userId="S::northb@tcd.ie::9500ebd4-dac3-4eeb-a9d4-f06b7d1c839c" providerId="AD" clId="Web-{CB73942E-05E3-B42C-0A34-731B9C06A7E5}" dt="2024-11-13T16:12:45.204" v="19" actId="20577"/>
          <ac:spMkLst>
            <pc:docMk/>
            <pc:sldMk cId="2499253055" sldId="283"/>
            <ac:spMk id="11" creationId="{CFDECAA0-86F7-1BB4-2720-EBF2C23107EF}"/>
          </ac:spMkLst>
        </pc:spChg>
        <pc:spChg chg="del">
          <ac:chgData name="Ben North" userId="S::northb@tcd.ie::9500ebd4-dac3-4eeb-a9d4-f06b7d1c839c" providerId="AD" clId="Web-{CB73942E-05E3-B42C-0A34-731B9C06A7E5}" dt="2024-11-13T16:10:18.042" v="15"/>
          <ac:spMkLst>
            <pc:docMk/>
            <pc:sldMk cId="2499253055" sldId="283"/>
            <ac:spMk id="17" creationId="{1CA04C00-46DF-C75F-AE6C-B7E7D74D6F51}"/>
          </ac:spMkLst>
        </pc:spChg>
      </pc:sldChg>
    </pc:docChg>
  </pc:docChgLst>
  <pc:docChgLst>
    <pc:chgData name="Glenn Strong" userId="S::gstrong@tcd.ie::513266d9-1981-46d5-98ec-edad0672ac4d" providerId="AD" clId="Web-{07B69EFC-6A66-BF77-A9FE-7F2A7ACAEF7E}"/>
    <pc:docChg chg="modSld">
      <pc:chgData name="Glenn Strong" userId="S::gstrong@tcd.ie::513266d9-1981-46d5-98ec-edad0672ac4d" providerId="AD" clId="Web-{07B69EFC-6A66-BF77-A9FE-7F2A7ACAEF7E}" dt="2024-10-14T11:17:33.951" v="36" actId="20577"/>
      <pc:docMkLst>
        <pc:docMk/>
      </pc:docMkLst>
      <pc:sldChg chg="addSp delSp modSp modNotes">
        <pc:chgData name="Glenn Strong" userId="S::gstrong@tcd.ie::513266d9-1981-46d5-98ec-edad0672ac4d" providerId="AD" clId="Web-{07B69EFC-6A66-BF77-A9FE-7F2A7ACAEF7E}" dt="2024-10-14T11:13:05.535" v="9"/>
        <pc:sldMkLst>
          <pc:docMk/>
          <pc:sldMk cId="4179846393" sldId="266"/>
        </pc:sldMkLst>
      </pc:sldChg>
      <pc:sldChg chg="modSp">
        <pc:chgData name="Glenn Strong" userId="S::gstrong@tcd.ie::513266d9-1981-46d5-98ec-edad0672ac4d" providerId="AD" clId="Web-{07B69EFC-6A66-BF77-A9FE-7F2A7ACAEF7E}" dt="2024-10-14T11:13:31.145" v="14" actId="20577"/>
        <pc:sldMkLst>
          <pc:docMk/>
          <pc:sldMk cId="2559083335" sldId="267"/>
        </pc:sldMkLst>
        <pc:spChg chg="mod">
          <ac:chgData name="Glenn Strong" userId="S::gstrong@tcd.ie::513266d9-1981-46d5-98ec-edad0672ac4d" providerId="AD" clId="Web-{07B69EFC-6A66-BF77-A9FE-7F2A7ACAEF7E}" dt="2024-10-14T11:13:31.145" v="14" actId="20577"/>
          <ac:spMkLst>
            <pc:docMk/>
            <pc:sldMk cId="2559083335" sldId="267"/>
            <ac:spMk id="6" creationId="{585C0DFE-FB99-6997-549B-1B24FF30691F}"/>
          </ac:spMkLst>
        </pc:spChg>
      </pc:sldChg>
      <pc:sldChg chg="modSp">
        <pc:chgData name="Glenn Strong" userId="S::gstrong@tcd.ie::513266d9-1981-46d5-98ec-edad0672ac4d" providerId="AD" clId="Web-{07B69EFC-6A66-BF77-A9FE-7F2A7ACAEF7E}" dt="2024-10-14T11:17:33.951" v="36" actId="20577"/>
        <pc:sldMkLst>
          <pc:docMk/>
          <pc:sldMk cId="3759398494" sldId="280"/>
        </pc:sldMkLst>
        <pc:spChg chg="mod">
          <ac:chgData name="Glenn Strong" userId="S::gstrong@tcd.ie::513266d9-1981-46d5-98ec-edad0672ac4d" providerId="AD" clId="Web-{07B69EFC-6A66-BF77-A9FE-7F2A7ACAEF7E}" dt="2024-10-14T11:17:33.951" v="36" actId="20577"/>
          <ac:spMkLst>
            <pc:docMk/>
            <pc:sldMk cId="3759398494" sldId="280"/>
            <ac:spMk id="4" creationId="{324489CB-FA16-84C7-4E79-5890E9C939CD}"/>
          </ac:spMkLst>
        </pc:spChg>
      </pc:sldChg>
      <pc:sldChg chg="addSp delSp modSp addAnim">
        <pc:chgData name="Glenn Strong" userId="S::gstrong@tcd.ie::513266d9-1981-46d5-98ec-edad0672ac4d" providerId="AD" clId="Web-{07B69EFC-6A66-BF77-A9FE-7F2A7ACAEF7E}" dt="2024-10-14T11:15:00.289" v="25" actId="1076"/>
        <pc:sldMkLst>
          <pc:docMk/>
          <pc:sldMk cId="2499253055" sldId="283"/>
        </pc:sldMkLst>
        <pc:spChg chg="add mod">
          <ac:chgData name="Glenn Strong" userId="S::gstrong@tcd.ie::513266d9-1981-46d5-98ec-edad0672ac4d" providerId="AD" clId="Web-{07B69EFC-6A66-BF77-A9FE-7F2A7ACAEF7E}" dt="2024-10-14T11:15:00.289" v="25" actId="1076"/>
          <ac:spMkLst>
            <pc:docMk/>
            <pc:sldMk cId="2499253055" sldId="283"/>
            <ac:spMk id="7" creationId="{77236F4E-76EA-87A1-97C8-70B6795F3A0F}"/>
          </ac:spMkLst>
        </pc:spChg>
        <pc:spChg chg="mod">
          <ac:chgData name="Glenn Strong" userId="S::gstrong@tcd.ie::513266d9-1981-46d5-98ec-edad0672ac4d" providerId="AD" clId="Web-{07B69EFC-6A66-BF77-A9FE-7F2A7ACAEF7E}" dt="2024-10-14T11:13:53.349" v="19" actId="20577"/>
          <ac:spMkLst>
            <pc:docMk/>
            <pc:sldMk cId="2499253055" sldId="283"/>
            <ac:spMk id="11" creationId="{CFDECAA0-86F7-1BB4-2720-EBF2C23107EF}"/>
          </ac:spMkLst>
        </pc:spChg>
        <pc:grpChg chg="mod">
          <ac:chgData name="Glenn Strong" userId="S::gstrong@tcd.ie::513266d9-1981-46d5-98ec-edad0672ac4d" providerId="AD" clId="Web-{07B69EFC-6A66-BF77-A9FE-7F2A7ACAEF7E}" dt="2024-10-14T11:14:21.788" v="20" actId="1076"/>
          <ac:grpSpMkLst>
            <pc:docMk/>
            <pc:sldMk cId="2499253055" sldId="283"/>
            <ac:grpSpMk id="47" creationId="{3F398CEE-53BA-209B-2DF9-90DF9542F3B5}"/>
          </ac:grpSpMkLst>
        </pc:grpChg>
      </pc:sldChg>
    </pc:docChg>
  </pc:docChgLst>
  <pc:docChgLst>
    <pc:chgData name="Ben North" userId="S::northb@tcd.ie::9500ebd4-dac3-4eeb-a9d4-f06b7d1c839c" providerId="AD" clId="Web-{0C844F19-13BA-7038-B4A9-2ABAE16B6EFD}"/>
    <pc:docChg chg="modSld">
      <pc:chgData name="Ben North" userId="S::northb@tcd.ie::9500ebd4-dac3-4eeb-a9d4-f06b7d1c839c" providerId="AD" clId="Web-{0C844F19-13BA-7038-B4A9-2ABAE16B6EFD}" dt="2024-11-14T21:22:32.728" v="1" actId="20577"/>
      <pc:docMkLst>
        <pc:docMk/>
      </pc:docMkLst>
      <pc:sldChg chg="modSp">
        <pc:chgData name="Ben North" userId="S::northb@tcd.ie::9500ebd4-dac3-4eeb-a9d4-f06b7d1c839c" providerId="AD" clId="Web-{0C844F19-13BA-7038-B4A9-2ABAE16B6EFD}" dt="2024-11-14T21:22:32.728" v="1" actId="20577"/>
        <pc:sldMkLst>
          <pc:docMk/>
          <pc:sldMk cId="2951462240" sldId="268"/>
        </pc:sldMkLst>
        <pc:spChg chg="mod">
          <ac:chgData name="Ben North" userId="S::northb@tcd.ie::9500ebd4-dac3-4eeb-a9d4-f06b7d1c839c" providerId="AD" clId="Web-{0C844F19-13BA-7038-B4A9-2ABAE16B6EFD}" dt="2024-11-14T21:22:32.728" v="1" actId="20577"/>
          <ac:spMkLst>
            <pc:docMk/>
            <pc:sldMk cId="2951462240" sldId="268"/>
            <ac:spMk id="4" creationId="{324489CB-FA16-84C7-4E79-5890E9C939CD}"/>
          </ac:spMkLst>
        </pc:spChg>
      </pc:sldChg>
    </pc:docChg>
  </pc:docChgLst>
  <pc:docChgLst>
    <pc:chgData name="Sara Fiori" userId="8d5d1af3-5ce2-49fd-9c82-7afe86d89eed" providerId="ADAL" clId="{095BC96B-1C09-4DBF-9F0E-82427B7EA425}"/>
    <pc:docChg chg="undo redo custSel modSld sldOrd modMainMaster">
      <pc:chgData name="Sara Fiori" userId="8d5d1af3-5ce2-49fd-9c82-7afe86d89eed" providerId="ADAL" clId="{095BC96B-1C09-4DBF-9F0E-82427B7EA425}" dt="2023-09-19T16:56:44.036" v="844" actId="400"/>
      <pc:docMkLst>
        <pc:docMk/>
      </pc:docMkLst>
      <pc:sldChg chg="modTransition">
        <pc:chgData name="Sara Fiori" userId="8d5d1af3-5ce2-49fd-9c82-7afe86d89eed" providerId="ADAL" clId="{095BC96B-1C09-4DBF-9F0E-82427B7EA425}" dt="2023-09-18T17:02:35.254" v="539"/>
        <pc:sldMkLst>
          <pc:docMk/>
          <pc:sldMk cId="2874814801" sldId="257"/>
        </pc:sldMkLst>
      </pc:sldChg>
      <pc:sldChg chg="modSp mod modTransition">
        <pc:chgData name="Sara Fiori" userId="8d5d1af3-5ce2-49fd-9c82-7afe86d89eed" providerId="ADAL" clId="{095BC96B-1C09-4DBF-9F0E-82427B7EA425}" dt="2023-09-18T17:02:35.254" v="539"/>
        <pc:sldMkLst>
          <pc:docMk/>
          <pc:sldMk cId="3452831472" sldId="258"/>
        </pc:sldMkLst>
      </pc:sldChg>
      <pc:sldChg chg="addSp delSp modSp mod ord modTransition modCm">
        <pc:chgData name="Sara Fiori" userId="8d5d1af3-5ce2-49fd-9c82-7afe86d89eed" providerId="ADAL" clId="{095BC96B-1C09-4DBF-9F0E-82427B7EA425}" dt="2023-09-19T16:56:44.036" v="844" actId="400"/>
        <pc:sldMkLst>
          <pc:docMk/>
          <pc:sldMk cId="1778438167" sldId="265"/>
        </pc:sldMkLst>
      </pc:sldChg>
      <pc:sldChg chg="addSp delSp modSp mod modTransition">
        <pc:chgData name="Sara Fiori" userId="8d5d1af3-5ce2-49fd-9c82-7afe86d89eed" providerId="ADAL" clId="{095BC96B-1C09-4DBF-9F0E-82427B7EA425}" dt="2023-09-18T17:02:35.254" v="539"/>
        <pc:sldMkLst>
          <pc:docMk/>
          <pc:sldMk cId="4179846393" sldId="266"/>
        </pc:sldMkLst>
      </pc:sldChg>
      <pc:sldChg chg="addSp delSp modSp mod modTransition modCm">
        <pc:chgData name="Sara Fiori" userId="8d5d1af3-5ce2-49fd-9c82-7afe86d89eed" providerId="ADAL" clId="{095BC96B-1C09-4DBF-9F0E-82427B7EA425}" dt="2023-09-18T17:02:35.254" v="539"/>
        <pc:sldMkLst>
          <pc:docMk/>
          <pc:sldMk cId="2559083335" sldId="267"/>
        </pc:sldMkLst>
      </pc:sldChg>
      <pc:sldChg chg="modSp mod modTransition modCm">
        <pc:chgData name="Sara Fiori" userId="8d5d1af3-5ce2-49fd-9c82-7afe86d89eed" providerId="ADAL" clId="{095BC96B-1C09-4DBF-9F0E-82427B7EA425}" dt="2023-09-18T17:02:35.254" v="539"/>
        <pc:sldMkLst>
          <pc:docMk/>
          <pc:sldMk cId="2951462240" sldId="268"/>
        </pc:sldMkLst>
      </pc:sldChg>
      <pc:sldChg chg="modSp mod modTransition addCm modCm">
        <pc:chgData name="Sara Fiori" userId="8d5d1af3-5ce2-49fd-9c82-7afe86d89eed" providerId="ADAL" clId="{095BC96B-1C09-4DBF-9F0E-82427B7EA425}" dt="2023-09-18T17:02:35.254" v="539"/>
        <pc:sldMkLst>
          <pc:docMk/>
          <pc:sldMk cId="2128574586" sldId="271"/>
        </pc:sldMkLst>
      </pc:sldChg>
      <pc:sldChg chg="modTransition">
        <pc:chgData name="Sara Fiori" userId="8d5d1af3-5ce2-49fd-9c82-7afe86d89eed" providerId="ADAL" clId="{095BC96B-1C09-4DBF-9F0E-82427B7EA425}" dt="2023-09-18T17:02:35.254" v="539"/>
        <pc:sldMkLst>
          <pc:docMk/>
          <pc:sldMk cId="2442035731" sldId="274"/>
        </pc:sldMkLst>
      </pc:sldChg>
      <pc:sldChg chg="addSp modSp mod modTransition modAnim addCm">
        <pc:chgData name="Sara Fiori" userId="8d5d1af3-5ce2-49fd-9c82-7afe86d89eed" providerId="ADAL" clId="{095BC96B-1C09-4DBF-9F0E-82427B7EA425}" dt="2023-09-18T17:02:35.254" v="539"/>
        <pc:sldMkLst>
          <pc:docMk/>
          <pc:sldMk cId="3287608411" sldId="275"/>
        </pc:sldMkLst>
      </pc:sldChg>
      <pc:sldChg chg="modSp mod modTransition">
        <pc:chgData name="Sara Fiori" userId="8d5d1af3-5ce2-49fd-9c82-7afe86d89eed" providerId="ADAL" clId="{095BC96B-1C09-4DBF-9F0E-82427B7EA425}" dt="2023-09-18T17:02:35.254" v="539"/>
        <pc:sldMkLst>
          <pc:docMk/>
          <pc:sldMk cId="1078329050" sldId="276"/>
        </pc:sldMkLst>
      </pc:sldChg>
      <pc:sldChg chg="addSp delSp modSp mod modTransition">
        <pc:chgData name="Sara Fiori" userId="8d5d1af3-5ce2-49fd-9c82-7afe86d89eed" providerId="ADAL" clId="{095BC96B-1C09-4DBF-9F0E-82427B7EA425}" dt="2023-09-19T16:18:34.911" v="843" actId="20577"/>
        <pc:sldMkLst>
          <pc:docMk/>
          <pc:sldMk cId="3759398494" sldId="280"/>
        </pc:sldMkLst>
      </pc:sldChg>
      <pc:sldMasterChg chg="modTransition modSldLayout">
        <pc:chgData name="Sara Fiori" userId="8d5d1af3-5ce2-49fd-9c82-7afe86d89eed" providerId="ADAL" clId="{095BC96B-1C09-4DBF-9F0E-82427B7EA425}" dt="2023-09-18T17:02:35.254" v="539"/>
        <pc:sldMasterMkLst>
          <pc:docMk/>
          <pc:sldMasterMk cId="3355883472" sldId="2147483648"/>
        </pc:sldMasterMkLst>
        <pc:sldLayoutChg chg="modTransition">
          <pc:chgData name="Sara Fiori" userId="8d5d1af3-5ce2-49fd-9c82-7afe86d89eed" providerId="ADAL" clId="{095BC96B-1C09-4DBF-9F0E-82427B7EA425}" dt="2023-09-18T17:02:35.254" v="539"/>
          <pc:sldLayoutMkLst>
            <pc:docMk/>
            <pc:sldMasterMk cId="3355883472" sldId="2147483648"/>
            <pc:sldLayoutMk cId="311143668" sldId="2147483649"/>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1779107556" sldId="2147483650"/>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4091572860" sldId="2147483651"/>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2164552858" sldId="2147483652"/>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1425690004" sldId="2147483653"/>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3155100059" sldId="2147483654"/>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1009656234" sldId="2147483655"/>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413696455" sldId="2147483656"/>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2301004494" sldId="2147483657"/>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3185699442" sldId="2147483658"/>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145304932" sldId="2147483659"/>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2383360203" sldId="2147483660"/>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67897615" sldId="2147483661"/>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1499655893" sldId="2147483662"/>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1353784799" sldId="2147483663"/>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2451276965" sldId="2147483664"/>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869888859" sldId="2147483665"/>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421214031" sldId="2147483666"/>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120063489" sldId="2147483667"/>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2479186155" sldId="2147483668"/>
          </pc:sldLayoutMkLst>
        </pc:sldLayoutChg>
      </pc:sldMasterChg>
    </pc:docChg>
  </pc:docChgLst>
  <pc:docChgLst>
    <pc:chgData name="Ben North" userId="S::northb@tcd.ie::9500ebd4-dac3-4eeb-a9d4-f06b7d1c839c" providerId="AD" clId="Web-{2E95EABF-5B75-3EFB-7C47-1A880C05E59F}"/>
    <pc:docChg chg="modSld">
      <pc:chgData name="Ben North" userId="S::northb@tcd.ie::9500ebd4-dac3-4eeb-a9d4-f06b7d1c839c" providerId="AD" clId="Web-{2E95EABF-5B75-3EFB-7C47-1A880C05E59F}" dt="2023-09-16T10:37:58.017" v="16" actId="20577"/>
      <pc:docMkLst>
        <pc:docMk/>
      </pc:docMkLst>
      <pc:sldChg chg="modSp">
        <pc:chgData name="Ben North" userId="S::northb@tcd.ie::9500ebd4-dac3-4eeb-a9d4-f06b7d1c839c" providerId="AD" clId="Web-{2E95EABF-5B75-3EFB-7C47-1A880C05E59F}" dt="2023-09-16T10:28:57.908" v="4" actId="20577"/>
        <pc:sldMkLst>
          <pc:docMk/>
          <pc:sldMk cId="4179846393" sldId="266"/>
        </pc:sldMkLst>
      </pc:sldChg>
      <pc:sldChg chg="modSp modCm">
        <pc:chgData name="Ben North" userId="S::northb@tcd.ie::9500ebd4-dac3-4eeb-a9d4-f06b7d1c839c" providerId="AD" clId="Web-{2E95EABF-5B75-3EFB-7C47-1A880C05E59F}" dt="2023-09-16T10:33:49.432" v="13" actId="14100"/>
        <pc:sldMkLst>
          <pc:docMk/>
          <pc:sldMk cId="2951462240" sldId="268"/>
        </pc:sldMkLst>
      </pc:sldChg>
      <pc:sldChg chg="modSp">
        <pc:chgData name="Ben North" userId="S::northb@tcd.ie::9500ebd4-dac3-4eeb-a9d4-f06b7d1c839c" providerId="AD" clId="Web-{2E95EABF-5B75-3EFB-7C47-1A880C05E59F}" dt="2023-09-16T10:37:58.017" v="16" actId="20577"/>
        <pc:sldMkLst>
          <pc:docMk/>
          <pc:sldMk cId="2442035731" sldId="274"/>
        </pc:sldMkLst>
      </pc:sldChg>
      <pc:sldChg chg="modSp">
        <pc:chgData name="Ben North" userId="S::northb@tcd.ie::9500ebd4-dac3-4eeb-a9d4-f06b7d1c839c" providerId="AD" clId="Web-{2E95EABF-5B75-3EFB-7C47-1A880C05E59F}" dt="2023-09-16T10:26:59.857" v="1" actId="20577"/>
        <pc:sldMkLst>
          <pc:docMk/>
          <pc:sldMk cId="1078329050" sldId="276"/>
        </pc:sldMkLst>
      </pc:sldChg>
      <pc:sldChg chg="modSp">
        <pc:chgData name="Ben North" userId="S::northb@tcd.ie::9500ebd4-dac3-4eeb-a9d4-f06b7d1c839c" providerId="AD" clId="Web-{2E95EABF-5B75-3EFB-7C47-1A880C05E59F}" dt="2023-09-16T10:32:50.227" v="7" actId="20577"/>
        <pc:sldMkLst>
          <pc:docMk/>
          <pc:sldMk cId="3759398494" sldId="280"/>
        </pc:sldMkLst>
      </pc:sldChg>
    </pc:docChg>
  </pc:docChgLst>
  <pc:docChgLst>
    <pc:chgData name="Ben North" userId="S::northb@tcd.ie::9500ebd4-dac3-4eeb-a9d4-f06b7d1c839c" providerId="AD" clId="Web-{086B0FCE-89B9-2AE3-74EE-918D1C056027}"/>
    <pc:docChg chg="modSld">
      <pc:chgData name="Ben North" userId="S::northb@tcd.ie::9500ebd4-dac3-4eeb-a9d4-f06b7d1c839c" providerId="AD" clId="Web-{086B0FCE-89B9-2AE3-74EE-918D1C056027}" dt="2024-11-14T16:48:25.212" v="2" actId="20577"/>
      <pc:docMkLst>
        <pc:docMk/>
      </pc:docMkLst>
      <pc:sldChg chg="modSp">
        <pc:chgData name="Ben North" userId="S::northb@tcd.ie::9500ebd4-dac3-4eeb-a9d4-f06b7d1c839c" providerId="AD" clId="Web-{086B0FCE-89B9-2AE3-74EE-918D1C056027}" dt="2024-11-14T16:48:25.212" v="2" actId="20577"/>
        <pc:sldMkLst>
          <pc:docMk/>
          <pc:sldMk cId="3759398494" sldId="280"/>
        </pc:sldMkLst>
        <pc:spChg chg="mod">
          <ac:chgData name="Ben North" userId="S::northb@tcd.ie::9500ebd4-dac3-4eeb-a9d4-f06b7d1c839c" providerId="AD" clId="Web-{086B0FCE-89B9-2AE3-74EE-918D1C056027}" dt="2024-11-14T16:48:25.212" v="2" actId="20577"/>
          <ac:spMkLst>
            <pc:docMk/>
            <pc:sldMk cId="3759398494" sldId="280"/>
            <ac:spMk id="4" creationId="{324489CB-FA16-84C7-4E79-5890E9C939CD}"/>
          </ac:spMkLst>
        </pc:spChg>
      </pc:sldChg>
    </pc:docChg>
  </pc:docChgLst>
  <pc:docChgLst>
    <pc:chgData name="Sara Fiori" userId="8d5d1af3-5ce2-49fd-9c82-7afe86d89eed" providerId="ADAL" clId="{BDD06C6B-F5AB-4728-AD63-32A107BD4803}"/>
    <pc:docChg chg="undo redo custSel addSld delSld modSld sldOrd modMainMaster">
      <pc:chgData name="Sara Fiori" userId="8d5d1af3-5ce2-49fd-9c82-7afe86d89eed" providerId="ADAL" clId="{BDD06C6B-F5AB-4728-AD63-32A107BD4803}" dt="2023-08-15T12:31:13.292" v="4574" actId="13926"/>
      <pc:docMkLst>
        <pc:docMk/>
      </pc:docMkLst>
      <pc:sldChg chg="addSp delSp modSp mod">
        <pc:chgData name="Sara Fiori" userId="8d5d1af3-5ce2-49fd-9c82-7afe86d89eed" providerId="ADAL" clId="{BDD06C6B-F5AB-4728-AD63-32A107BD4803}" dt="2023-08-10T14:42:08.001" v="2087"/>
        <pc:sldMkLst>
          <pc:docMk/>
          <pc:sldMk cId="2874814801" sldId="257"/>
        </pc:sldMkLst>
      </pc:sldChg>
      <pc:sldChg chg="addSp delSp modSp mod modAnim addCm modCm">
        <pc:chgData name="Sara Fiori" userId="8d5d1af3-5ce2-49fd-9c82-7afe86d89eed" providerId="ADAL" clId="{BDD06C6B-F5AB-4728-AD63-32A107BD4803}" dt="2023-08-11T12:23:18.037" v="4026" actId="478"/>
        <pc:sldMkLst>
          <pc:docMk/>
          <pc:sldMk cId="3452831472" sldId="258"/>
        </pc:sldMkLst>
      </pc:sldChg>
      <pc:sldChg chg="addSp delSp modSp add del mod modAnim addCm modCm modNotesTx">
        <pc:chgData name="Sara Fiori" userId="8d5d1af3-5ce2-49fd-9c82-7afe86d89eed" providerId="ADAL" clId="{BDD06C6B-F5AB-4728-AD63-32A107BD4803}" dt="2023-07-17T11:15:21.119" v="1335" actId="47"/>
        <pc:sldMkLst>
          <pc:docMk/>
          <pc:sldMk cId="2328375638" sldId="259"/>
        </pc:sldMkLst>
      </pc:sldChg>
      <pc:sldChg chg="addSp delSp modSp mod addCm delCm modCm">
        <pc:chgData name="Sara Fiori" userId="8d5d1af3-5ce2-49fd-9c82-7afe86d89eed" providerId="ADAL" clId="{BDD06C6B-F5AB-4728-AD63-32A107BD4803}" dt="2023-08-15T12:31:13.292" v="4574" actId="13926"/>
        <pc:sldMkLst>
          <pc:docMk/>
          <pc:sldMk cId="1778438167" sldId="265"/>
        </pc:sldMkLst>
      </pc:sldChg>
      <pc:sldChg chg="addSp delSp modSp mod modAnim">
        <pc:chgData name="Sara Fiori" userId="8d5d1af3-5ce2-49fd-9c82-7afe86d89eed" providerId="ADAL" clId="{BDD06C6B-F5AB-4728-AD63-32A107BD4803}" dt="2023-08-11T12:23:12.629" v="4024" actId="478"/>
        <pc:sldMkLst>
          <pc:docMk/>
          <pc:sldMk cId="4179846393" sldId="266"/>
        </pc:sldMkLst>
      </pc:sldChg>
      <pc:sldChg chg="addSp delSp modSp mod modCm modNotesTx">
        <pc:chgData name="Sara Fiori" userId="8d5d1af3-5ce2-49fd-9c82-7afe86d89eed" providerId="ADAL" clId="{BDD06C6B-F5AB-4728-AD63-32A107BD4803}" dt="2023-08-11T12:23:10.802" v="4023" actId="478"/>
        <pc:sldMkLst>
          <pc:docMk/>
          <pc:sldMk cId="2559083335" sldId="267"/>
        </pc:sldMkLst>
      </pc:sldChg>
      <pc:sldChg chg="addSp delSp modSp mod ord modShow addCm delCm modCm">
        <pc:chgData name="Sara Fiori" userId="8d5d1af3-5ce2-49fd-9c82-7afe86d89eed" providerId="ADAL" clId="{BDD06C6B-F5AB-4728-AD63-32A107BD4803}" dt="2023-08-15T11:43:56.562" v="4565" actId="13926"/>
        <pc:sldMkLst>
          <pc:docMk/>
          <pc:sldMk cId="2951462240" sldId="268"/>
        </pc:sldMkLst>
      </pc:sldChg>
      <pc:sldChg chg="modSp del mod">
        <pc:chgData name="Sara Fiori" userId="8d5d1af3-5ce2-49fd-9c82-7afe86d89eed" providerId="ADAL" clId="{BDD06C6B-F5AB-4728-AD63-32A107BD4803}" dt="2023-07-14T14:54:21.337" v="1313" actId="47"/>
        <pc:sldMkLst>
          <pc:docMk/>
          <pc:sldMk cId="495961634" sldId="269"/>
        </pc:sldMkLst>
      </pc:sldChg>
      <pc:sldChg chg="addSp delSp modSp mod modAnim addCm delCm modCm">
        <pc:chgData name="Sara Fiori" userId="8d5d1af3-5ce2-49fd-9c82-7afe86d89eed" providerId="ADAL" clId="{BDD06C6B-F5AB-4728-AD63-32A107BD4803}" dt="2023-08-10T15:38:13.323" v="2217"/>
        <pc:sldMkLst>
          <pc:docMk/>
          <pc:sldMk cId="2128574586" sldId="271"/>
        </pc:sldMkLst>
      </pc:sldChg>
      <pc:sldChg chg="addSp delSp modSp add mod ord">
        <pc:chgData name="Sara Fiori" userId="8d5d1af3-5ce2-49fd-9c82-7afe86d89eed" providerId="ADAL" clId="{BDD06C6B-F5AB-4728-AD63-32A107BD4803}" dt="2023-08-15T12:04:54.714" v="4570" actId="13926"/>
        <pc:sldMkLst>
          <pc:docMk/>
          <pc:sldMk cId="2442035731" sldId="274"/>
        </pc:sldMkLst>
      </pc:sldChg>
      <pc:sldChg chg="addSp delSp modSp add mod modAnim modCm modNotesTx">
        <pc:chgData name="Sara Fiori" userId="8d5d1af3-5ce2-49fd-9c82-7afe86d89eed" providerId="ADAL" clId="{BDD06C6B-F5AB-4728-AD63-32A107BD4803}" dt="2023-08-11T12:23:15.973" v="4025" actId="478"/>
        <pc:sldMkLst>
          <pc:docMk/>
          <pc:sldMk cId="3287608411" sldId="275"/>
        </pc:sldMkLst>
      </pc:sldChg>
      <pc:sldChg chg="addSp delSp modSp add mod ord modShow addCm">
        <pc:chgData name="Sara Fiori" userId="8d5d1af3-5ce2-49fd-9c82-7afe86d89eed" providerId="ADAL" clId="{BDD06C6B-F5AB-4728-AD63-32A107BD4803}" dt="2023-08-11T13:35:58.690" v="4227"/>
        <pc:sldMkLst>
          <pc:docMk/>
          <pc:sldMk cId="1078329050" sldId="276"/>
        </pc:sldMkLst>
      </pc:sldChg>
      <pc:sldChg chg="delSp modSp add del mod modShow addCm modCm">
        <pc:chgData name="Sara Fiori" userId="8d5d1af3-5ce2-49fd-9c82-7afe86d89eed" providerId="ADAL" clId="{BDD06C6B-F5AB-4728-AD63-32A107BD4803}" dt="2023-08-15T12:28:12.871" v="4573" actId="47"/>
        <pc:sldMkLst>
          <pc:docMk/>
          <pc:sldMk cId="928679383" sldId="277"/>
        </pc:sldMkLst>
      </pc:sldChg>
      <pc:sldChg chg="modSp del mod modShow">
        <pc:chgData name="Sara Fiori" userId="8d5d1af3-5ce2-49fd-9c82-7afe86d89eed" providerId="ADAL" clId="{BDD06C6B-F5AB-4728-AD63-32A107BD4803}" dt="2023-08-15T12:27:50.671" v="4572" actId="47"/>
        <pc:sldMkLst>
          <pc:docMk/>
          <pc:sldMk cId="2908523717" sldId="278"/>
        </pc:sldMkLst>
      </pc:sldChg>
      <pc:sldChg chg="addSp delSp modSp add del mod modShow">
        <pc:chgData name="Sara Fiori" userId="8d5d1af3-5ce2-49fd-9c82-7afe86d89eed" providerId="ADAL" clId="{BDD06C6B-F5AB-4728-AD63-32A107BD4803}" dt="2023-08-15T12:27:49.359" v="4571" actId="47"/>
        <pc:sldMkLst>
          <pc:docMk/>
          <pc:sldMk cId="1436541604" sldId="279"/>
        </pc:sldMkLst>
      </pc:sldChg>
      <pc:sldChg chg="modSp add mod">
        <pc:chgData name="Sara Fiori" userId="8d5d1af3-5ce2-49fd-9c82-7afe86d89eed" providerId="ADAL" clId="{BDD06C6B-F5AB-4728-AD63-32A107BD4803}" dt="2023-08-15T11:37:27.663" v="4555" actId="20577"/>
        <pc:sldMkLst>
          <pc:docMk/>
          <pc:sldMk cId="3759398494" sldId="280"/>
        </pc:sldMkLst>
      </pc:sldChg>
      <pc:sldMasterChg chg="modSldLayout">
        <pc:chgData name="Sara Fiori" userId="8d5d1af3-5ce2-49fd-9c82-7afe86d89eed" providerId="ADAL" clId="{BDD06C6B-F5AB-4728-AD63-32A107BD4803}" dt="2023-08-11T12:22:42.710" v="4017"/>
        <pc:sldMasterMkLst>
          <pc:docMk/>
          <pc:sldMasterMk cId="3355883472" sldId="2147483648"/>
        </pc:sldMasterMkLst>
        <pc:sldLayoutChg chg="addSp delSp modSp mod">
          <pc:chgData name="Sara Fiori" userId="8d5d1af3-5ce2-49fd-9c82-7afe86d89eed" providerId="ADAL" clId="{BDD06C6B-F5AB-4728-AD63-32A107BD4803}" dt="2023-08-10T14:41:44.939" v="2085"/>
          <pc:sldLayoutMkLst>
            <pc:docMk/>
            <pc:sldMasterMk cId="3355883472" sldId="2147483648"/>
            <pc:sldLayoutMk cId="2383360203" sldId="2147483660"/>
          </pc:sldLayoutMkLst>
        </pc:sldLayoutChg>
        <pc:sldLayoutChg chg="addSp modSp">
          <pc:chgData name="Sara Fiori" userId="8d5d1af3-5ce2-49fd-9c82-7afe86d89eed" providerId="ADAL" clId="{BDD06C6B-F5AB-4728-AD63-32A107BD4803}" dt="2023-08-11T12:22:42.710" v="4017"/>
          <pc:sldLayoutMkLst>
            <pc:docMk/>
            <pc:sldMasterMk cId="3355883472" sldId="2147483648"/>
            <pc:sldLayoutMk cId="120063489" sldId="2147483667"/>
          </pc:sldLayoutMkLst>
        </pc:sldLayoutChg>
        <pc:sldLayoutChg chg="addSp modSp">
          <pc:chgData name="Sara Fiori" userId="8d5d1af3-5ce2-49fd-9c82-7afe86d89eed" providerId="ADAL" clId="{BDD06C6B-F5AB-4728-AD63-32A107BD4803}" dt="2023-08-11T12:22:39.749" v="4016"/>
          <pc:sldLayoutMkLst>
            <pc:docMk/>
            <pc:sldMasterMk cId="3355883472" sldId="2147483648"/>
            <pc:sldLayoutMk cId="2479186155" sldId="2147483668"/>
          </pc:sldLayoutMkLst>
        </pc:sldLayoutChg>
      </pc:sldMasterChg>
    </pc:docChg>
  </pc:docChgLst>
  <pc:docChgLst>
    <pc:chgData name="Glenn Strong" userId="513266d9-1981-46d5-98ec-edad0672ac4d" providerId="ADAL" clId="{4E09440A-214F-624A-B491-28C10CE4FC3D}"/>
    <pc:docChg chg="undo custSel modSld">
      <pc:chgData name="Glenn Strong" userId="513266d9-1981-46d5-98ec-edad0672ac4d" providerId="ADAL" clId="{4E09440A-214F-624A-B491-28C10CE4FC3D}" dt="2023-06-24T11:27:40.702" v="541" actId="20577"/>
      <pc:docMkLst>
        <pc:docMk/>
      </pc:docMkLst>
      <pc:sldChg chg="modSp mod">
        <pc:chgData name="Glenn Strong" userId="513266d9-1981-46d5-98ec-edad0672ac4d" providerId="ADAL" clId="{4E09440A-214F-624A-B491-28C10CE4FC3D}" dt="2023-06-24T11:27:40.702" v="541" actId="20577"/>
        <pc:sldMkLst>
          <pc:docMk/>
          <pc:sldMk cId="2951462240" sldId="268"/>
        </pc:sldMkLst>
      </pc:sldChg>
    </pc:docChg>
  </pc:docChgLst>
</pc:chgInfo>
</file>

<file path=ppt/comments/modernComment_10C_AFEBBD60.xml><?xml version="1.0" encoding="utf-8"?>
<p188:cmLst xmlns:a="http://schemas.openxmlformats.org/drawingml/2006/main" xmlns:r="http://schemas.openxmlformats.org/officeDocument/2006/relationships" xmlns:p188="http://schemas.microsoft.com/office/powerpoint/2018/8/main">
  <p188:cm id="{6E5EA86D-AD27-42F5-82F0-6254A098557A}" authorId="{8EF045CD-1E2E-DA30-1544-F28040408CDC}" status="resolved" created="2023-08-11T13:39:12.320" complete="100000">
    <ac:txMkLst xmlns:ac="http://schemas.microsoft.com/office/drawing/2013/main/command">
      <pc:docMk xmlns:pc="http://schemas.microsoft.com/office/powerpoint/2013/main/command"/>
      <pc:sldMk xmlns:pc="http://schemas.microsoft.com/office/powerpoint/2013/main/command" cId="2951462240" sldId="268"/>
      <ac:spMk id="4" creationId="{324489CB-FA16-84C7-4E79-5890E9C939CD}"/>
      <ac:txMk cp="94" len="1">
        <ac:context len="502" hash="4277246724"/>
      </ac:txMk>
    </ac:txMkLst>
    <p188:pos x="8706016" y="2505320"/>
    <p188:txBody>
      <a:bodyPr/>
      <a:lstStyle/>
      <a:p>
        <a:r>
          <a:rPr lang="en-IE"/>
          <a:t>Do we need to suggest this?</a:t>
        </a:r>
      </a:p>
    </p188:txBody>
  </p188:cm>
  <p188:cm id="{EFB1E96E-E9A0-45E1-A42A-44655B94EFD2}" authorId="{8EF045CD-1E2E-DA30-1544-F28040408CDC}" status="resolved" created="2023-08-11T13:39:35.289" complete="100000">
    <ac:txMkLst xmlns:ac="http://schemas.microsoft.com/office/drawing/2013/main/command">
      <pc:docMk xmlns:pc="http://schemas.microsoft.com/office/powerpoint/2013/main/command"/>
      <pc:sldMk xmlns:pc="http://schemas.microsoft.com/office/powerpoint/2013/main/command" cId="2951462240" sldId="268"/>
      <ac:spMk id="4" creationId="{324489CB-FA16-84C7-4E79-5890E9C939CD}"/>
      <ac:txMk cp="39">
        <ac:context len="502" hash="4277246724"/>
      </ac:txMk>
    </ac:txMkLst>
    <p188:pos x="7334416" y="1399534"/>
    <p188:replyLst>
      <p188:reply id="{78926564-2BE1-499B-86BD-BB4B9CB0A6D0}" authorId="{8EF045CD-1E2E-DA30-1544-F28040408CDC}" created="2023-08-11T13:39:51.267">
        <p188:txBody>
          <a:bodyPr/>
          <a:lstStyle/>
          <a:p>
            <a:r>
              <a:rPr lang="en-IE"/>
              <a:t>Yellow: decide which question/s we would like them to answer</a:t>
            </a:r>
          </a:p>
        </p188:txBody>
      </p188:reply>
      <p188:reply id="{D217D1D7-789B-CF40-84F6-73E6EE502BBC}" authorId="{C14CD1F2-808F-2229-A34C-B0ED6A1A4D3D}" created="2023-08-11T14:20:46.979">
        <p188:txBody>
          <a:bodyPr/>
          <a:lstStyle/>
          <a:p>
            <a:r>
              <a:rPr lang="en-IE"/>
              <a:t>Also, maybe make clear that the task is to build something here, but that it’s good if they observe this stuff.</a:t>
            </a:r>
          </a:p>
        </p188:txBody>
      </p188:reply>
      <p188:reply id="{F4A912CE-E560-834C-B297-902D6E284B09}" authorId="{C14CD1F2-808F-2229-A34C-B0ED6A1A4D3D}" created="2023-08-11T14:23:26.603">
        <p188:txBody>
          <a:bodyPr/>
          <a:lstStyle/>
          <a:p>
            <a:r>
              <a:rPr lang="en-IE"/>
              <a:t>I think in general these modify/make tasks should focus on the student building something in code. The Investigate is where we get them to do question-answering type activities.</a:t>
            </a:r>
          </a:p>
        </p188:txBody>
      </p188:reply>
    </p188:replyLst>
    <p188:txBody>
      <a:bodyPr/>
      <a:lstStyle/>
      <a:p>
        <a:r>
          <a:rPr lang="en-IE"/>
          <a:t>This is probably an investigate question but I think this is a good place to make them see the difference between the 2 and maybe also think more about the loop structure</a:t>
        </a:r>
      </a:p>
    </p188:txBody>
  </p188:cm>
  <p188:cm id="{21D7FB4B-A6B8-4840-B16C-704E93F07DD2}" authorId="{8EF045CD-1E2E-DA30-1544-F28040408CDC}" status="resolved" created="2023-08-11T13:40:27.705" complete="100000">
    <ac:txMkLst xmlns:ac="http://schemas.microsoft.com/office/drawing/2013/main/command">
      <pc:docMk xmlns:pc="http://schemas.microsoft.com/office/powerpoint/2013/main/command"/>
      <pc:sldMk xmlns:pc="http://schemas.microsoft.com/office/powerpoint/2013/main/command" cId="2951462240" sldId="268"/>
      <ac:spMk id="4" creationId="{324489CB-FA16-84C7-4E79-5890E9C939CD}"/>
      <ac:txMk cp="39">
        <ac:context len="502" hash="4277246724"/>
      </ac:txMk>
    </ac:txMkLst>
    <p188:pos x="4931458" y="1739775"/>
    <p188:txBody>
      <a:bodyPr/>
      <a:lstStyle/>
      <a:p>
        <a:r>
          <a:rPr lang="en-IE"/>
          <a:t>Should we just say "judging by its name, what do you think this do?</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1D0069-C1D5-254B-8829-651CC3371FD9}" type="datetimeFigureOut">
              <a:rPr lang="en-US" smtClean="0"/>
              <a:t>11/25/2024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1DB7C7-5DC4-544E-95C2-F2BCFCA30900}" type="slidenum">
              <a:rPr lang="en-US" smtClean="0"/>
              <a:t>‹#›</a:t>
            </a:fld>
            <a:endParaRPr lang="en-US"/>
          </a:p>
        </p:txBody>
      </p:sp>
    </p:spTree>
    <p:extLst>
      <p:ext uri="{BB962C8B-B14F-4D97-AF65-F5344CB8AC3E}">
        <p14:creationId xmlns:p14="http://schemas.microsoft.com/office/powerpoint/2010/main" val="4148020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00">
                <a:effectLst/>
                <a:latin typeface="Calibri" panose="020F0502020204030204" pitchFamily="34" charset="0"/>
                <a:ea typeface="Calibri" panose="020F0502020204030204" pitchFamily="34" charset="0"/>
                <a:cs typeface="Times New Roman" panose="02020603050405020304" pitchFamily="18" charset="0"/>
              </a:rPr>
              <a:t>Hi there, welcome back to our third lesson on P</a:t>
            </a:r>
            <a:r>
              <a:rPr lang="en-IE" sz="1200" kern="100" err="1">
                <a:effectLst/>
                <a:latin typeface="Calibri" panose="020F0502020204030204" pitchFamily="34" charset="0"/>
                <a:ea typeface="Calibri" panose="020F0502020204030204" pitchFamily="34" charset="0"/>
                <a:cs typeface="Times New Roman" panose="02020603050405020304" pitchFamily="18" charset="0"/>
              </a:rPr>
              <a:t>ython</a:t>
            </a:r>
            <a:r>
              <a:rPr lang="en-IE" sz="1200" kern="100">
                <a:effectLst/>
                <a:latin typeface="Calibri" panose="020F0502020204030204" pitchFamily="34" charset="0"/>
                <a:ea typeface="Calibri" panose="020F0502020204030204" pitchFamily="34" charset="0"/>
                <a:cs typeface="Times New Roman" panose="02020603050405020304" pitchFamily="18" charset="0"/>
              </a:rPr>
              <a:t> and </a:t>
            </a:r>
            <a:r>
              <a:rPr lang="en-IE" sz="1200" kern="100" err="1">
                <a:effectLst/>
                <a:latin typeface="Calibri" panose="020F0502020204030204" pitchFamily="34" charset="0"/>
                <a:ea typeface="Calibri" panose="020F0502020204030204" pitchFamily="34" charset="0"/>
                <a:cs typeface="Times New Roman" panose="02020603050405020304" pitchFamily="18" charset="0"/>
              </a:rPr>
              <a:t>Pytch</a:t>
            </a:r>
            <a:r>
              <a:rPr lang="en-IE" sz="1200" kern="100">
                <a:effectLst/>
                <a:latin typeface="Calibri" panose="020F0502020204030204" pitchFamily="34" charset="0"/>
                <a:ea typeface="Calibri" panose="020F0502020204030204" pitchFamily="34" charset="0"/>
                <a:cs typeface="Times New Roman" panose="02020603050405020304" pitchFamily="18" charset="0"/>
              </a:rPr>
              <a:t>. Today we’re going to build on what we did last time to add a new sprite that will give our bird something to chase after.</a:t>
            </a:r>
          </a:p>
          <a:p>
            <a:endParaRPr lang="en-IE"/>
          </a:p>
        </p:txBody>
      </p:sp>
      <p:sp>
        <p:nvSpPr>
          <p:cNvPr id="4" name="Slide Number Placeholder 3"/>
          <p:cNvSpPr>
            <a:spLocks noGrp="1"/>
          </p:cNvSpPr>
          <p:nvPr>
            <p:ph type="sldNum" sz="quarter" idx="5"/>
          </p:nvPr>
        </p:nvSpPr>
        <p:spPr/>
        <p:txBody>
          <a:bodyPr/>
          <a:lstStyle/>
          <a:p>
            <a:fld id="{951DB7C7-5DC4-544E-95C2-F2BCFCA30900}" type="slidenum">
              <a:rPr lang="en-US" smtClean="0"/>
              <a:t>1</a:t>
            </a:fld>
            <a:endParaRPr lang="en-US"/>
          </a:p>
        </p:txBody>
      </p:sp>
    </p:spTree>
    <p:extLst>
      <p:ext uri="{BB962C8B-B14F-4D97-AF65-F5344CB8AC3E}">
        <p14:creationId xmlns:p14="http://schemas.microsoft.com/office/powerpoint/2010/main" val="3788909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let’s make the project our own. Work in pairs still, and talk about each change you are making. It’s very easy to make small slips when you are getting used to coding and having two pairs of eyes is a good way to catch little mistakes. </a:t>
            </a:r>
          </a:p>
          <a:p>
            <a:endParaRPr lang="en-US" b="0"/>
          </a:p>
          <a:p>
            <a:r>
              <a:rPr lang="en-US" b="0"/>
              <a:t>Complete Worksheet 3 with these – use copy and paste from the right-click mouse menu to put this into worksheet 3</a:t>
            </a:r>
          </a:p>
          <a:p>
            <a:endParaRPr lang="en-US" b="0"/>
          </a:p>
          <a:p>
            <a:r>
              <a:rPr lang="en-US" b="0"/>
              <a:t> ***you can take a screenshot of the stage by clicking the three-dots menu that is at the top right of the </a:t>
            </a:r>
            <a:r>
              <a:rPr lang="en-US" b="0" err="1"/>
              <a:t>Pytch</a:t>
            </a:r>
            <a:r>
              <a:rPr lang="en-US" b="0"/>
              <a:t> window (above the top-right corner of the stage) and selecting “Screenshot” on it; when you have your project running that is a way to grab the picture so that you can paste it into the worksheet if you are filling it out on a computer.***</a:t>
            </a:r>
          </a:p>
        </p:txBody>
      </p:sp>
      <p:sp>
        <p:nvSpPr>
          <p:cNvPr id="4" name="Slide Number Placeholder 3"/>
          <p:cNvSpPr>
            <a:spLocks noGrp="1"/>
          </p:cNvSpPr>
          <p:nvPr>
            <p:ph type="sldNum" sz="quarter" idx="5"/>
          </p:nvPr>
        </p:nvSpPr>
        <p:spPr/>
        <p:txBody>
          <a:bodyPr/>
          <a:lstStyle/>
          <a:p>
            <a:fld id="{951DB7C7-5DC4-544E-95C2-F2BCFCA30900}" type="slidenum">
              <a:rPr lang="en-US" smtClean="0"/>
              <a:t>10</a:t>
            </a:fld>
            <a:endParaRPr lang="en-US"/>
          </a:p>
        </p:txBody>
      </p:sp>
    </p:spTree>
    <p:extLst>
      <p:ext uri="{BB962C8B-B14F-4D97-AF65-F5344CB8AC3E}">
        <p14:creationId xmlns:p14="http://schemas.microsoft.com/office/powerpoint/2010/main" val="14380415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OK, today we have seen a lot.</a:t>
            </a:r>
          </a:p>
          <a:p>
            <a:endParaRPr lang="en-US"/>
          </a:p>
          <a:p>
            <a:r>
              <a:rPr lang="en-US"/>
              <a:t>We have explored making multiple sprites, we have learned how to repeat things in loops (forever, at the moment), and we have learned how to  get Python to make random numbers that inject a bit of unpredictability into our programs.</a:t>
            </a:r>
          </a:p>
          <a:p>
            <a:endParaRPr lang="en-US"/>
          </a:p>
          <a:p>
            <a:r>
              <a:rPr lang="en-US"/>
              <a:t>Next time we’ll pull all this together so that it feels more like a full game.</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11</a:t>
            </a:fld>
            <a:endParaRPr lang="en-US"/>
          </a:p>
        </p:txBody>
      </p:sp>
    </p:spTree>
    <p:extLst>
      <p:ext uri="{BB962C8B-B14F-4D97-AF65-F5344CB8AC3E}">
        <p14:creationId xmlns:p14="http://schemas.microsoft.com/office/powerpoint/2010/main" val="1378271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7F75A4-E806-6059-05A2-95960D1E77F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BB7C23-6CC0-FFE0-75F2-B8CAE245F57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97B4C97-15F3-C05B-20B0-BC3E039A46E3}"/>
              </a:ext>
            </a:extLst>
          </p:cNvPr>
          <p:cNvSpPr>
            <a:spLocks noGrp="1"/>
          </p:cNvSpPr>
          <p:nvPr>
            <p:ph type="body" idx="1"/>
          </p:nvPr>
        </p:nvSpPr>
        <p:spPr/>
        <p:txBody>
          <a:bodyPr/>
          <a:lstStyle/>
          <a:p>
            <a:r>
              <a:rPr lang="en-US"/>
              <a:t>For our game we will need more than one thing on the stage at a time – we want there to be something for the bird to chase around after.</a:t>
            </a:r>
          </a:p>
          <a:p>
            <a:endParaRPr lang="en-US"/>
          </a:p>
          <a:p>
            <a:r>
              <a:rPr lang="en-US"/>
              <a:t>You can make more than one sprite, as long as you make sure that each sprite is named differently. Here’s some example code. I’ve named one sprite “Snake” and the other one “Bird”. They are wearing different costumes, so you can see the difference between them on the stage. </a:t>
            </a:r>
          </a:p>
          <a:p>
            <a:endParaRPr lang="en-US"/>
          </a:p>
          <a:p>
            <a:r>
              <a:rPr lang="en-US"/>
              <a:t>Each one has a script that it will run when we click the green flag. They move to two different locations on the stage, and then say something.</a:t>
            </a:r>
          </a:p>
          <a:p>
            <a:endParaRPr lang="en-US"/>
          </a:p>
          <a:p>
            <a:r>
              <a:rPr lang="en-US"/>
              <a:t>There isn’t much more to it, really. We can create more sprites this way (you can have as many as you want, really), and each one has it’s own scripts (or functions).  And like you see here with the green flag event, two sprites can be listening for the same event and they can both react to it. </a:t>
            </a:r>
          </a:p>
        </p:txBody>
      </p:sp>
      <p:sp>
        <p:nvSpPr>
          <p:cNvPr id="4" name="Slide Number Placeholder 3">
            <a:extLst>
              <a:ext uri="{FF2B5EF4-FFF2-40B4-BE49-F238E27FC236}">
                <a16:creationId xmlns:a16="http://schemas.microsoft.com/office/drawing/2014/main" id="{11AFFBD6-3286-A826-2C92-FC62F3E19C79}"/>
              </a:ext>
            </a:extLst>
          </p:cNvPr>
          <p:cNvSpPr>
            <a:spLocks noGrp="1"/>
          </p:cNvSpPr>
          <p:nvPr>
            <p:ph type="sldNum" sz="quarter" idx="5"/>
          </p:nvPr>
        </p:nvSpPr>
        <p:spPr/>
        <p:txBody>
          <a:bodyPr/>
          <a:lstStyle/>
          <a:p>
            <a:fld id="{951DB7C7-5DC4-544E-95C2-F2BCFCA30900}" type="slidenum">
              <a:rPr lang="en-US" smtClean="0"/>
              <a:t>2</a:t>
            </a:fld>
            <a:endParaRPr lang="en-US"/>
          </a:p>
        </p:txBody>
      </p:sp>
    </p:spTree>
    <p:extLst>
      <p:ext uri="{BB962C8B-B14F-4D97-AF65-F5344CB8AC3E}">
        <p14:creationId xmlns:p14="http://schemas.microsoft.com/office/powerpoint/2010/main" val="1721169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(note: the animation for the while loop is approx. 13 seconds long)</a:t>
            </a:r>
          </a:p>
          <a:p>
            <a:endParaRPr lang="en-US"/>
          </a:p>
          <a:p>
            <a:r>
              <a:rPr lang="en-US"/>
              <a:t>Two new things I want to work with today. One is the idea of </a:t>
            </a:r>
            <a:r>
              <a:rPr lang="en-US" i="1"/>
              <a:t>repeating</a:t>
            </a:r>
            <a:r>
              <a:rPr lang="en-US" i="0"/>
              <a:t> a piece of code over and over. </a:t>
            </a:r>
          </a:p>
          <a:p>
            <a:endParaRPr lang="en-US" i="0"/>
          </a:p>
          <a:p>
            <a:r>
              <a:rPr lang="en-US" i="0"/>
              <a:t>Up to now if we wanted to have some commands that happened several times we either had to make the event that started them happen more than once (pressing a key over and over, for example), or we had to cut and paste the commands so that the script said the same thing several times.</a:t>
            </a:r>
          </a:p>
          <a:p>
            <a:endParaRPr lang="en-US" i="0"/>
          </a:p>
          <a:p>
            <a:r>
              <a:rPr lang="en-US" i="0"/>
              <a:t>Python has a way to repeat a set of instructions many times. We’ll look more into this in a future lesson, but for now I’ll stick just to the idea of repeating some commands </a:t>
            </a:r>
            <a:r>
              <a:rPr lang="en-US" i="1"/>
              <a:t>forever</a:t>
            </a:r>
            <a:r>
              <a:rPr lang="en-US" i="0"/>
              <a:t> (or until the red stop button is pressed, anyway!). </a:t>
            </a:r>
          </a:p>
          <a:p>
            <a:endParaRPr lang="en-US" i="0"/>
          </a:p>
          <a:p>
            <a:r>
              <a:rPr lang="en-US" i="0"/>
              <a:t>We order this by writing a ‘while True’ command. There are other things we can write instead of True, and we’ll see then in a future lesson, but for now this one will be enough. It means ‘do the following commands over and over’. If you have seen Scratch before this is exactly what the ‘forever’ block in Scratch does.</a:t>
            </a:r>
          </a:p>
          <a:p>
            <a:endParaRPr lang="en-US" i="0"/>
          </a:p>
          <a:p>
            <a:r>
              <a:rPr lang="en-US" b="1" i="0"/>
              <a:t>[advance to next transition. This is a 13 second animation]</a:t>
            </a:r>
            <a:endParaRPr lang="en-US" b="0" i="0"/>
          </a:p>
          <a:p>
            <a:endParaRPr lang="en-US" b="0" i="0"/>
          </a:p>
          <a:p>
            <a:r>
              <a:rPr lang="en-US" b="0" i="0"/>
              <a:t>You can see it in action here. I run the script with the green flag and we do the first glide… and then move on to the second glide… and instead of finishing we instead loop back to do the first one again. And this keeps happening over and over. </a:t>
            </a:r>
          </a:p>
          <a:p>
            <a:endParaRPr lang="en-US" b="0" i="0"/>
          </a:p>
          <a:p>
            <a:r>
              <a:rPr lang="en-US" b="0" i="0"/>
              <a:t>We’ll use this in our game to add a second sprite that is constantly moving around the stage and the player can control the bird to chase after it</a:t>
            </a:r>
          </a:p>
          <a:p>
            <a:endParaRPr lang="en-US" b="0" i="0"/>
          </a:p>
        </p:txBody>
      </p:sp>
      <p:sp>
        <p:nvSpPr>
          <p:cNvPr id="4" name="Slide Number Placeholder 3"/>
          <p:cNvSpPr>
            <a:spLocks noGrp="1"/>
          </p:cNvSpPr>
          <p:nvPr>
            <p:ph type="sldNum" sz="quarter" idx="5"/>
          </p:nvPr>
        </p:nvSpPr>
        <p:spPr/>
        <p:txBody>
          <a:bodyPr/>
          <a:lstStyle/>
          <a:p>
            <a:fld id="{951DB7C7-5DC4-544E-95C2-F2BCFCA30900}" type="slidenum">
              <a:rPr lang="en-US" smtClean="0"/>
              <a:t>3</a:t>
            </a:fld>
            <a:endParaRPr lang="en-US"/>
          </a:p>
        </p:txBody>
      </p:sp>
    </p:spTree>
    <p:extLst>
      <p:ext uri="{BB962C8B-B14F-4D97-AF65-F5344CB8AC3E}">
        <p14:creationId xmlns:p14="http://schemas.microsoft.com/office/powerpoint/2010/main" val="27289696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One other thing I want to use is the idea of random, or unpredictable, numbers.</a:t>
            </a:r>
          </a:p>
          <a:p>
            <a:endParaRPr lang="en-US"/>
          </a:p>
          <a:p>
            <a:r>
              <a:rPr lang="en-US"/>
              <a:t>On the previous slide I had the bird bouncing back-and-forth between two points. This would not make for much of a challenge in our game, we need it to be a bit unpredictable where the target will move to next.</a:t>
            </a:r>
            <a:endParaRPr lang="en-US">
              <a:cs typeface="Calibri"/>
            </a:endParaRPr>
          </a:p>
          <a:p>
            <a:endParaRPr lang="en-US"/>
          </a:p>
          <a:p>
            <a:r>
              <a:rPr lang="en-US" b="1"/>
              <a:t>[advance to next animation]</a:t>
            </a:r>
            <a:endParaRPr lang="en-US" b="0"/>
          </a:p>
          <a:p>
            <a:endParaRPr lang="en-US" b="0"/>
          </a:p>
          <a:p>
            <a:r>
              <a:rPr lang="en-US" b="0"/>
              <a:t>In programming we talk about “random numbers” when we mean numbers that are unpredictable and different each time. Like the numbers you get by rolling a dice, where you don’t know until you roll it what number you’ll get and you don’t know what number you’ll get next time either.</a:t>
            </a:r>
            <a:endParaRPr lang="en-US" b="0">
              <a:cs typeface="Calibri"/>
            </a:endParaRPr>
          </a:p>
          <a:p>
            <a:endParaRPr lang="en-US" b="0">
              <a:cs typeface="Calibri"/>
            </a:endParaRPr>
          </a:p>
          <a:p>
            <a:r>
              <a:rPr lang="en-US" b="1"/>
              <a:t>[advance to next animation]</a:t>
            </a:r>
            <a:endParaRPr lang="en-US"/>
          </a:p>
          <a:p>
            <a:endParaRPr lang="en-US"/>
          </a:p>
          <a:p>
            <a:r>
              <a:rPr lang="en-US" b="0"/>
              <a:t>A way of making random numbers is built in to Python, but we do need to tell Python that we want to use it. Add this line near the top of any </a:t>
            </a:r>
            <a:r>
              <a:rPr lang="en-US"/>
              <a:t>script</a:t>
            </a:r>
            <a:r>
              <a:rPr lang="en-US" b="0"/>
              <a:t> that </a:t>
            </a:r>
            <a:r>
              <a:rPr lang="en-US"/>
              <a:t>you want to</a:t>
            </a:r>
            <a:r>
              <a:rPr lang="en-US" b="0"/>
              <a:t> use random numbers, that tells Python that we want to use the </a:t>
            </a:r>
            <a:r>
              <a:rPr lang="en-US" b="0" i="1"/>
              <a:t>randomness extension</a:t>
            </a:r>
            <a:r>
              <a:rPr lang="en-US" b="0"/>
              <a:t> in this program.</a:t>
            </a:r>
            <a:endParaRPr lang="en-US">
              <a:cs typeface="Calibri"/>
            </a:endParaRPr>
          </a:p>
          <a:p>
            <a:endParaRPr lang="en-US" b="1">
              <a:cs typeface="Calibri"/>
            </a:endParaRPr>
          </a:p>
          <a:p>
            <a:r>
              <a:rPr lang="en-US" b="1"/>
              <a:t>[advance to next animation]</a:t>
            </a:r>
            <a:endParaRPr lang="en-US" b="0">
              <a:cs typeface="Calibri"/>
            </a:endParaRPr>
          </a:p>
          <a:p>
            <a:endParaRPr lang="en-US" b="0"/>
          </a:p>
          <a:p>
            <a:r>
              <a:rPr lang="en-US" b="0"/>
              <a:t>Writing ‘</a:t>
            </a:r>
            <a:r>
              <a:rPr lang="en-US" b="0" err="1"/>
              <a:t>random.randint</a:t>
            </a:r>
            <a:r>
              <a:rPr lang="en-US" b="0"/>
              <a:t>(1,5)’ in your program in a place where Python expects a number (for example, between the brackets of a </a:t>
            </a:r>
            <a:r>
              <a:rPr lang="en-US" b="0" err="1"/>
              <a:t>change_x_by</a:t>
            </a:r>
            <a:r>
              <a:rPr lang="en-US" b="0"/>
              <a:t> command) will put in a number between 1 and 5. It’ll be a number </a:t>
            </a:r>
            <a:r>
              <a:rPr lang="en-US"/>
              <a:t>randomly selected every</a:t>
            </a:r>
            <a:r>
              <a:rPr lang="en-US" b="0"/>
              <a:t> time the command runs. </a:t>
            </a:r>
            <a:endParaRPr lang="en-US" b="0">
              <a:cs typeface="Calibri"/>
            </a:endParaRP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4</a:t>
            </a:fld>
            <a:endParaRPr lang="en-US"/>
          </a:p>
        </p:txBody>
      </p:sp>
    </p:spTree>
    <p:extLst>
      <p:ext uri="{BB962C8B-B14F-4D97-AF65-F5344CB8AC3E}">
        <p14:creationId xmlns:p14="http://schemas.microsoft.com/office/powerpoint/2010/main" val="22938739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Here’s an example – you can use the “say” command to say a number – I said it for one second, but I didn’t want it to always be the same number.</a:t>
            </a:r>
          </a:p>
          <a:p>
            <a:endParaRPr lang="en-US"/>
          </a:p>
          <a:p>
            <a:r>
              <a:rPr lang="en-US"/>
              <a:t>Instead of saying (for example) “1” you could say a random number instead. Every time this command runs you see a randomly chosen number (you might even see the same number twice in a row, just like your dice might roll two sixes one after the other).</a:t>
            </a:r>
          </a:p>
          <a:p>
            <a:endParaRPr lang="en-US"/>
          </a:p>
          <a:p>
            <a:r>
              <a:rPr lang="en-US"/>
              <a:t>We’re going to use randomly chosen numbers in our game to make it more challenging to predict where the thing we are chasing is going.</a:t>
            </a:r>
          </a:p>
        </p:txBody>
      </p:sp>
      <p:sp>
        <p:nvSpPr>
          <p:cNvPr id="4" name="Slide Number Placeholder 3"/>
          <p:cNvSpPr>
            <a:spLocks noGrp="1"/>
          </p:cNvSpPr>
          <p:nvPr>
            <p:ph type="sldNum" sz="quarter" idx="5"/>
          </p:nvPr>
        </p:nvSpPr>
        <p:spPr/>
        <p:txBody>
          <a:bodyPr/>
          <a:lstStyle/>
          <a:p>
            <a:fld id="{951DB7C7-5DC4-544E-95C2-F2BCFCA30900}" type="slidenum">
              <a:rPr lang="en-US" smtClean="0"/>
              <a:t>5</a:t>
            </a:fld>
            <a:endParaRPr lang="en-US"/>
          </a:p>
        </p:txBody>
      </p:sp>
    </p:spTree>
    <p:extLst>
      <p:ext uri="{BB962C8B-B14F-4D97-AF65-F5344CB8AC3E}">
        <p14:creationId xmlns:p14="http://schemas.microsoft.com/office/powerpoint/2010/main" val="9430358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So that’s a lot of new stuff. Let’s start to understand it.</a:t>
            </a:r>
          </a:p>
          <a:p>
            <a:endParaRPr lang="en-US" b="0"/>
          </a:p>
          <a:p>
            <a:r>
              <a:rPr lang="en-US" b="0"/>
              <a:t>Talk to each other and make</a:t>
            </a:r>
            <a:r>
              <a:rPr lang="en-US"/>
              <a:t> </a:t>
            </a:r>
            <a:r>
              <a:rPr lang="en-US" b="0"/>
              <a:t>sure you know what each line of code does, write your answers on Worksheet 1</a:t>
            </a:r>
            <a:endParaRPr lang="en-US" b="0">
              <a:cs typeface="Calibri"/>
            </a:endParaRPr>
          </a:p>
          <a:p>
            <a:endParaRPr lang="en-US" b="0"/>
          </a:p>
          <a:p>
            <a:r>
              <a:rPr lang="en-US" b="0"/>
              <a:t>I’ll pause here for a few minutes to give you time to do it.</a:t>
            </a:r>
            <a:endParaRPr lang="en-US" b="0">
              <a:cs typeface="Calibri"/>
            </a:endParaRPr>
          </a:p>
        </p:txBody>
      </p:sp>
      <p:sp>
        <p:nvSpPr>
          <p:cNvPr id="4" name="Slide Number Placeholder 3"/>
          <p:cNvSpPr>
            <a:spLocks noGrp="1"/>
          </p:cNvSpPr>
          <p:nvPr>
            <p:ph type="sldNum" sz="quarter" idx="5"/>
          </p:nvPr>
        </p:nvSpPr>
        <p:spPr/>
        <p:txBody>
          <a:bodyPr/>
          <a:lstStyle/>
          <a:p>
            <a:fld id="{951DB7C7-5DC4-544E-95C2-F2BCFCA30900}" type="slidenum">
              <a:rPr lang="en-US" smtClean="0"/>
              <a:t>6</a:t>
            </a:fld>
            <a:endParaRPr lang="en-US"/>
          </a:p>
        </p:txBody>
      </p:sp>
    </p:spTree>
    <p:extLst>
      <p:ext uri="{BB962C8B-B14F-4D97-AF65-F5344CB8AC3E}">
        <p14:creationId xmlns:p14="http://schemas.microsoft.com/office/powerpoint/2010/main" val="33079263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it’s time to try the program out and see what it does for real. If you follow the link on this slide you will load up </a:t>
            </a:r>
            <a:r>
              <a:rPr lang="en-US" err="1"/>
              <a:t>Pytch</a:t>
            </a:r>
            <a:r>
              <a:rPr lang="en-US"/>
              <a:t> with the Python code for that program already put in for you, so you don’t have to type it all out. We’ll be changing the code later on, but for now just use it exactly as is. Once it’s loaded up check that it matches what you saw on the previous slide (it should) and then press the green “run” button. Does it behave just as you expected? Think about any differences you saw, and make a note of them.</a:t>
            </a:r>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7</a:t>
            </a:fld>
            <a:endParaRPr lang="en-US"/>
          </a:p>
        </p:txBody>
      </p:sp>
    </p:spTree>
    <p:extLst>
      <p:ext uri="{BB962C8B-B14F-4D97-AF65-F5344CB8AC3E}">
        <p14:creationId xmlns:p14="http://schemas.microsoft.com/office/powerpoint/2010/main" val="27501186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Like I said, we are going to write a </a:t>
            </a:r>
            <a:r>
              <a:rPr lang="en-US" b="1"/>
              <a:t>Python </a:t>
            </a:r>
            <a:r>
              <a:rPr lang="en-US" b="0"/>
              <a:t>program that will create </a:t>
            </a:r>
            <a:r>
              <a:rPr lang="en-US" b="1" err="1"/>
              <a:t>Pytch</a:t>
            </a:r>
            <a:r>
              <a:rPr lang="en-US" b="0"/>
              <a:t> project. </a:t>
            </a:r>
          </a:p>
          <a:p>
            <a:endParaRPr lang="en-US" b="0"/>
          </a:p>
          <a:p>
            <a:r>
              <a:rPr lang="en-US" b="0"/>
              <a:t>This is a complete working program for a </a:t>
            </a:r>
            <a:r>
              <a:rPr lang="en-US" b="0" err="1"/>
              <a:t>Pytch</a:t>
            </a:r>
            <a:r>
              <a:rPr lang="en-US" b="0"/>
              <a:t> project. It doesn’t do much yet, but it has all the parts we need for today. </a:t>
            </a:r>
            <a:endParaRPr lang="en-US" b="0">
              <a:cs typeface="Calibri"/>
            </a:endParaRPr>
          </a:p>
          <a:p>
            <a:endParaRPr lang="en-US" b="0"/>
          </a:p>
          <a:p>
            <a:r>
              <a:rPr lang="en-US" b="0"/>
              <a:t>Every line of a Python program means something, don’t worry what the </a:t>
            </a:r>
            <a:r>
              <a:rPr lang="en-US" b="0" i="1"/>
              <a:t>exact </a:t>
            </a:r>
            <a:r>
              <a:rPr lang="en-US" b="0"/>
              <a:t>meaning of each line is right now, but do read each one and if it seems like it might mean something important think about what effect it could have on the overall project. Something I want to point out is that each line is moved in from the left margin by a certain amount. We call this “indentation” in coding.</a:t>
            </a:r>
            <a:endParaRPr lang="en-US" b="0">
              <a:cs typeface="Calibri"/>
            </a:endParaRPr>
          </a:p>
          <a:p>
            <a:endParaRPr lang="en-US" b="0"/>
          </a:p>
          <a:p>
            <a:r>
              <a:rPr lang="en-US" b="0"/>
              <a:t>The indentation is part of how Python understands the code, so don’t ignore it.</a:t>
            </a:r>
            <a:endParaRPr lang="en-US" b="0">
              <a:cs typeface="Calibri"/>
            </a:endParaRPr>
          </a:p>
          <a:p>
            <a:endParaRPr lang="en-US" b="1"/>
          </a:p>
          <a:p>
            <a:r>
              <a:rPr lang="en-US" b="1"/>
              <a:t>[advance to next transition] </a:t>
            </a:r>
            <a:endParaRPr lang="en-US" b="1">
              <a:cs typeface="Calibri"/>
            </a:endParaRPr>
          </a:p>
          <a:p>
            <a:endParaRPr lang="en-US" b="1"/>
          </a:p>
          <a:p>
            <a:r>
              <a:rPr lang="en-US" b="0"/>
              <a:t>I’ll highlight it for you in this example using these arrows so that it’s easier to see.</a:t>
            </a:r>
            <a:endParaRPr lang="en-US" b="0">
              <a:cs typeface="Calibri"/>
            </a:endParaRPr>
          </a:p>
          <a:p>
            <a:endParaRPr lang="en-US" b="0"/>
          </a:p>
          <a:p>
            <a:r>
              <a:rPr lang="en-US" b="0"/>
              <a:t>Get a sheet of paper. Write down on your sheet what you expect this to do.</a:t>
            </a:r>
            <a:endParaRPr lang="en-US" b="0">
              <a:cs typeface="Calibri"/>
            </a:endParaRPr>
          </a:p>
          <a:p>
            <a:endParaRPr lang="en-US" b="0"/>
          </a:p>
          <a:p>
            <a:r>
              <a:rPr lang="en-US" b="0"/>
              <a:t>We’ll take a few minutes, discuss it, and write down what you think will happen. If the person using the computer has to do something to make anything happen, then write that down too.</a:t>
            </a:r>
            <a:endParaRPr lang="en-US" b="0">
              <a:cs typeface="Calibri"/>
            </a:endParaRPr>
          </a:p>
          <a:p>
            <a:endParaRPr lang="en-US" b="0"/>
          </a:p>
          <a:p>
            <a:r>
              <a:rPr lang="en-US" b="0"/>
              <a:t>You can pause the video here until you are done</a:t>
            </a:r>
            <a:endParaRPr lang="en-US" b="0">
              <a:cs typeface="Calibri"/>
            </a:endParaRPr>
          </a:p>
          <a:p>
            <a:r>
              <a:rPr lang="en-US" b="1"/>
              <a:t>[pause here for about 10 seconds]</a:t>
            </a:r>
            <a:endParaRPr lang="en-US" b="1">
              <a:cs typeface="Calibri"/>
            </a:endParaRPr>
          </a:p>
        </p:txBody>
      </p:sp>
      <p:sp>
        <p:nvSpPr>
          <p:cNvPr id="4" name="Slide Number Placeholder 3"/>
          <p:cNvSpPr>
            <a:spLocks noGrp="1"/>
          </p:cNvSpPr>
          <p:nvPr>
            <p:ph type="sldNum" sz="quarter" idx="5"/>
          </p:nvPr>
        </p:nvSpPr>
        <p:spPr/>
        <p:txBody>
          <a:bodyPr/>
          <a:lstStyle/>
          <a:p>
            <a:fld id="{951DB7C7-5DC4-544E-95C2-F2BCFCA30900}" type="slidenum">
              <a:rPr lang="en-US" smtClean="0"/>
              <a:t>8</a:t>
            </a:fld>
            <a:endParaRPr lang="en-US"/>
          </a:p>
        </p:txBody>
      </p:sp>
    </p:spTree>
    <p:extLst>
      <p:ext uri="{BB962C8B-B14F-4D97-AF65-F5344CB8AC3E}">
        <p14:creationId xmlns:p14="http://schemas.microsoft.com/office/powerpoint/2010/main" val="27920637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it’s time to really think about how our Python program works. Try the questions on Worksheet 2 – I’ve put then up on the slide here as well. Work in pairs, and talk about each question, think about what you expect to happen, and experiment with the code of the program. If things go wrong and you don’t know how to go back, remember that you can always go back to the original code by visiting that link again and getting a fresh new copy.</a:t>
            </a:r>
            <a:r>
              <a:rPr lang="en-US" b="0"/>
              <a:t> You can also undo your typing if that’s quicker, use “</a:t>
            </a:r>
            <a:r>
              <a:rPr lang="en-US" b="0" err="1"/>
              <a:t>control+Z</a:t>
            </a:r>
            <a:r>
              <a:rPr lang="en-US" b="0"/>
              <a:t>” on the keyboard.</a:t>
            </a:r>
          </a:p>
          <a:p>
            <a:endParaRPr lang="en-US" b="0"/>
          </a:p>
          <a:p>
            <a:r>
              <a:rPr lang="en-US" b="0"/>
              <a:t>I’ll pause here again to give you time to work through all these questions.</a:t>
            </a:r>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9</a:t>
            </a:fld>
            <a:endParaRPr lang="en-US"/>
          </a:p>
        </p:txBody>
      </p:sp>
    </p:spTree>
    <p:extLst>
      <p:ext uri="{BB962C8B-B14F-4D97-AF65-F5344CB8AC3E}">
        <p14:creationId xmlns:p14="http://schemas.microsoft.com/office/powerpoint/2010/main" val="3794520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pn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3" name="Rectangle 12"/>
          <p:cNvSpPr/>
          <p:nvPr userDrawn="1"/>
        </p:nvSpPr>
        <p:spPr>
          <a:xfrm>
            <a:off x="0" y="0"/>
            <a:ext cx="12192000" cy="2096447"/>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hasCustomPrompt="1"/>
          </p:nvPr>
        </p:nvSpPr>
        <p:spPr>
          <a:xfrm>
            <a:off x="3878580" y="3417983"/>
            <a:ext cx="4389120" cy="554851"/>
          </a:xfrm>
        </p:spPr>
        <p:txBody>
          <a:bodyPr/>
          <a:lstStyle>
            <a:lvl1pPr algn="l">
              <a:defRPr>
                <a:solidFill>
                  <a:schemeClr val="accent2"/>
                </a:solidFill>
              </a:defRPr>
            </a:lvl1pPr>
          </a:lstStyle>
          <a:p>
            <a:r>
              <a:rPr lang="ga-IE"/>
              <a:t>Lesson 1</a:t>
            </a:r>
            <a:endParaRPr lang="en-GB"/>
          </a:p>
        </p:txBody>
      </p:sp>
      <p:sp>
        <p:nvSpPr>
          <p:cNvPr id="3" name="Subtitle 2"/>
          <p:cNvSpPr>
            <a:spLocks noGrp="1"/>
          </p:cNvSpPr>
          <p:nvPr>
            <p:ph type="subTitle" idx="1" hasCustomPrompt="1"/>
          </p:nvPr>
        </p:nvSpPr>
        <p:spPr>
          <a:xfrm>
            <a:off x="3878580" y="4142394"/>
            <a:ext cx="4155440"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Introducing Python with Pytch</a:t>
            </a:r>
            <a:endParaRPr lang="en-GB"/>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4" name="Picture 3">
            <a:extLst>
              <a:ext uri="{FF2B5EF4-FFF2-40B4-BE49-F238E27FC236}">
                <a16:creationId xmlns:a16="http://schemas.microsoft.com/office/drawing/2014/main" id="{2E906F72-8E03-DE5D-4F21-C2818B433F8E}"/>
              </a:ext>
            </a:extLst>
          </p:cNvPr>
          <p:cNvPicPr>
            <a:picLocks noChangeAspect="1"/>
          </p:cNvPicPr>
          <p:nvPr userDrawn="1"/>
        </p:nvPicPr>
        <p:blipFill>
          <a:blip r:embed="rId2"/>
          <a:stretch>
            <a:fillRect/>
          </a:stretch>
        </p:blipFill>
        <p:spPr>
          <a:xfrm>
            <a:off x="3007360" y="2914462"/>
            <a:ext cx="828040" cy="3005214"/>
          </a:xfrm>
          <a:prstGeom prst="rect">
            <a:avLst/>
          </a:prstGeom>
        </p:spPr>
      </p:pic>
      <p:pic>
        <p:nvPicPr>
          <p:cNvPr id="5" name="Picture 4">
            <a:extLst>
              <a:ext uri="{FF2B5EF4-FFF2-40B4-BE49-F238E27FC236}">
                <a16:creationId xmlns:a16="http://schemas.microsoft.com/office/drawing/2014/main" id="{C706943F-0EAC-7C28-1A39-D68C0F350E9B}"/>
              </a:ext>
            </a:extLst>
          </p:cNvPr>
          <p:cNvPicPr>
            <a:picLocks noChangeAspect="1"/>
          </p:cNvPicPr>
          <p:nvPr userDrawn="1"/>
        </p:nvPicPr>
        <p:blipFill>
          <a:blip r:embed="rId3"/>
          <a:stretch>
            <a:fillRect/>
          </a:stretch>
        </p:blipFill>
        <p:spPr>
          <a:xfrm>
            <a:off x="7853680" y="2902844"/>
            <a:ext cx="828040" cy="3005214"/>
          </a:xfrm>
          <a:prstGeom prst="rect">
            <a:avLst/>
          </a:prstGeom>
        </p:spPr>
      </p:pic>
      <p:pic>
        <p:nvPicPr>
          <p:cNvPr id="7" name="Picture 6" descr="TCD_White.png">
            <a:extLst>
              <a:ext uri="{FF2B5EF4-FFF2-40B4-BE49-F238E27FC236}">
                <a16:creationId xmlns:a16="http://schemas.microsoft.com/office/drawing/2014/main" id="{3FCA73F9-5BD5-1F7C-0B5D-9BEDA0A1C09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16280" y="279105"/>
            <a:ext cx="3039743" cy="819370"/>
          </a:xfrm>
          <a:prstGeom prst="rect">
            <a:avLst/>
          </a:prstGeom>
        </p:spPr>
      </p:pic>
      <p:sp>
        <p:nvSpPr>
          <p:cNvPr id="8" name="Text Placeholder 10">
            <a:extLst>
              <a:ext uri="{FF2B5EF4-FFF2-40B4-BE49-F238E27FC236}">
                <a16:creationId xmlns:a16="http://schemas.microsoft.com/office/drawing/2014/main" id="{E24264CB-1185-39B8-9CEE-E0FD5CF0D7E1}"/>
              </a:ext>
            </a:extLst>
          </p:cNvPr>
          <p:cNvSpPr>
            <a:spLocks noGrp="1"/>
          </p:cNvSpPr>
          <p:nvPr>
            <p:ph type="body" sz="quarter" idx="10" hasCustomPrompt="1"/>
          </p:nvPr>
        </p:nvSpPr>
        <p:spPr>
          <a:xfrm>
            <a:off x="9408161" y="4761554"/>
            <a:ext cx="2367280" cy="1470766"/>
          </a:xfrm>
        </p:spPr>
        <p:txBody>
          <a:bodyPr anchor="b">
            <a:normAutofit/>
          </a:bodyPr>
          <a:lstStyle>
            <a:lvl1pPr marL="0" indent="0">
              <a:spcBef>
                <a:spcPts val="0"/>
              </a:spcBef>
              <a:buNone/>
              <a:defRPr sz="1600">
                <a:solidFill>
                  <a:srgbClr val="005EAE"/>
                </a:solidFill>
              </a:defRPr>
            </a:lvl1pPr>
            <a:lvl2pPr marL="0" indent="0">
              <a:spcBef>
                <a:spcPts val="0"/>
              </a:spcBef>
              <a:buNone/>
              <a:defRPr sz="1600">
                <a:solidFill>
                  <a:schemeClr val="accent2"/>
                </a:solidFill>
              </a:defRPr>
            </a:lvl2pPr>
            <a:lvl3pPr marL="0" indent="0">
              <a:spcBef>
                <a:spcPts val="756"/>
              </a:spcBef>
              <a:buNone/>
              <a:defRPr sz="1600">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Pytch team</a:t>
            </a:r>
          </a:p>
          <a:p>
            <a:pPr lvl="1"/>
            <a:r>
              <a:rPr lang="ga-IE"/>
              <a:t>Trinity college Dublin</a:t>
            </a:r>
          </a:p>
          <a:p>
            <a:pPr lvl="2"/>
            <a:r>
              <a:rPr lang="ga-IE"/>
              <a:t>TU Dublin</a:t>
            </a:r>
          </a:p>
          <a:p>
            <a:pPr lvl="2"/>
            <a:r>
              <a:rPr lang="ga-IE"/>
              <a:t>https://pytch.org/</a:t>
            </a:r>
          </a:p>
          <a:p>
            <a:pPr lvl="2"/>
            <a:r>
              <a:rPr lang="ga-IE"/>
              <a:t>https://pytch.scss.tcd.ie/</a:t>
            </a:r>
          </a:p>
        </p:txBody>
      </p:sp>
      <p:pic>
        <p:nvPicPr>
          <p:cNvPr id="9" name="Picture 8" descr="A black background with white text&#10;&#10;Description automatically generated">
            <a:extLst>
              <a:ext uri="{FF2B5EF4-FFF2-40B4-BE49-F238E27FC236}">
                <a16:creationId xmlns:a16="http://schemas.microsoft.com/office/drawing/2014/main" id="{E5F72105-3539-E45C-D814-388BE69BCE65}"/>
              </a:ext>
            </a:extLst>
          </p:cNvPr>
          <p:cNvPicPr>
            <a:picLocks noChangeAspect="1"/>
          </p:cNvPicPr>
          <p:nvPr userDrawn="1"/>
        </p:nvPicPr>
        <p:blipFill>
          <a:blip r:embed="rId5"/>
          <a:stretch>
            <a:fillRect/>
          </a:stretch>
        </p:blipFill>
        <p:spPr>
          <a:xfrm>
            <a:off x="9867949" y="104590"/>
            <a:ext cx="1854327" cy="1168400"/>
          </a:xfrm>
          <a:prstGeom prst="rect">
            <a:avLst/>
          </a:prstGeom>
        </p:spPr>
      </p:pic>
      <p:pic>
        <p:nvPicPr>
          <p:cNvPr id="10" name="Picture 9" descr="A white arrow with blue text&#10;&#10;Description automatically generated">
            <a:extLst>
              <a:ext uri="{FF2B5EF4-FFF2-40B4-BE49-F238E27FC236}">
                <a16:creationId xmlns:a16="http://schemas.microsoft.com/office/drawing/2014/main" id="{F25F554A-F81C-F4EF-BFF5-0F52EBC1F227}"/>
              </a:ext>
            </a:extLst>
          </p:cNvPr>
          <p:cNvPicPr>
            <a:picLocks noChangeAspect="1"/>
          </p:cNvPicPr>
          <p:nvPr userDrawn="1"/>
        </p:nvPicPr>
        <p:blipFill rotWithShape="1">
          <a:blip r:embed="rId6"/>
          <a:srcRect t="28327" b="29248"/>
          <a:stretch/>
        </p:blipFill>
        <p:spPr>
          <a:xfrm>
            <a:off x="4245760" y="220333"/>
            <a:ext cx="5454068" cy="1636530"/>
          </a:xfrm>
          <a:prstGeom prst="rect">
            <a:avLst/>
          </a:prstGeom>
        </p:spPr>
      </p:pic>
      <p:pic>
        <p:nvPicPr>
          <p:cNvPr id="12" name="Picture 11" descr="A black background with blue and green text&#10;&#10;Description automatically generated">
            <a:extLst>
              <a:ext uri="{FF2B5EF4-FFF2-40B4-BE49-F238E27FC236}">
                <a16:creationId xmlns:a16="http://schemas.microsoft.com/office/drawing/2014/main" id="{6051E1D4-3D3D-06AF-7AAB-6C3ECB1732EC}"/>
              </a:ext>
            </a:extLst>
          </p:cNvPr>
          <p:cNvPicPr>
            <a:picLocks noChangeAspect="1"/>
          </p:cNvPicPr>
          <p:nvPr userDrawn="1"/>
        </p:nvPicPr>
        <p:blipFill>
          <a:blip r:embed="rId7"/>
          <a:stretch>
            <a:fillRect/>
          </a:stretch>
        </p:blipFill>
        <p:spPr>
          <a:xfrm>
            <a:off x="251308" y="5691656"/>
            <a:ext cx="2503486" cy="612386"/>
          </a:xfrm>
          <a:prstGeom prst="rect">
            <a:avLst/>
          </a:prstGeom>
        </p:spPr>
      </p:pic>
    </p:spTree>
    <p:extLst>
      <p:ext uri="{BB962C8B-B14F-4D97-AF65-F5344CB8AC3E}">
        <p14:creationId xmlns:p14="http://schemas.microsoft.com/office/powerpoint/2010/main" val="238336020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29C33-490B-0D3F-C8AE-E09DF61E8AC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3A8FA20-DED5-202D-42EA-1492F43180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951ABE0-040C-48F2-AB42-ED51C5380735}"/>
              </a:ext>
            </a:extLst>
          </p:cNvPr>
          <p:cNvSpPr>
            <a:spLocks noGrp="1"/>
          </p:cNvSpPr>
          <p:nvPr>
            <p:ph type="dt" sz="half" idx="10"/>
          </p:nvPr>
        </p:nvSpPr>
        <p:spPr/>
        <p:txBody>
          <a:bodyPr/>
          <a:lstStyle/>
          <a:p>
            <a:fld id="{D2F30DE9-DD59-E648-BB9C-4104ADC8FFE3}" type="datetimeFigureOut">
              <a:rPr lang="en-US" smtClean="0"/>
              <a:t>11/25/2024</a:t>
            </a:fld>
            <a:endParaRPr lang="en-US"/>
          </a:p>
        </p:txBody>
      </p:sp>
      <p:sp>
        <p:nvSpPr>
          <p:cNvPr id="5" name="Footer Placeholder 4">
            <a:extLst>
              <a:ext uri="{FF2B5EF4-FFF2-40B4-BE49-F238E27FC236}">
                <a16:creationId xmlns:a16="http://schemas.microsoft.com/office/drawing/2014/main" id="{70A0A506-995A-518F-51B6-CEC38AA953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2824E-2763-05F1-10BB-AA1312C9E4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1143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AE330-E5EE-B90D-8ED5-48C77411C81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D935D75-6963-1671-48CF-A91954422D5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3332C11-DF3F-6DD8-E6ED-F1704A7DC416}"/>
              </a:ext>
            </a:extLst>
          </p:cNvPr>
          <p:cNvSpPr>
            <a:spLocks noGrp="1"/>
          </p:cNvSpPr>
          <p:nvPr>
            <p:ph type="dt" sz="half" idx="10"/>
          </p:nvPr>
        </p:nvSpPr>
        <p:spPr/>
        <p:txBody>
          <a:bodyPr/>
          <a:lstStyle/>
          <a:p>
            <a:fld id="{D2F30DE9-DD59-E648-BB9C-4104ADC8FFE3}" type="datetimeFigureOut">
              <a:rPr lang="en-US" smtClean="0"/>
              <a:t>11/25/2024</a:t>
            </a:fld>
            <a:endParaRPr lang="en-US"/>
          </a:p>
        </p:txBody>
      </p:sp>
      <p:sp>
        <p:nvSpPr>
          <p:cNvPr id="5" name="Footer Placeholder 4">
            <a:extLst>
              <a:ext uri="{FF2B5EF4-FFF2-40B4-BE49-F238E27FC236}">
                <a16:creationId xmlns:a16="http://schemas.microsoft.com/office/drawing/2014/main" id="{A517A117-A8E4-60F9-2681-6411E4FDFA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B6FB78-9E6C-6E4B-9BDC-9742531C66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779107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1EC4E-81C7-C100-2DB5-7E23093F3EF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7F75ABF-4417-6BAE-4613-D2BE40D093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6570DB6-4E00-9D9B-EB05-F422E46B5CBF}"/>
              </a:ext>
            </a:extLst>
          </p:cNvPr>
          <p:cNvSpPr>
            <a:spLocks noGrp="1"/>
          </p:cNvSpPr>
          <p:nvPr>
            <p:ph type="dt" sz="half" idx="10"/>
          </p:nvPr>
        </p:nvSpPr>
        <p:spPr/>
        <p:txBody>
          <a:bodyPr/>
          <a:lstStyle/>
          <a:p>
            <a:fld id="{D2F30DE9-DD59-E648-BB9C-4104ADC8FFE3}" type="datetimeFigureOut">
              <a:rPr lang="en-US" smtClean="0"/>
              <a:t>11/25/2024</a:t>
            </a:fld>
            <a:endParaRPr lang="en-US"/>
          </a:p>
        </p:txBody>
      </p:sp>
      <p:sp>
        <p:nvSpPr>
          <p:cNvPr id="5" name="Footer Placeholder 4">
            <a:extLst>
              <a:ext uri="{FF2B5EF4-FFF2-40B4-BE49-F238E27FC236}">
                <a16:creationId xmlns:a16="http://schemas.microsoft.com/office/drawing/2014/main" id="{38B3AD19-0BFA-AA75-0178-766A9545FB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14045-3872-485F-772A-2F07B8ADEEC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091572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A394B-13DC-66AD-27C8-871166FEE8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889156B-7AE3-5671-B30C-2770645E309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64834D9-3C3C-94B1-3C38-BD1C50B7ECB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C228B69-6D0C-6D03-AA27-6F502B8074C4}"/>
              </a:ext>
            </a:extLst>
          </p:cNvPr>
          <p:cNvSpPr>
            <a:spLocks noGrp="1"/>
          </p:cNvSpPr>
          <p:nvPr>
            <p:ph type="dt" sz="half" idx="10"/>
          </p:nvPr>
        </p:nvSpPr>
        <p:spPr/>
        <p:txBody>
          <a:bodyPr/>
          <a:lstStyle/>
          <a:p>
            <a:fld id="{D2F30DE9-DD59-E648-BB9C-4104ADC8FFE3}" type="datetimeFigureOut">
              <a:rPr lang="en-US" smtClean="0"/>
              <a:t>11/25/2024</a:t>
            </a:fld>
            <a:endParaRPr lang="en-US"/>
          </a:p>
        </p:txBody>
      </p:sp>
      <p:sp>
        <p:nvSpPr>
          <p:cNvPr id="6" name="Footer Placeholder 5">
            <a:extLst>
              <a:ext uri="{FF2B5EF4-FFF2-40B4-BE49-F238E27FC236}">
                <a16:creationId xmlns:a16="http://schemas.microsoft.com/office/drawing/2014/main" id="{3B8087DE-1910-BA76-6A96-BA043E8DB2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972F65-483B-3F8E-CF74-9C1725A5ECD0}"/>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164552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CE441-09AD-1872-A069-89F33BA5D33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F9414C3-4C06-A1C4-0C6F-62B69E0760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3BD2644-2453-2398-C34D-C8215774DC6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AD3887D-4691-64FF-593A-B02BC6A42A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1959FA4-8AE2-AFFF-EA12-27A4C8FBB82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527B2EF-9518-028A-668E-43AB768E848A}"/>
              </a:ext>
            </a:extLst>
          </p:cNvPr>
          <p:cNvSpPr>
            <a:spLocks noGrp="1"/>
          </p:cNvSpPr>
          <p:nvPr>
            <p:ph type="dt" sz="half" idx="10"/>
          </p:nvPr>
        </p:nvSpPr>
        <p:spPr/>
        <p:txBody>
          <a:bodyPr/>
          <a:lstStyle/>
          <a:p>
            <a:fld id="{D2F30DE9-DD59-E648-BB9C-4104ADC8FFE3}" type="datetimeFigureOut">
              <a:rPr lang="en-US" smtClean="0"/>
              <a:t>11/25/2024</a:t>
            </a:fld>
            <a:endParaRPr lang="en-US"/>
          </a:p>
        </p:txBody>
      </p:sp>
      <p:sp>
        <p:nvSpPr>
          <p:cNvPr id="8" name="Footer Placeholder 7">
            <a:extLst>
              <a:ext uri="{FF2B5EF4-FFF2-40B4-BE49-F238E27FC236}">
                <a16:creationId xmlns:a16="http://schemas.microsoft.com/office/drawing/2014/main" id="{001381E9-7BB5-1ABF-3AF3-9ABF7B9DA7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F42A260-7180-2E2E-66FE-B24CCBB30101}"/>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25690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52EFE-2DD8-424C-3A05-C28BE371382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A81E363-E0D1-2447-FD62-7954C400E99E}"/>
              </a:ext>
            </a:extLst>
          </p:cNvPr>
          <p:cNvSpPr>
            <a:spLocks noGrp="1"/>
          </p:cNvSpPr>
          <p:nvPr>
            <p:ph type="dt" sz="half" idx="10"/>
          </p:nvPr>
        </p:nvSpPr>
        <p:spPr/>
        <p:txBody>
          <a:bodyPr/>
          <a:lstStyle/>
          <a:p>
            <a:fld id="{D2F30DE9-DD59-E648-BB9C-4104ADC8FFE3}" type="datetimeFigureOut">
              <a:rPr lang="en-US" smtClean="0"/>
              <a:t>11/25/2024</a:t>
            </a:fld>
            <a:endParaRPr lang="en-US"/>
          </a:p>
        </p:txBody>
      </p:sp>
      <p:sp>
        <p:nvSpPr>
          <p:cNvPr id="4" name="Footer Placeholder 3">
            <a:extLst>
              <a:ext uri="{FF2B5EF4-FFF2-40B4-BE49-F238E27FC236}">
                <a16:creationId xmlns:a16="http://schemas.microsoft.com/office/drawing/2014/main" id="{DA2D4F0E-8D35-F746-5B1E-AFE29DC643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DDAF45-F3C7-06FC-BDA1-3AB0F18E1E4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55100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838092-294F-0469-BD81-7208B7E594F7}"/>
              </a:ext>
            </a:extLst>
          </p:cNvPr>
          <p:cNvSpPr>
            <a:spLocks noGrp="1"/>
          </p:cNvSpPr>
          <p:nvPr>
            <p:ph type="dt" sz="half" idx="10"/>
          </p:nvPr>
        </p:nvSpPr>
        <p:spPr/>
        <p:txBody>
          <a:bodyPr/>
          <a:lstStyle/>
          <a:p>
            <a:fld id="{D2F30DE9-DD59-E648-BB9C-4104ADC8FFE3}" type="datetimeFigureOut">
              <a:rPr lang="en-US" smtClean="0"/>
              <a:t>11/25/2024</a:t>
            </a:fld>
            <a:endParaRPr lang="en-US"/>
          </a:p>
        </p:txBody>
      </p:sp>
      <p:sp>
        <p:nvSpPr>
          <p:cNvPr id="3" name="Footer Placeholder 2">
            <a:extLst>
              <a:ext uri="{FF2B5EF4-FFF2-40B4-BE49-F238E27FC236}">
                <a16:creationId xmlns:a16="http://schemas.microsoft.com/office/drawing/2014/main" id="{AA2D1F38-AA57-2344-A5ED-E4C116D1D7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ABA58D3-E689-AEF6-BC98-5D444855361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0096562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0FFD9-7026-A94C-FCD0-556485ED343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0B50108-E16E-D1C6-E4F5-213FAA21F1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DF78067-A7AB-535F-56D0-E91EDA8C02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E90780B-644B-653A-D282-80B8432A5EB1}"/>
              </a:ext>
            </a:extLst>
          </p:cNvPr>
          <p:cNvSpPr>
            <a:spLocks noGrp="1"/>
          </p:cNvSpPr>
          <p:nvPr>
            <p:ph type="dt" sz="half" idx="10"/>
          </p:nvPr>
        </p:nvSpPr>
        <p:spPr/>
        <p:txBody>
          <a:bodyPr/>
          <a:lstStyle/>
          <a:p>
            <a:fld id="{D2F30DE9-DD59-E648-BB9C-4104ADC8FFE3}" type="datetimeFigureOut">
              <a:rPr lang="en-US" smtClean="0"/>
              <a:t>11/25/2024</a:t>
            </a:fld>
            <a:endParaRPr lang="en-US"/>
          </a:p>
        </p:txBody>
      </p:sp>
      <p:sp>
        <p:nvSpPr>
          <p:cNvPr id="6" name="Footer Placeholder 5">
            <a:extLst>
              <a:ext uri="{FF2B5EF4-FFF2-40B4-BE49-F238E27FC236}">
                <a16:creationId xmlns:a16="http://schemas.microsoft.com/office/drawing/2014/main" id="{CDDC5B49-D25B-5111-A6C4-9C2ACA802A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87F0AF-3340-AE69-51F8-F8740F02BBCA}"/>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13696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5C366-D571-E66D-9AC0-426923D056B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C6C60F8-05D1-C483-3C73-5CA818C5B3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9A8EB20-3AC7-84BA-0EFB-6002D8DCB9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9EB7F95-21D8-6D66-747E-482D93C4850F}"/>
              </a:ext>
            </a:extLst>
          </p:cNvPr>
          <p:cNvSpPr>
            <a:spLocks noGrp="1"/>
          </p:cNvSpPr>
          <p:nvPr>
            <p:ph type="dt" sz="half" idx="10"/>
          </p:nvPr>
        </p:nvSpPr>
        <p:spPr/>
        <p:txBody>
          <a:bodyPr/>
          <a:lstStyle/>
          <a:p>
            <a:fld id="{D2F30DE9-DD59-E648-BB9C-4104ADC8FFE3}" type="datetimeFigureOut">
              <a:rPr lang="en-US" smtClean="0"/>
              <a:t>11/25/2024</a:t>
            </a:fld>
            <a:endParaRPr lang="en-US"/>
          </a:p>
        </p:txBody>
      </p:sp>
      <p:sp>
        <p:nvSpPr>
          <p:cNvPr id="6" name="Footer Placeholder 5">
            <a:extLst>
              <a:ext uri="{FF2B5EF4-FFF2-40B4-BE49-F238E27FC236}">
                <a16:creationId xmlns:a16="http://schemas.microsoft.com/office/drawing/2014/main" id="{EB4C0C98-1B71-3C58-DD2D-559CFEB294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084512-A784-7098-CA75-A1463001F7E5}"/>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301004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C4AE2-F708-D235-6348-0C62DA28CFC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B68866E-E964-198C-91DD-5C6333438B3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C72EF1E-C8AC-3A9B-4689-CDA5473E44ED}"/>
              </a:ext>
            </a:extLst>
          </p:cNvPr>
          <p:cNvSpPr>
            <a:spLocks noGrp="1"/>
          </p:cNvSpPr>
          <p:nvPr>
            <p:ph type="dt" sz="half" idx="10"/>
          </p:nvPr>
        </p:nvSpPr>
        <p:spPr/>
        <p:txBody>
          <a:bodyPr/>
          <a:lstStyle/>
          <a:p>
            <a:fld id="{D2F30DE9-DD59-E648-BB9C-4104ADC8FFE3}" type="datetimeFigureOut">
              <a:rPr lang="en-US" smtClean="0"/>
              <a:t>11/25/2024</a:t>
            </a:fld>
            <a:endParaRPr lang="en-US"/>
          </a:p>
        </p:txBody>
      </p:sp>
      <p:sp>
        <p:nvSpPr>
          <p:cNvPr id="5" name="Footer Placeholder 4">
            <a:extLst>
              <a:ext uri="{FF2B5EF4-FFF2-40B4-BE49-F238E27FC236}">
                <a16:creationId xmlns:a16="http://schemas.microsoft.com/office/drawing/2014/main" id="{4B393AB8-F9CC-DBA8-6DB3-2E5D6DBFF8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DAA6AC-2DB6-6BFB-D547-E2885EDCDAD3}"/>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85699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13" name="Rectangle 12"/>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p:nvPr>
        </p:nvSpPr>
        <p:spPr>
          <a:xfrm>
            <a:off x="1104906" y="3708936"/>
            <a:ext cx="10001252" cy="554851"/>
          </a:xfrm>
        </p:spPr>
        <p:txBody>
          <a:bodyPr/>
          <a:lstStyle>
            <a:lvl1pPr algn="l">
              <a:defRPr>
                <a:solidFill>
                  <a:schemeClr val="accent2"/>
                </a:solidFill>
              </a:defRPr>
            </a:lvl1pPr>
          </a:lstStyle>
          <a:p>
            <a:r>
              <a:rPr lang="ga-IE"/>
              <a:t>Click to edit Master title style</a:t>
            </a:r>
            <a:endParaRPr lang="en-GB"/>
          </a:p>
        </p:txBody>
      </p:sp>
      <p:sp>
        <p:nvSpPr>
          <p:cNvPr id="3" name="Subtitle 2"/>
          <p:cNvSpPr>
            <a:spLocks noGrp="1"/>
          </p:cNvSpPr>
          <p:nvPr>
            <p:ph type="subTitle" idx="1"/>
          </p:nvPr>
        </p:nvSpPr>
        <p:spPr>
          <a:xfrm>
            <a:off x="1104900" y="4283133"/>
            <a:ext cx="10001251"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Click to edit Master subtitle style</a:t>
            </a:r>
            <a:endParaRPr lang="en-GB"/>
          </a:p>
        </p:txBody>
      </p:sp>
      <p:sp>
        <p:nvSpPr>
          <p:cNvPr id="11" name="Text Placeholder 10"/>
          <p:cNvSpPr>
            <a:spLocks noGrp="1"/>
          </p:cNvSpPr>
          <p:nvPr>
            <p:ph type="body" sz="quarter" idx="10"/>
          </p:nvPr>
        </p:nvSpPr>
        <p:spPr>
          <a:xfrm>
            <a:off x="1104907" y="5275463"/>
            <a:ext cx="6239100" cy="951128"/>
          </a:xfrm>
        </p:spPr>
        <p:txBody>
          <a:bodyPr anchor="b"/>
          <a:lstStyle>
            <a:lvl1pPr>
              <a:spcBef>
                <a:spcPts val="0"/>
              </a:spcBef>
              <a:defRPr sz="2133">
                <a:solidFill>
                  <a:srgbClr val="005EAE"/>
                </a:solidFill>
              </a:defRPr>
            </a:lvl1pPr>
            <a:lvl2pPr marL="0" indent="0">
              <a:spcBef>
                <a:spcPts val="0"/>
              </a:spcBef>
              <a:buNone/>
              <a:defRPr sz="2133">
                <a:solidFill>
                  <a:schemeClr val="accent2"/>
                </a:solidFill>
              </a:defRPr>
            </a:lvl2pPr>
            <a:lvl3pPr marL="0" indent="0">
              <a:spcBef>
                <a:spcPts val="756"/>
              </a:spcBef>
              <a:buNone/>
              <a:defRPr sz="2133">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Click to edit Master text styles</a:t>
            </a:r>
          </a:p>
          <a:p>
            <a:pPr lvl="1"/>
            <a:r>
              <a:rPr lang="ga-IE"/>
              <a:t>Second level</a:t>
            </a:r>
          </a:p>
          <a:p>
            <a:pPr lvl="2"/>
            <a:r>
              <a:rPr lang="ga-IE"/>
              <a:t>Third level</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6789761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11248E-7A30-2C78-F95A-69000B17970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E1C8567-2AED-306A-6632-924B9E0EB92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0AA322-CF36-85B0-E7A3-C14BA567ED64}"/>
              </a:ext>
            </a:extLst>
          </p:cNvPr>
          <p:cNvSpPr>
            <a:spLocks noGrp="1"/>
          </p:cNvSpPr>
          <p:nvPr>
            <p:ph type="dt" sz="half" idx="10"/>
          </p:nvPr>
        </p:nvSpPr>
        <p:spPr/>
        <p:txBody>
          <a:bodyPr/>
          <a:lstStyle/>
          <a:p>
            <a:fld id="{D2F30DE9-DD59-E648-BB9C-4104ADC8FFE3}" type="datetimeFigureOut">
              <a:rPr lang="en-US" smtClean="0"/>
              <a:t>11/25/2024</a:t>
            </a:fld>
            <a:endParaRPr lang="en-US"/>
          </a:p>
        </p:txBody>
      </p:sp>
      <p:sp>
        <p:nvSpPr>
          <p:cNvPr id="5" name="Footer Placeholder 4">
            <a:extLst>
              <a:ext uri="{FF2B5EF4-FFF2-40B4-BE49-F238E27FC236}">
                <a16:creationId xmlns:a16="http://schemas.microsoft.com/office/drawing/2014/main" id="{94994721-05B2-CC25-0094-98C55759F2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20F66A-6B3C-9451-BB9F-F7943D960774}"/>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5304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0" y="1881075"/>
            <a:ext cx="10001251" cy="4040188"/>
          </a:xfrm>
        </p:spPr>
        <p:txBody>
          <a:body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8"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5" name="Slide Number Placeholder 5">
            <a:extLst>
              <a:ext uri="{FF2B5EF4-FFF2-40B4-BE49-F238E27FC236}">
                <a16:creationId xmlns:a16="http://schemas.microsoft.com/office/drawing/2014/main" id="{7C04DC0A-E5EE-8E46-B1E5-9C05182D5579}"/>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499655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Content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6585600" y="1943100"/>
            <a:ext cx="5606400" cy="4343400"/>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4" name="Text Placeholder 3"/>
          <p:cNvSpPr>
            <a:spLocks noGrp="1"/>
          </p:cNvSpPr>
          <p:nvPr>
            <p:ph type="body" sz="quarter" idx="10"/>
          </p:nvPr>
        </p:nvSpPr>
        <p:spPr>
          <a:xfrm>
            <a:off x="1104907" y="1905000"/>
            <a:ext cx="5092700" cy="3987688"/>
          </a:xfrm>
        </p:spPr>
        <p:txBody>
          <a:bodyPr/>
          <a:lstStyle>
            <a:lvl1pPr marL="317492" indent="-317492">
              <a:spcBef>
                <a:spcPts val="1133"/>
              </a:spcBef>
              <a:buClr>
                <a:schemeClr val="tx2"/>
              </a:buClr>
              <a:buFont typeface="Calibri" panose="020F0502020204030204" pitchFamily="34" charset="0"/>
              <a:buChar char="–"/>
              <a:defRPr sz="2133" b="0"/>
            </a:lvl1pPr>
            <a:lvl2pPr marL="670967" indent="-277277">
              <a:spcBef>
                <a:spcPts val="0"/>
              </a:spcBef>
              <a:spcAft>
                <a:spcPts val="756"/>
              </a:spcAft>
              <a:defRPr sz="2133" b="0"/>
            </a:lvl2pPr>
            <a:lvl3pPr>
              <a:defRPr sz="1867" b="0"/>
            </a:lvl3pPr>
            <a:lvl4pPr>
              <a:defRPr sz="1867" b="0"/>
            </a:lvl4pPr>
            <a:lvl5pPr>
              <a:defRPr sz="1867" b="0"/>
            </a:lvl5pPr>
          </a:lstStyle>
          <a:p>
            <a:pPr lvl="0"/>
            <a:r>
              <a:rPr lang="ga-IE"/>
              <a:t>Click to edit Master text styles</a:t>
            </a:r>
          </a:p>
          <a:p>
            <a:pPr lvl="1"/>
            <a:r>
              <a:rPr lang="ga-IE"/>
              <a:t>Second level</a:t>
            </a:r>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83AAB057-5BF4-E94D-A3B1-F3E7115E56C7}"/>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353784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0" y="1435839"/>
            <a:ext cx="12192000" cy="4850665"/>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D3247F59-8013-8B4C-A4DD-05E8DDA139C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2451276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2" name="Title 1"/>
          <p:cNvSpPr>
            <a:spLocks noGrp="1"/>
          </p:cNvSpPr>
          <p:nvPr>
            <p:ph type="ctrTitle"/>
          </p:nvPr>
        </p:nvSpPr>
        <p:spPr>
          <a:xfrm>
            <a:off x="1104906" y="3715200"/>
            <a:ext cx="10001252" cy="554851"/>
          </a:xfrm>
        </p:spPr>
        <p:txBody>
          <a:bodyPr/>
          <a:lstStyle>
            <a:lvl1pPr algn="l">
              <a:defRPr sz="5600">
                <a:solidFill>
                  <a:srgbClr val="005EAE"/>
                </a:solidFill>
              </a:defRPr>
            </a:lvl1pPr>
          </a:lstStyle>
          <a:p>
            <a:r>
              <a:rPr lang="ga-IE"/>
              <a:t>Click to edit Master title style</a:t>
            </a:r>
            <a:endParaRPr lang="en-GB"/>
          </a:p>
        </p:txBody>
      </p:sp>
      <p:sp>
        <p:nvSpPr>
          <p:cNvPr id="9" name="Rectangle 8"/>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6" name="Rectangle 5"/>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869888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3" name="Slide Number Placeholder 5">
            <a:extLst>
              <a:ext uri="{FF2B5EF4-FFF2-40B4-BE49-F238E27FC236}">
                <a16:creationId xmlns:a16="http://schemas.microsoft.com/office/drawing/2014/main" id="{09DB6B8F-0883-144D-B900-2A79C25A89C6}"/>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421214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80"/>
            <a:ext cx="10037232" cy="3643425"/>
          </a:xfrm>
        </p:spPr>
        <p:txBody>
          <a:bodyPr/>
          <a:lstStyle>
            <a:lvl1pPr marL="0" indent="0" rtl="0">
              <a:spcBef>
                <a:spcPts val="1200"/>
              </a:spcBef>
              <a:buClr>
                <a:schemeClr val="tx2"/>
              </a:buClr>
              <a:buSzPts val="2000"/>
              <a:buFont typeface="Arial"/>
              <a:buNone/>
              <a:defRPr sz="2667" b="1"/>
            </a:lvl1pPr>
            <a:lvl2pPr marL="833946" indent="-311143" rtl="0">
              <a:buSzPts val="2000"/>
              <a:buFont typeface="Minion Pro"/>
              <a:buChar char="‒"/>
              <a:defRPr sz="2667"/>
            </a:lvl2pPr>
            <a:lvl3pPr marL="1217054" indent="-296326" rtl="0">
              <a:buSzPts val="2000"/>
              <a:buFont typeface="Arial"/>
              <a:buChar char="»"/>
              <a:defRPr sz="2667"/>
            </a:lvl3pPr>
            <a:lvl4pPr marL="1504913" indent="-253994">
              <a:defRPr sz="2667"/>
            </a:lvl4pPr>
            <a:lvl5pPr marL="1919769" indent="-247644">
              <a:defRPr sz="2667"/>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5" name="Rectangle 4"/>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pic>
        <p:nvPicPr>
          <p:cNvPr id="8" name="Picture 7"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7" name="Slide Number Placeholder 5">
            <a:extLst>
              <a:ext uri="{FF2B5EF4-FFF2-40B4-BE49-F238E27FC236}">
                <a16:creationId xmlns:a16="http://schemas.microsoft.com/office/drawing/2014/main" id="{503DDB14-77D7-0E41-9231-7339916890D2}"/>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59131B3B-924A-514C-91BB-8BF52C3F7102}"/>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120063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76"/>
            <a:ext cx="5245099"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11" name="Text Placeholder 3"/>
          <p:cNvSpPr>
            <a:spLocks noGrp="1"/>
          </p:cNvSpPr>
          <p:nvPr>
            <p:ph type="body" sz="quarter" idx="12"/>
          </p:nvPr>
        </p:nvSpPr>
        <p:spPr>
          <a:xfrm>
            <a:off x="6553201" y="1881076"/>
            <a:ext cx="5246400"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13" name="Rectangle 12"/>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4" name="Picture 13"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8" name="Slide Number Placeholder 5">
            <a:extLst>
              <a:ext uri="{FF2B5EF4-FFF2-40B4-BE49-F238E27FC236}">
                <a16:creationId xmlns:a16="http://schemas.microsoft.com/office/drawing/2014/main" id="{42515708-A970-1B48-BF72-AEF38315819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A8CC48C9-A9F4-CBCD-3464-66793D19C4C8}"/>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247918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86B5A9-5934-BC08-8338-3BA157F7F9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4A758A1-CDD4-7FC1-DF99-DBCF6B1EFE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E983FB-253F-0AD0-54CE-09FC2926F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F30DE9-DD59-E648-BB9C-4104ADC8FFE3}" type="datetimeFigureOut">
              <a:rPr lang="en-US" smtClean="0"/>
              <a:t>11/25/2024</a:t>
            </a:fld>
            <a:endParaRPr lang="en-US"/>
          </a:p>
        </p:txBody>
      </p:sp>
      <p:sp>
        <p:nvSpPr>
          <p:cNvPr id="5" name="Footer Placeholder 4">
            <a:extLst>
              <a:ext uri="{FF2B5EF4-FFF2-40B4-BE49-F238E27FC236}">
                <a16:creationId xmlns:a16="http://schemas.microsoft.com/office/drawing/2014/main" id="{F126643E-7C92-7468-E4A0-6270F158E9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0451F96-CE8C-ECEA-ECE4-0D93E7EF8C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62C16B-99C4-1D43-A566-181DA0D9A528}" type="slidenum">
              <a:rPr lang="en-US" smtClean="0"/>
              <a:t>‹#›</a:t>
            </a:fld>
            <a:endParaRPr lang="en-US"/>
          </a:p>
        </p:txBody>
      </p:sp>
    </p:spTree>
    <p:extLst>
      <p:ext uri="{BB962C8B-B14F-4D97-AF65-F5344CB8AC3E}">
        <p14:creationId xmlns:p14="http://schemas.microsoft.com/office/powerpoint/2010/main" val="335588347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49" r:id="rId10"/>
    <p:sldLayoutId id="2147483650" r:id="rId11"/>
    <p:sldLayoutId id="2147483651" r:id="rId12"/>
    <p:sldLayoutId id="2147483652" r:id="rId13"/>
    <p:sldLayoutId id="2147483653" r:id="rId14"/>
    <p:sldLayoutId id="2147483654" r:id="rId15"/>
    <p:sldLayoutId id="2147483655" r:id="rId16"/>
    <p:sldLayoutId id="2147483656" r:id="rId17"/>
    <p:sldLayoutId id="2147483657" r:id="rId18"/>
    <p:sldLayoutId id="2147483658" r:id="rId19"/>
    <p:sldLayoutId id="2147483659"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18/10/relationships/comments" Target="../comments/modernComment_10C_AFEBBD60.xml"/><Relationship Id="rId2" Type="http://schemas.openxmlformats.org/officeDocument/2006/relationships/notesSlide" Target="../notesSlides/notesSlide10.xml"/><Relationship Id="rId1" Type="http://schemas.openxmlformats.org/officeDocument/2006/relationships/slideLayout" Target="../slideLayouts/slideLayout8.xml"/><Relationship Id="rId5" Type="http://schemas.openxmlformats.org/officeDocument/2006/relationships/image" Target="../media/image37.png"/><Relationship Id="rId4" Type="http://schemas.openxmlformats.org/officeDocument/2006/relationships/image" Target="../media/image3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4.xml.rels><?xml version="1.0" encoding="UTF-8" standalone="yes"?>
<Relationships xmlns="http://schemas.openxmlformats.org/package/2006/relationships"><Relationship Id="rId8" Type="http://schemas.openxmlformats.org/officeDocument/2006/relationships/image" Target="../media/image24.svg"/><Relationship Id="rId13" Type="http://schemas.openxmlformats.org/officeDocument/2006/relationships/image" Target="../media/image29.png"/><Relationship Id="rId18" Type="http://schemas.openxmlformats.org/officeDocument/2006/relationships/image" Target="../media/image17.pn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28.svg"/><Relationship Id="rId17" Type="http://schemas.openxmlformats.org/officeDocument/2006/relationships/image" Target="../media/image15.png"/><Relationship Id="rId2" Type="http://schemas.openxmlformats.org/officeDocument/2006/relationships/notesSlide" Target="../notesSlides/notesSlide4.xml"/><Relationship Id="rId16" Type="http://schemas.openxmlformats.org/officeDocument/2006/relationships/image" Target="../media/image16.png"/><Relationship Id="rId1" Type="http://schemas.openxmlformats.org/officeDocument/2006/relationships/slideLayout" Target="../slideLayouts/slideLayout8.xml"/><Relationship Id="rId6" Type="http://schemas.openxmlformats.org/officeDocument/2006/relationships/image" Target="../media/image22.svg"/><Relationship Id="rId11" Type="http://schemas.openxmlformats.org/officeDocument/2006/relationships/image" Target="../media/image27.png"/><Relationship Id="rId5" Type="http://schemas.openxmlformats.org/officeDocument/2006/relationships/image" Target="../media/image21.png"/><Relationship Id="rId15" Type="http://schemas.openxmlformats.org/officeDocument/2006/relationships/image" Target="../media/image31.png"/><Relationship Id="rId10" Type="http://schemas.openxmlformats.org/officeDocument/2006/relationships/image" Target="../media/image26.svg"/><Relationship Id="rId19" Type="http://schemas.openxmlformats.org/officeDocument/2006/relationships/image" Target="../media/image5.png"/><Relationship Id="rId4" Type="http://schemas.openxmlformats.org/officeDocument/2006/relationships/image" Target="../media/image20.svg"/><Relationship Id="rId9" Type="http://schemas.openxmlformats.org/officeDocument/2006/relationships/image" Target="../media/image25.png"/><Relationship Id="rId14" Type="http://schemas.openxmlformats.org/officeDocument/2006/relationships/image" Target="../media/image30.svg"/></Relationships>
</file>

<file path=ppt/slides/_rels/slide5.xml.rels><?xml version="1.0" encoding="UTF-8" standalone="yes"?>
<Relationships xmlns="http://schemas.openxmlformats.org/package/2006/relationships"><Relationship Id="rId8" Type="http://schemas.openxmlformats.org/officeDocument/2006/relationships/image" Target="../media/image24.svg"/><Relationship Id="rId13" Type="http://schemas.openxmlformats.org/officeDocument/2006/relationships/image" Target="../media/image29.pn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28.sv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22.svg"/><Relationship Id="rId11" Type="http://schemas.openxmlformats.org/officeDocument/2006/relationships/image" Target="../media/image27.png"/><Relationship Id="rId5" Type="http://schemas.openxmlformats.org/officeDocument/2006/relationships/image" Target="../media/image21.png"/><Relationship Id="rId15" Type="http://schemas.openxmlformats.org/officeDocument/2006/relationships/image" Target="../media/image32.png"/><Relationship Id="rId10" Type="http://schemas.openxmlformats.org/officeDocument/2006/relationships/image" Target="../media/image26.svg"/><Relationship Id="rId4" Type="http://schemas.openxmlformats.org/officeDocument/2006/relationships/image" Target="../media/image20.svg"/><Relationship Id="rId9" Type="http://schemas.openxmlformats.org/officeDocument/2006/relationships/image" Target="../media/image25.png"/><Relationship Id="rId14" Type="http://schemas.openxmlformats.org/officeDocument/2006/relationships/image" Target="../media/image30.svg"/></Relationships>
</file>

<file path=ppt/slides/_rels/slide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34.png"/></Relationships>
</file>

<file path=ppt/slides/_rels/slide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hyperlink" Target="https://pytch.org/app/lesson/sbys/3"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8.xml"/><Relationship Id="rId1" Type="http://schemas.openxmlformats.org/officeDocument/2006/relationships/slideLayout" Target="../slideLayouts/slideLayout8.xml"/><Relationship Id="rId5" Type="http://schemas.openxmlformats.org/officeDocument/2006/relationships/image" Target="../media/image36.png"/><Relationship Id="rId4" Type="http://schemas.openxmlformats.org/officeDocument/2006/relationships/image" Target="../media/image33.png"/></Relationships>
</file>

<file path=ppt/slides/_rels/slide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hyperlink" Target="https://pytch.org/app/lesson/sbys/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87BCE-2ADE-517A-216B-0DFF80FA3571}"/>
              </a:ext>
            </a:extLst>
          </p:cNvPr>
          <p:cNvSpPr>
            <a:spLocks noGrp="1"/>
          </p:cNvSpPr>
          <p:nvPr>
            <p:ph type="ctrTitle"/>
          </p:nvPr>
        </p:nvSpPr>
        <p:spPr/>
        <p:txBody>
          <a:bodyPr>
            <a:normAutofit fontScale="90000"/>
          </a:bodyPr>
          <a:lstStyle/>
          <a:p>
            <a:r>
              <a:rPr lang="en-IE"/>
              <a:t>Lesson 3</a:t>
            </a:r>
          </a:p>
        </p:txBody>
      </p:sp>
      <p:sp>
        <p:nvSpPr>
          <p:cNvPr id="3" name="Subtitle 2">
            <a:extLst>
              <a:ext uri="{FF2B5EF4-FFF2-40B4-BE49-F238E27FC236}">
                <a16:creationId xmlns:a16="http://schemas.microsoft.com/office/drawing/2014/main" id="{04BE94A6-4EAD-9D73-EE43-CCC96368C443}"/>
              </a:ext>
            </a:extLst>
          </p:cNvPr>
          <p:cNvSpPr>
            <a:spLocks noGrp="1"/>
          </p:cNvSpPr>
          <p:nvPr>
            <p:ph type="subTitle" idx="1"/>
          </p:nvPr>
        </p:nvSpPr>
        <p:spPr/>
        <p:txBody>
          <a:bodyPr>
            <a:normAutofit lnSpcReduction="10000"/>
          </a:bodyPr>
          <a:lstStyle/>
          <a:p>
            <a:r>
              <a:rPr lang="en-IE"/>
              <a:t>The “Chase game”: Adding a star</a:t>
            </a:r>
          </a:p>
        </p:txBody>
      </p:sp>
      <p:sp>
        <p:nvSpPr>
          <p:cNvPr id="5" name="Text Placeholder 22">
            <a:extLst>
              <a:ext uri="{FF2B5EF4-FFF2-40B4-BE49-F238E27FC236}">
                <a16:creationId xmlns:a16="http://schemas.microsoft.com/office/drawing/2014/main" id="{2E76B047-1578-6065-D7AA-9B79D12FA0A9}"/>
              </a:ext>
            </a:extLst>
          </p:cNvPr>
          <p:cNvSpPr txBox="1">
            <a:spLocks/>
          </p:cNvSpPr>
          <p:nvPr/>
        </p:nvSpPr>
        <p:spPr>
          <a:xfrm>
            <a:off x="9772847" y="4650022"/>
            <a:ext cx="2282520" cy="192339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0"/>
              </a:spcBef>
              <a:buFont typeface="Arial" panose="020B0604020202020204" pitchFamily="34" charset="0"/>
              <a:buNone/>
              <a:defRPr sz="1600" kern="1200">
                <a:solidFill>
                  <a:srgbClr val="005EAE"/>
                </a:solidFill>
                <a:latin typeface="+mn-lt"/>
                <a:ea typeface="+mn-ea"/>
                <a:cs typeface="+mn-cs"/>
              </a:defRPr>
            </a:lvl1pPr>
            <a:lvl2pPr marL="0" indent="0" algn="l" defTabSz="914400" rtl="0" eaLnBrk="1" latinLnBrk="0" hangingPunct="1">
              <a:lnSpc>
                <a:spcPct val="90000"/>
              </a:lnSpc>
              <a:spcBef>
                <a:spcPts val="0"/>
              </a:spcBef>
              <a:buFont typeface="Arial" panose="020B0604020202020204" pitchFamily="34" charset="0"/>
              <a:buNone/>
              <a:defRPr sz="1600" kern="1200">
                <a:solidFill>
                  <a:schemeClr val="accent2"/>
                </a:solidFill>
                <a:latin typeface="+mn-lt"/>
                <a:ea typeface="+mn-ea"/>
                <a:cs typeface="+mn-cs"/>
              </a:defRPr>
            </a:lvl2pPr>
            <a:lvl3pPr marL="0" indent="0" algn="l" defTabSz="914400" rtl="0" eaLnBrk="1" latinLnBrk="0" hangingPunct="1">
              <a:lnSpc>
                <a:spcPct val="90000"/>
              </a:lnSpc>
              <a:spcBef>
                <a:spcPts val="756"/>
              </a:spcBef>
              <a:buFont typeface="Arial" panose="020B0604020202020204" pitchFamily="34" charset="0"/>
              <a:buNone/>
              <a:defRPr sz="1600" kern="1200">
                <a:solidFill>
                  <a:schemeClr val="accent2"/>
                </a:solidFill>
                <a:latin typeface="+mn-lt"/>
                <a:ea typeface="+mn-ea"/>
                <a:cs typeface="+mn-cs"/>
              </a:defRPr>
            </a:lvl3pPr>
            <a:lvl4pPr marL="16002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4pPr>
            <a:lvl5pPr marL="20574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800" b="1"/>
              <a:t>Developed by:</a:t>
            </a:r>
          </a:p>
          <a:p>
            <a:endParaRPr lang="en-IE" sz="1700" b="1"/>
          </a:p>
          <a:p>
            <a:endParaRPr lang="en-IE" sz="1700" b="1"/>
          </a:p>
          <a:p>
            <a:endParaRPr lang="en-IE" sz="1700" b="1"/>
          </a:p>
          <a:p>
            <a:pPr lvl="2"/>
            <a:r>
              <a:rPr lang="ga-IE"/>
              <a:t>https://pytch.org/</a:t>
            </a:r>
          </a:p>
          <a:p>
            <a:pPr lvl="2"/>
            <a:r>
              <a:rPr lang="ga-IE"/>
              <a:t>https://pytch.scss.tcd.ie/</a:t>
            </a:r>
          </a:p>
          <a:p>
            <a:endParaRPr lang="en-IE" sz="1700" b="1"/>
          </a:p>
        </p:txBody>
      </p:sp>
      <p:pic>
        <p:nvPicPr>
          <p:cNvPr id="6" name="Picture 5" descr="A black background with blue text&#10;&#10;Description automatically generated">
            <a:extLst>
              <a:ext uri="{FF2B5EF4-FFF2-40B4-BE49-F238E27FC236}">
                <a16:creationId xmlns:a16="http://schemas.microsoft.com/office/drawing/2014/main" id="{F1265AC6-3800-3C00-DA26-4FFF43E3B1EA}"/>
              </a:ext>
            </a:extLst>
          </p:cNvPr>
          <p:cNvPicPr>
            <a:picLocks noChangeAspect="1"/>
          </p:cNvPicPr>
          <p:nvPr/>
        </p:nvPicPr>
        <p:blipFill rotWithShape="1">
          <a:blip r:embed="rId3"/>
          <a:srcRect t="18261" b="17276"/>
          <a:stretch/>
        </p:blipFill>
        <p:spPr>
          <a:xfrm>
            <a:off x="9772847" y="5001364"/>
            <a:ext cx="1834985" cy="725968"/>
          </a:xfrm>
          <a:prstGeom prst="rect">
            <a:avLst/>
          </a:prstGeom>
        </p:spPr>
      </p:pic>
    </p:spTree>
    <p:extLst>
      <p:ext uri="{BB962C8B-B14F-4D97-AF65-F5344CB8AC3E}">
        <p14:creationId xmlns:p14="http://schemas.microsoft.com/office/powerpoint/2010/main" val="28748148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650635" y="105517"/>
            <a:ext cx="10515600" cy="1325563"/>
          </a:xfrm>
        </p:spPr>
        <p:txBody>
          <a:bodyPr/>
          <a:lstStyle/>
          <a:p>
            <a:r>
              <a:rPr lang="en-IE"/>
              <a:t>Tasks – Worksheet 3</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50635" y="1258606"/>
            <a:ext cx="10997910" cy="2732565"/>
          </a:xfrm>
        </p:spPr>
        <p:txBody>
          <a:bodyPr vert="horz" lIns="91440" tIns="45720" rIns="91440" bIns="45720" rtlCol="0" anchor="t">
            <a:normAutofit lnSpcReduction="10000"/>
          </a:bodyPr>
          <a:lstStyle/>
          <a:p>
            <a:pPr marL="0" indent="0">
              <a:buNone/>
            </a:pPr>
            <a:r>
              <a:rPr lang="en-IE" sz="2100" dirty="0"/>
              <a:t>Work in pairs on these two activities:</a:t>
            </a:r>
          </a:p>
          <a:p>
            <a:pPr marL="457200" indent="-457200">
              <a:buAutoNum type="arabicPeriod"/>
            </a:pPr>
            <a:r>
              <a:rPr lang="en-IE" sz="2100" dirty="0"/>
              <a:t>Make the star begin the movement from a random position on the stage instead of (-100, 100).</a:t>
            </a:r>
            <a:endParaRPr lang="en-IE" sz="2100" dirty="0">
              <a:cs typeface="Calibri"/>
            </a:endParaRPr>
          </a:p>
          <a:p>
            <a:pPr lvl="1"/>
            <a:r>
              <a:rPr lang="en-IE" sz="2100" dirty="0">
                <a:solidFill>
                  <a:srgbClr val="005EAE"/>
                </a:solidFill>
              </a:rPr>
              <a:t>Remember the Stage size when you select your random numbers.</a:t>
            </a:r>
            <a:endParaRPr lang="en-IE" sz="2100" dirty="0">
              <a:solidFill>
                <a:srgbClr val="005EAE"/>
              </a:solidFill>
              <a:cs typeface="Calibri"/>
            </a:endParaRPr>
          </a:p>
          <a:p>
            <a:pPr marL="457200" indent="-457200">
              <a:buAutoNum type="arabicPeriod"/>
            </a:pPr>
            <a:r>
              <a:rPr lang="en-IE" sz="2100" dirty="0"/>
              <a:t>At the moment, the star always moves between the same two locations on the stage. That will make the final game too easy.</a:t>
            </a:r>
            <a:br>
              <a:rPr lang="en-IE" sz="2100" dirty="0"/>
            </a:br>
            <a:r>
              <a:rPr lang="en-IE" sz="2100" dirty="0"/>
              <a:t>Change the program so that the star moves around the stage unpredictably, choosing different coordinates every time it moves.</a:t>
            </a:r>
            <a:endParaRPr lang="en-IE" sz="2100" dirty="0">
              <a:cs typeface="Calibri"/>
            </a:endParaRPr>
          </a:p>
          <a:p>
            <a:pPr marL="457200" indent="-457200">
              <a:buAutoNum type="arabicPeriod"/>
            </a:pPr>
            <a:r>
              <a:rPr lang="en-IE" sz="2100">
                <a:cs typeface="Calibri"/>
              </a:rPr>
              <a:t>Take out the code which makes the Star say a random number.</a:t>
            </a:r>
            <a:endParaRPr lang="en-IE" sz="2100" dirty="0">
              <a:cs typeface="Calibri"/>
            </a:endParaRPr>
          </a:p>
          <a:p>
            <a:pPr marL="0" indent="0">
              <a:buNone/>
            </a:pPr>
            <a:endParaRPr lang="en-IE" sz="2130">
              <a:cs typeface="Calibri" panose="020F0502020204030204"/>
            </a:endParaRPr>
          </a:p>
        </p:txBody>
      </p:sp>
      <p:sp>
        <p:nvSpPr>
          <p:cNvPr id="5" name="Title 1">
            <a:extLst>
              <a:ext uri="{FF2B5EF4-FFF2-40B4-BE49-F238E27FC236}">
                <a16:creationId xmlns:a16="http://schemas.microsoft.com/office/drawing/2014/main" id="{4AE8312F-AB9A-6BCB-7628-00DA964F5264}"/>
              </a:ext>
            </a:extLst>
          </p:cNvPr>
          <p:cNvSpPr txBox="1">
            <a:spLocks/>
          </p:cNvSpPr>
          <p:nvPr/>
        </p:nvSpPr>
        <p:spPr>
          <a:xfrm>
            <a:off x="543455" y="4170105"/>
            <a:ext cx="10515600" cy="549797"/>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a:t>Extension</a:t>
            </a:r>
          </a:p>
        </p:txBody>
      </p:sp>
      <p:grpSp>
        <p:nvGrpSpPr>
          <p:cNvPr id="3" name="Group 2">
            <a:extLst>
              <a:ext uri="{FF2B5EF4-FFF2-40B4-BE49-F238E27FC236}">
                <a16:creationId xmlns:a16="http://schemas.microsoft.com/office/drawing/2014/main" id="{C6EB13BC-95AD-1227-DFD5-CDABBEA22C33}"/>
              </a:ext>
            </a:extLst>
          </p:cNvPr>
          <p:cNvGrpSpPr/>
          <p:nvPr/>
        </p:nvGrpSpPr>
        <p:grpSpPr>
          <a:xfrm>
            <a:off x="10233498" y="0"/>
            <a:ext cx="1958502" cy="657901"/>
            <a:chOff x="10233498" y="0"/>
            <a:chExt cx="1958502" cy="657901"/>
          </a:xfrm>
        </p:grpSpPr>
        <p:sp>
          <p:nvSpPr>
            <p:cNvPr id="8" name="Rectangle 7">
              <a:extLst>
                <a:ext uri="{FF2B5EF4-FFF2-40B4-BE49-F238E27FC236}">
                  <a16:creationId xmlns:a16="http://schemas.microsoft.com/office/drawing/2014/main" id="{EA1F799E-2AA4-BC4C-8F22-2B9694FB3403}"/>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9" name="Picture 8" descr="A blue and white clock&#10;&#10;Description automatically generated">
              <a:extLst>
                <a:ext uri="{FF2B5EF4-FFF2-40B4-BE49-F238E27FC236}">
                  <a16:creationId xmlns:a16="http://schemas.microsoft.com/office/drawing/2014/main" id="{19F2C700-9CFD-2903-51B5-DEE1171DAA72}"/>
                </a:ext>
              </a:extLst>
            </p:cNvPr>
            <p:cNvPicPr>
              <a:picLocks noChangeAspect="1"/>
            </p:cNvPicPr>
            <p:nvPr/>
          </p:nvPicPr>
          <p:blipFill>
            <a:blip r:embed="rId4"/>
            <a:stretch>
              <a:fillRect/>
            </a:stretch>
          </p:blipFill>
          <p:spPr>
            <a:xfrm>
              <a:off x="10369684" y="60267"/>
              <a:ext cx="531779" cy="532213"/>
            </a:xfrm>
            <a:prstGeom prst="rect">
              <a:avLst/>
            </a:prstGeom>
          </p:spPr>
        </p:pic>
        <p:sp>
          <p:nvSpPr>
            <p:cNvPr id="11" name="TextBox 10">
              <a:extLst>
                <a:ext uri="{FF2B5EF4-FFF2-40B4-BE49-F238E27FC236}">
                  <a16:creationId xmlns:a16="http://schemas.microsoft.com/office/drawing/2014/main" id="{7616FF51-DF29-1BE7-5D82-92725A90DA63}"/>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a:t>
              </a:r>
              <a:r>
                <a:rPr lang="en-IE" b="1">
                  <a:solidFill>
                    <a:srgbClr val="005EAE"/>
                  </a:solidFill>
                  <a:latin typeface="Calibri" panose="020F0502020204030204"/>
                </a:rPr>
                <a:t>2</a:t>
              </a:r>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 minutes</a:t>
              </a:r>
              <a:endParaRPr lang="en-IE">
                <a:solidFill>
                  <a:srgbClr val="005EAE"/>
                </a:solidFill>
              </a:endParaRPr>
            </a:p>
          </p:txBody>
        </p:sp>
      </p:grpSp>
      <p:sp>
        <p:nvSpPr>
          <p:cNvPr id="16" name="Text Placeholder 3">
            <a:extLst>
              <a:ext uri="{FF2B5EF4-FFF2-40B4-BE49-F238E27FC236}">
                <a16:creationId xmlns:a16="http://schemas.microsoft.com/office/drawing/2014/main" id="{BB711F96-A665-4254-64C6-C0251D9290F4}"/>
              </a:ext>
            </a:extLst>
          </p:cNvPr>
          <p:cNvSpPr txBox="1">
            <a:spLocks/>
          </p:cNvSpPr>
          <p:nvPr/>
        </p:nvSpPr>
        <p:spPr>
          <a:xfrm>
            <a:off x="543456" y="4658260"/>
            <a:ext cx="11105090" cy="1368292"/>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2000" dirty="0"/>
              <a:t>Finished early? Challenge: </a:t>
            </a:r>
          </a:p>
          <a:p>
            <a:pPr marL="1371600" lvl="2" indent="-457200">
              <a:buFont typeface="+mj-lt"/>
              <a:buAutoNum type="arabicParenR"/>
            </a:pPr>
            <a:r>
              <a:rPr lang="en-IE" dirty="0">
                <a:solidFill>
                  <a:srgbClr val="005EAE"/>
                </a:solidFill>
              </a:rPr>
              <a:t>Now that you know how to make two sprites, can you add a third sprite, with a different costume? Make it move differently (faster than the star, say, or keeping only to one side of the stage).</a:t>
            </a:r>
            <a:endParaRPr lang="en-IE" dirty="0">
              <a:solidFill>
                <a:srgbClr val="005EAE"/>
              </a:solidFill>
              <a:cs typeface="Calibri"/>
            </a:endParaRPr>
          </a:p>
          <a:p>
            <a:pPr marL="0" indent="0">
              <a:buFont typeface="Arial" panose="020B0604020202020204" pitchFamily="34" charset="0"/>
              <a:buNone/>
            </a:pPr>
            <a:endParaRPr lang="en-IE" sz="2000"/>
          </a:p>
        </p:txBody>
      </p:sp>
      <p:pic>
        <p:nvPicPr>
          <p:cNvPr id="21" name="Picture 20" descr="A blue arrow with a plus symbol&#10;&#10;Description automatically generated">
            <a:extLst>
              <a:ext uri="{FF2B5EF4-FFF2-40B4-BE49-F238E27FC236}">
                <a16:creationId xmlns:a16="http://schemas.microsoft.com/office/drawing/2014/main" id="{CD40DA07-F773-AFB9-6807-44A87A82AD66}"/>
              </a:ext>
            </a:extLst>
          </p:cNvPr>
          <p:cNvPicPr>
            <a:picLocks noChangeAspect="1"/>
          </p:cNvPicPr>
          <p:nvPr/>
        </p:nvPicPr>
        <p:blipFill>
          <a:blip r:embed="rId5"/>
          <a:stretch>
            <a:fillRect/>
          </a:stretch>
        </p:blipFill>
        <p:spPr>
          <a:xfrm>
            <a:off x="595550" y="4900667"/>
            <a:ext cx="879293" cy="879293"/>
          </a:xfrm>
          <a:prstGeom prst="rect">
            <a:avLst/>
          </a:prstGeom>
        </p:spPr>
      </p:pic>
    </p:spTree>
    <p:extLst>
      <p:ext uri="{BB962C8B-B14F-4D97-AF65-F5344CB8AC3E}">
        <p14:creationId xmlns:p14="http://schemas.microsoft.com/office/powerpoint/2010/main" val="2951462240"/>
      </p:ext>
    </p:extLst>
  </p:cSld>
  <p:clrMapOvr>
    <a:masterClrMapping/>
  </p:clrMapOvr>
  <p:extLst>
    <p:ext uri="{6950BFC3-D8DA-4A85-94F7-54DA5524770B}">
      <p188:commentRel xmlns:p188="http://schemas.microsoft.com/office/powerpoint/2018/8/main" r:id="rId3"/>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p:txBody>
          <a:bodyPr/>
          <a:lstStyle/>
          <a:p>
            <a:r>
              <a:rPr lang="en-IE"/>
              <a:t>Recap</a:t>
            </a:r>
            <a:endParaRPr lang="en-IE">
              <a:highlight>
                <a:srgbClr val="FFFF00"/>
              </a:highlight>
            </a:endParaRP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80547" y="1556551"/>
            <a:ext cx="10473253" cy="3355418"/>
          </a:xfrm>
        </p:spPr>
        <p:txBody>
          <a:bodyPr vert="horz" lIns="91440" tIns="45720" rIns="91440" bIns="45720" rtlCol="0" anchor="t">
            <a:normAutofit/>
          </a:bodyPr>
          <a:lstStyle/>
          <a:p>
            <a:pPr marL="0" indent="0">
              <a:buNone/>
            </a:pPr>
            <a:r>
              <a:rPr lang="en-IE" sz="2100"/>
              <a:t>Today we have</a:t>
            </a:r>
          </a:p>
          <a:p>
            <a:pPr marL="457200" indent="-457200">
              <a:buAutoNum type="arabicPeriod"/>
            </a:pPr>
            <a:r>
              <a:rPr lang="en-IE" sz="2100"/>
              <a:t>Learned about making multiple Sprites in </a:t>
            </a:r>
            <a:r>
              <a:rPr lang="en-IE" sz="2100" err="1"/>
              <a:t>Pytch</a:t>
            </a:r>
            <a:endParaRPr lang="en-IE" sz="2100" err="1">
              <a:cs typeface="Calibri"/>
            </a:endParaRPr>
          </a:p>
          <a:p>
            <a:pPr marL="457200" indent="-457200">
              <a:buAutoNum type="arabicPeriod"/>
            </a:pPr>
            <a:r>
              <a:rPr lang="en-IE" sz="2100"/>
              <a:t>Learned how to repeat a set of instructions forever using a While loop</a:t>
            </a:r>
            <a:endParaRPr lang="en-IE" sz="2100">
              <a:cs typeface="Calibri"/>
            </a:endParaRPr>
          </a:p>
          <a:p>
            <a:pPr marL="457200" indent="-457200">
              <a:buAutoNum type="arabicPeriod"/>
            </a:pPr>
            <a:r>
              <a:rPr lang="en-IE" sz="2100"/>
              <a:t>Learned how to make random numbers in Python</a:t>
            </a:r>
            <a:endParaRPr lang="en-IE" sz="2100">
              <a:cs typeface="Calibri"/>
            </a:endParaRPr>
          </a:p>
          <a:p>
            <a:pPr marL="0" indent="0">
              <a:buNone/>
            </a:pPr>
            <a:endParaRPr lang="en-IE"/>
          </a:p>
          <a:p>
            <a:pPr marL="0" indent="0">
              <a:buNone/>
            </a:pPr>
            <a:r>
              <a:rPr lang="en-IE" sz="2100"/>
              <a:t>In the next lesson we will continue developing our “Chase Game” project and see some more features of Python.</a:t>
            </a:r>
            <a:endParaRPr lang="en-IE" sz="2100">
              <a:cs typeface="Calibri"/>
            </a:endParaRPr>
          </a:p>
        </p:txBody>
      </p:sp>
    </p:spTree>
    <p:extLst>
      <p:ext uri="{BB962C8B-B14F-4D97-AF65-F5344CB8AC3E}">
        <p14:creationId xmlns:p14="http://schemas.microsoft.com/office/powerpoint/2010/main" val="24420357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37218E-0CF9-5232-5B9D-A04154E2FD2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270CA6D-046E-F6FC-3360-1CC552A7CBF6}"/>
              </a:ext>
            </a:extLst>
          </p:cNvPr>
          <p:cNvSpPr>
            <a:spLocks noGrp="1"/>
          </p:cNvSpPr>
          <p:nvPr>
            <p:ph type="title"/>
          </p:nvPr>
        </p:nvSpPr>
        <p:spPr>
          <a:xfrm>
            <a:off x="752475" y="184096"/>
            <a:ext cx="10515600" cy="1325563"/>
          </a:xfrm>
        </p:spPr>
        <p:txBody>
          <a:bodyPr>
            <a:normAutofit/>
          </a:bodyPr>
          <a:lstStyle/>
          <a:p>
            <a:r>
              <a:rPr lang="en-IE" sz="4000" err="1"/>
              <a:t>Pytch</a:t>
            </a:r>
            <a:r>
              <a:rPr lang="en-IE" sz="4000"/>
              <a:t> multiple Sprites</a:t>
            </a:r>
          </a:p>
        </p:txBody>
      </p:sp>
      <p:sp>
        <p:nvSpPr>
          <p:cNvPr id="4" name="Text Placeholder 3">
            <a:extLst>
              <a:ext uri="{FF2B5EF4-FFF2-40B4-BE49-F238E27FC236}">
                <a16:creationId xmlns:a16="http://schemas.microsoft.com/office/drawing/2014/main" id="{B0F4F344-9B0C-983A-0C21-20D41D040300}"/>
              </a:ext>
            </a:extLst>
          </p:cNvPr>
          <p:cNvSpPr>
            <a:spLocks noGrp="1"/>
          </p:cNvSpPr>
          <p:nvPr>
            <p:ph type="body" sz="quarter" idx="11"/>
          </p:nvPr>
        </p:nvSpPr>
        <p:spPr>
          <a:xfrm>
            <a:off x="685800" y="1389644"/>
            <a:ext cx="11145380" cy="751220"/>
          </a:xfrm>
        </p:spPr>
        <p:txBody>
          <a:bodyPr vert="horz" lIns="91440" tIns="45720" rIns="91440" bIns="45720" rtlCol="0" anchor="t">
            <a:normAutofit/>
          </a:bodyPr>
          <a:lstStyle/>
          <a:p>
            <a:pPr marL="0" indent="0">
              <a:buNone/>
            </a:pPr>
            <a:r>
              <a:rPr lang="it-IT" sz="2100" dirty="0"/>
              <a:t>Like in Scratch, </a:t>
            </a:r>
            <a:r>
              <a:rPr lang="it-IT" sz="2100"/>
              <a:t>in </a:t>
            </a:r>
            <a:r>
              <a:rPr lang="it-IT" sz="2100" dirty="0" err="1"/>
              <a:t>Pytch</a:t>
            </a:r>
            <a:r>
              <a:rPr lang="it-IT" sz="2100" dirty="0"/>
              <a:t> </a:t>
            </a:r>
            <a:r>
              <a:rPr lang="it-IT" sz="2100" dirty="0" err="1"/>
              <a:t>you</a:t>
            </a:r>
            <a:r>
              <a:rPr lang="it-IT" sz="2100" dirty="0"/>
              <a:t> can create multiple </a:t>
            </a:r>
            <a:r>
              <a:rPr lang="it-IT" sz="2100" dirty="0" err="1"/>
              <a:t>Sprites</a:t>
            </a:r>
            <a:r>
              <a:rPr lang="it-IT" sz="2100" dirty="0"/>
              <a:t>. </a:t>
            </a:r>
            <a:r>
              <a:rPr lang="it-IT" sz="2100" dirty="0" err="1"/>
              <a:t>Sprites</a:t>
            </a:r>
            <a:r>
              <a:rPr lang="it-IT" sz="2100" dirty="0"/>
              <a:t> can do </a:t>
            </a:r>
            <a:r>
              <a:rPr lang="it-IT" sz="2100" dirty="0" err="1"/>
              <a:t>things</a:t>
            </a:r>
            <a:r>
              <a:rPr lang="it-IT" sz="2100" dirty="0"/>
              <a:t> </a:t>
            </a:r>
            <a:r>
              <a:rPr lang="it-IT" sz="2100" dirty="0" err="1"/>
              <a:t>at</a:t>
            </a:r>
            <a:r>
              <a:rPr lang="it-IT" sz="2100" dirty="0"/>
              <a:t> the </a:t>
            </a:r>
            <a:r>
              <a:rPr lang="it-IT" sz="2100" dirty="0" err="1"/>
              <a:t>same</a:t>
            </a:r>
            <a:r>
              <a:rPr lang="it-IT" sz="2100" dirty="0"/>
              <a:t> time.</a:t>
            </a:r>
            <a:endParaRPr lang="en-IE" sz="2100" dirty="0"/>
          </a:p>
        </p:txBody>
      </p:sp>
      <p:sp>
        <p:nvSpPr>
          <p:cNvPr id="10" name="Callout: Left Arrow 9">
            <a:extLst>
              <a:ext uri="{FF2B5EF4-FFF2-40B4-BE49-F238E27FC236}">
                <a16:creationId xmlns:a16="http://schemas.microsoft.com/office/drawing/2014/main" id="{F99C503E-50FA-CEC2-394F-5B441781DAAC}"/>
              </a:ext>
            </a:extLst>
          </p:cNvPr>
          <p:cNvSpPr/>
          <p:nvPr/>
        </p:nvSpPr>
        <p:spPr>
          <a:xfrm rot="10800000">
            <a:off x="360820" y="1798803"/>
            <a:ext cx="6438900" cy="3952875"/>
          </a:xfrm>
          <a:prstGeom prst="leftArrowCallout">
            <a:avLst>
              <a:gd name="adj1" fmla="val 12161"/>
              <a:gd name="adj2" fmla="val 12883"/>
              <a:gd name="adj3" fmla="val 21183"/>
              <a:gd name="adj4" fmla="val 78267"/>
            </a:avLst>
          </a:prstGeom>
          <a:noFill/>
          <a:ln w="19050" cap="flat" cmpd="sng" algn="ctr">
            <a:solidFill>
              <a:schemeClr val="tx1"/>
            </a:solidFill>
            <a:prstDash val="sysDot"/>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IE"/>
          </a:p>
        </p:txBody>
      </p:sp>
      <p:grpSp>
        <p:nvGrpSpPr>
          <p:cNvPr id="6" name="Group 5">
            <a:extLst>
              <a:ext uri="{FF2B5EF4-FFF2-40B4-BE49-F238E27FC236}">
                <a16:creationId xmlns:a16="http://schemas.microsoft.com/office/drawing/2014/main" id="{B9F43B28-E898-BF02-BF99-716534FB0E03}"/>
              </a:ext>
            </a:extLst>
          </p:cNvPr>
          <p:cNvGrpSpPr/>
          <p:nvPr/>
        </p:nvGrpSpPr>
        <p:grpSpPr>
          <a:xfrm>
            <a:off x="6960004" y="2465976"/>
            <a:ext cx="3775554" cy="3213055"/>
            <a:chOff x="1252293" y="2596450"/>
            <a:chExt cx="3775554" cy="3213055"/>
          </a:xfrm>
        </p:grpSpPr>
        <p:pic>
          <p:nvPicPr>
            <p:cNvPr id="8" name="Picture 7">
              <a:extLst>
                <a:ext uri="{FF2B5EF4-FFF2-40B4-BE49-F238E27FC236}">
                  <a16:creationId xmlns:a16="http://schemas.microsoft.com/office/drawing/2014/main" id="{86AFE65B-4FD5-8EEB-2499-6B1B904766B2}"/>
                </a:ext>
              </a:extLst>
            </p:cNvPr>
            <p:cNvPicPr>
              <a:picLocks noChangeAspect="1"/>
            </p:cNvPicPr>
            <p:nvPr/>
          </p:nvPicPr>
          <p:blipFill>
            <a:blip r:embed="rId3"/>
            <a:stretch>
              <a:fillRect/>
            </a:stretch>
          </p:blipFill>
          <p:spPr>
            <a:xfrm>
              <a:off x="1252293" y="2596450"/>
              <a:ext cx="3775554" cy="3213055"/>
            </a:xfrm>
            <a:prstGeom prst="rect">
              <a:avLst/>
            </a:prstGeom>
            <a:ln w="19050">
              <a:solidFill>
                <a:schemeClr val="tx1"/>
              </a:solidFill>
              <a:prstDash val="sysDot"/>
            </a:ln>
          </p:spPr>
        </p:pic>
        <p:sp>
          <p:nvSpPr>
            <p:cNvPr id="12" name="Rectangle 11">
              <a:extLst>
                <a:ext uri="{FF2B5EF4-FFF2-40B4-BE49-F238E27FC236}">
                  <a16:creationId xmlns:a16="http://schemas.microsoft.com/office/drawing/2014/main" id="{F4E8CB6E-0A46-943A-3F1F-17D04A96B4C8}"/>
                </a:ext>
              </a:extLst>
            </p:cNvPr>
            <p:cNvSpPr/>
            <p:nvPr/>
          </p:nvSpPr>
          <p:spPr>
            <a:xfrm>
              <a:off x="1557861" y="4286250"/>
              <a:ext cx="1582209" cy="1420932"/>
            </a:xfrm>
            <a:prstGeom prst="rect">
              <a:avLst/>
            </a:prstGeom>
            <a:noFill/>
            <a:ln w="6350" cap="flat" cmpd="sng" algn="ctr">
              <a:solidFill>
                <a:schemeClr val="accent2"/>
              </a:solidFill>
              <a:prstDash val="sysDot"/>
              <a:round/>
              <a:headEnd type="none" w="med" len="med"/>
              <a:tailEnd type="none" w="med" len="med"/>
            </a:ln>
            <a:effectLst>
              <a:glow rad="101600">
                <a:schemeClr val="accent2">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4" name="Rectangle 13">
              <a:extLst>
                <a:ext uri="{FF2B5EF4-FFF2-40B4-BE49-F238E27FC236}">
                  <a16:creationId xmlns:a16="http://schemas.microsoft.com/office/drawing/2014/main" id="{42C8F22F-CF3F-510F-6485-D40F48421B73}"/>
                </a:ext>
              </a:extLst>
            </p:cNvPr>
            <p:cNvSpPr/>
            <p:nvPr/>
          </p:nvSpPr>
          <p:spPr>
            <a:xfrm>
              <a:off x="3358239" y="2943224"/>
              <a:ext cx="1582209" cy="1420933"/>
            </a:xfrm>
            <a:prstGeom prst="rect">
              <a:avLst/>
            </a:prstGeom>
            <a:noFill/>
            <a:ln w="6350" cap="flat" cmpd="sng" algn="ctr">
              <a:solidFill>
                <a:srgbClr val="7030A0"/>
              </a:solidFill>
              <a:prstDash val="sysDot"/>
              <a:round/>
              <a:headEnd type="none" w="med" len="med"/>
              <a:tailEnd type="none" w="med" len="med"/>
            </a:ln>
            <a:effectLst>
              <a:glow rad="101600">
                <a:srgbClr val="7030A0">
                  <a:alpha val="40000"/>
                </a:srgb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grpSp>
      <p:pic>
        <p:nvPicPr>
          <p:cNvPr id="16" name="Picture 15" descr="A screenshot of a computer&#10;&#10;Description automatically generated">
            <a:extLst>
              <a:ext uri="{FF2B5EF4-FFF2-40B4-BE49-F238E27FC236}">
                <a16:creationId xmlns:a16="http://schemas.microsoft.com/office/drawing/2014/main" id="{EEF4618B-CBB6-BB5E-54F4-0B92981A70BA}"/>
              </a:ext>
            </a:extLst>
          </p:cNvPr>
          <p:cNvPicPr>
            <a:picLocks noChangeAspect="1"/>
          </p:cNvPicPr>
          <p:nvPr/>
        </p:nvPicPr>
        <p:blipFill>
          <a:blip r:embed="rId4"/>
          <a:stretch>
            <a:fillRect/>
          </a:stretch>
        </p:blipFill>
        <p:spPr>
          <a:xfrm>
            <a:off x="1479567" y="1859129"/>
            <a:ext cx="3898228" cy="3053612"/>
          </a:xfrm>
          <a:prstGeom prst="rect">
            <a:avLst/>
          </a:prstGeom>
        </p:spPr>
      </p:pic>
      <p:pic>
        <p:nvPicPr>
          <p:cNvPr id="5" name="Picture 4" descr="A green snake with text and a blue square&#10;&#10;Description automatically generated with medium confidence">
            <a:extLst>
              <a:ext uri="{FF2B5EF4-FFF2-40B4-BE49-F238E27FC236}">
                <a16:creationId xmlns:a16="http://schemas.microsoft.com/office/drawing/2014/main" id="{169C6276-E929-4E43-6092-B07EF62E38B6}"/>
              </a:ext>
            </a:extLst>
          </p:cNvPr>
          <p:cNvPicPr>
            <a:picLocks noChangeAspect="1"/>
          </p:cNvPicPr>
          <p:nvPr/>
        </p:nvPicPr>
        <p:blipFill>
          <a:blip r:embed="rId5"/>
          <a:stretch>
            <a:fillRect/>
          </a:stretch>
        </p:blipFill>
        <p:spPr>
          <a:xfrm>
            <a:off x="360819" y="3385935"/>
            <a:ext cx="3285756" cy="2365744"/>
          </a:xfrm>
          <a:prstGeom prst="rect">
            <a:avLst/>
          </a:prstGeom>
        </p:spPr>
      </p:pic>
      <p:sp>
        <p:nvSpPr>
          <p:cNvPr id="18" name="Rectangle 17">
            <a:extLst>
              <a:ext uri="{FF2B5EF4-FFF2-40B4-BE49-F238E27FC236}">
                <a16:creationId xmlns:a16="http://schemas.microsoft.com/office/drawing/2014/main" id="{0645E96D-C9F8-ED9D-1F1A-F320283F8E13}"/>
              </a:ext>
            </a:extLst>
          </p:cNvPr>
          <p:cNvSpPr/>
          <p:nvPr/>
        </p:nvSpPr>
        <p:spPr>
          <a:xfrm>
            <a:off x="366841" y="3429000"/>
            <a:ext cx="3286093" cy="2262673"/>
          </a:xfrm>
          <a:custGeom>
            <a:avLst/>
            <a:gdLst>
              <a:gd name="connsiteX0" fmla="*/ 0 w 3279734"/>
              <a:gd name="connsiteY0" fmla="*/ 0 h 919716"/>
              <a:gd name="connsiteX1" fmla="*/ 3279734 w 3279734"/>
              <a:gd name="connsiteY1" fmla="*/ 0 h 919716"/>
              <a:gd name="connsiteX2" fmla="*/ 3279734 w 3279734"/>
              <a:gd name="connsiteY2" fmla="*/ 919716 h 919716"/>
              <a:gd name="connsiteX3" fmla="*/ 0 w 3279734"/>
              <a:gd name="connsiteY3" fmla="*/ 919716 h 919716"/>
              <a:gd name="connsiteX4" fmla="*/ 0 w 3279734"/>
              <a:gd name="connsiteY4" fmla="*/ 0 h 919716"/>
              <a:gd name="connsiteX0" fmla="*/ 0 w 3279734"/>
              <a:gd name="connsiteY0" fmla="*/ 0 h 919716"/>
              <a:gd name="connsiteX1" fmla="*/ 3279734 w 3279734"/>
              <a:gd name="connsiteY1" fmla="*/ 0 h 919716"/>
              <a:gd name="connsiteX2" fmla="*/ 3279734 w 3279734"/>
              <a:gd name="connsiteY2" fmla="*/ 919716 h 919716"/>
              <a:gd name="connsiteX3" fmla="*/ 1592588 w 3279734"/>
              <a:gd name="connsiteY3" fmla="*/ 919065 h 919716"/>
              <a:gd name="connsiteX4" fmla="*/ 0 w 3279734"/>
              <a:gd name="connsiteY4" fmla="*/ 919716 h 919716"/>
              <a:gd name="connsiteX5" fmla="*/ 0 w 3279734"/>
              <a:gd name="connsiteY5" fmla="*/ 0 h 919716"/>
              <a:gd name="connsiteX0" fmla="*/ 0 w 3279734"/>
              <a:gd name="connsiteY0" fmla="*/ 0 h 2192693"/>
              <a:gd name="connsiteX1" fmla="*/ 3279734 w 3279734"/>
              <a:gd name="connsiteY1" fmla="*/ 0 h 2192693"/>
              <a:gd name="connsiteX2" fmla="*/ 3279734 w 3279734"/>
              <a:gd name="connsiteY2" fmla="*/ 919716 h 2192693"/>
              <a:gd name="connsiteX3" fmla="*/ 2012466 w 3279734"/>
              <a:gd name="connsiteY3" fmla="*/ 2192693 h 2192693"/>
              <a:gd name="connsiteX4" fmla="*/ 0 w 3279734"/>
              <a:gd name="connsiteY4" fmla="*/ 919716 h 2192693"/>
              <a:gd name="connsiteX5" fmla="*/ 0 w 3279734"/>
              <a:gd name="connsiteY5" fmla="*/ 0 h 2192693"/>
              <a:gd name="connsiteX0" fmla="*/ 0 w 3279734"/>
              <a:gd name="connsiteY0" fmla="*/ 0 h 919716"/>
              <a:gd name="connsiteX1" fmla="*/ 3279734 w 3279734"/>
              <a:gd name="connsiteY1" fmla="*/ 0 h 919716"/>
              <a:gd name="connsiteX2" fmla="*/ 3279734 w 3279734"/>
              <a:gd name="connsiteY2" fmla="*/ 919716 h 919716"/>
              <a:gd name="connsiteX3" fmla="*/ 1947152 w 3279734"/>
              <a:gd name="connsiteY3" fmla="*/ 914399 h 919716"/>
              <a:gd name="connsiteX4" fmla="*/ 0 w 3279734"/>
              <a:gd name="connsiteY4" fmla="*/ 919716 h 919716"/>
              <a:gd name="connsiteX5" fmla="*/ 0 w 3279734"/>
              <a:gd name="connsiteY5" fmla="*/ 0 h 919716"/>
              <a:gd name="connsiteX0" fmla="*/ 0 w 3279734"/>
              <a:gd name="connsiteY0" fmla="*/ 0 h 919716"/>
              <a:gd name="connsiteX1" fmla="*/ 3279734 w 3279734"/>
              <a:gd name="connsiteY1" fmla="*/ 0 h 919716"/>
              <a:gd name="connsiteX2" fmla="*/ 3279734 w 3279734"/>
              <a:gd name="connsiteY2" fmla="*/ 919716 h 919716"/>
              <a:gd name="connsiteX3" fmla="*/ 2670273 w 3279734"/>
              <a:gd name="connsiteY3" fmla="*/ 919065 h 919716"/>
              <a:gd name="connsiteX4" fmla="*/ 1947152 w 3279734"/>
              <a:gd name="connsiteY4" fmla="*/ 914399 h 919716"/>
              <a:gd name="connsiteX5" fmla="*/ 0 w 3279734"/>
              <a:gd name="connsiteY5" fmla="*/ 919716 h 919716"/>
              <a:gd name="connsiteX6" fmla="*/ 0 w 3279734"/>
              <a:gd name="connsiteY6" fmla="*/ 0 h 919716"/>
              <a:gd name="connsiteX0" fmla="*/ 0 w 3279734"/>
              <a:gd name="connsiteY0" fmla="*/ 0 h 2262673"/>
              <a:gd name="connsiteX1" fmla="*/ 3279734 w 3279734"/>
              <a:gd name="connsiteY1" fmla="*/ 0 h 2262673"/>
              <a:gd name="connsiteX2" fmla="*/ 3279734 w 3279734"/>
              <a:gd name="connsiteY2" fmla="*/ 919716 h 2262673"/>
              <a:gd name="connsiteX3" fmla="*/ 1951816 w 3279734"/>
              <a:gd name="connsiteY3" fmla="*/ 2262673 h 2262673"/>
              <a:gd name="connsiteX4" fmla="*/ 1947152 w 3279734"/>
              <a:gd name="connsiteY4" fmla="*/ 914399 h 2262673"/>
              <a:gd name="connsiteX5" fmla="*/ 0 w 3279734"/>
              <a:gd name="connsiteY5" fmla="*/ 919716 h 2262673"/>
              <a:gd name="connsiteX6" fmla="*/ 0 w 3279734"/>
              <a:gd name="connsiteY6" fmla="*/ 0 h 2262673"/>
              <a:gd name="connsiteX0" fmla="*/ 0 w 3279734"/>
              <a:gd name="connsiteY0" fmla="*/ 0 h 2262673"/>
              <a:gd name="connsiteX1" fmla="*/ 3279734 w 3279734"/>
              <a:gd name="connsiteY1" fmla="*/ 0 h 2262673"/>
              <a:gd name="connsiteX2" fmla="*/ 3279734 w 3279734"/>
              <a:gd name="connsiteY2" fmla="*/ 919716 h 2262673"/>
              <a:gd name="connsiteX3" fmla="*/ 2488326 w 3279734"/>
              <a:gd name="connsiteY3" fmla="*/ 1707502 h 2262673"/>
              <a:gd name="connsiteX4" fmla="*/ 1951816 w 3279734"/>
              <a:gd name="connsiteY4" fmla="*/ 2262673 h 2262673"/>
              <a:gd name="connsiteX5" fmla="*/ 1947152 w 3279734"/>
              <a:gd name="connsiteY5" fmla="*/ 914399 h 2262673"/>
              <a:gd name="connsiteX6" fmla="*/ 0 w 3279734"/>
              <a:gd name="connsiteY6" fmla="*/ 919716 h 2262673"/>
              <a:gd name="connsiteX7" fmla="*/ 0 w 3279734"/>
              <a:gd name="connsiteY7" fmla="*/ 0 h 2262673"/>
              <a:gd name="connsiteX0" fmla="*/ 0 w 3286093"/>
              <a:gd name="connsiteY0" fmla="*/ 0 h 2262673"/>
              <a:gd name="connsiteX1" fmla="*/ 3279734 w 3286093"/>
              <a:gd name="connsiteY1" fmla="*/ 0 h 2262673"/>
              <a:gd name="connsiteX2" fmla="*/ 3279734 w 3286093"/>
              <a:gd name="connsiteY2" fmla="*/ 919716 h 2262673"/>
              <a:gd name="connsiteX3" fmla="*/ 3286093 w 3286093"/>
              <a:gd name="connsiteY3" fmla="*/ 2253343 h 2262673"/>
              <a:gd name="connsiteX4" fmla="*/ 1951816 w 3286093"/>
              <a:gd name="connsiteY4" fmla="*/ 2262673 h 2262673"/>
              <a:gd name="connsiteX5" fmla="*/ 1947152 w 3286093"/>
              <a:gd name="connsiteY5" fmla="*/ 914399 h 2262673"/>
              <a:gd name="connsiteX6" fmla="*/ 0 w 3286093"/>
              <a:gd name="connsiteY6" fmla="*/ 919716 h 2262673"/>
              <a:gd name="connsiteX7" fmla="*/ 0 w 3286093"/>
              <a:gd name="connsiteY7" fmla="*/ 0 h 2262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86093" h="2262673">
                <a:moveTo>
                  <a:pt x="0" y="0"/>
                </a:moveTo>
                <a:lnTo>
                  <a:pt x="3279734" y="0"/>
                </a:lnTo>
                <a:lnTo>
                  <a:pt x="3279734" y="919716"/>
                </a:lnTo>
                <a:cubicBezTo>
                  <a:pt x="3281854" y="1364258"/>
                  <a:pt x="3283973" y="1808801"/>
                  <a:pt x="3286093" y="2253343"/>
                </a:cubicBezTo>
                <a:lnTo>
                  <a:pt x="1951816" y="2262673"/>
                </a:lnTo>
                <a:cubicBezTo>
                  <a:pt x="1950261" y="1813248"/>
                  <a:pt x="1948707" y="1363824"/>
                  <a:pt x="1947152" y="914399"/>
                </a:cubicBezTo>
                <a:lnTo>
                  <a:pt x="0" y="919716"/>
                </a:lnTo>
                <a:lnTo>
                  <a:pt x="0" y="0"/>
                </a:lnTo>
                <a:close/>
              </a:path>
            </a:pathLst>
          </a:custGeom>
          <a:noFill/>
          <a:ln w="6350" cap="flat" cmpd="sng" algn="ctr">
            <a:solidFill>
              <a:schemeClr val="accent2"/>
            </a:solidFill>
            <a:prstDash val="sysDot"/>
            <a:round/>
            <a:headEnd type="none" w="med" len="med"/>
            <a:tailEnd type="none" w="med" len="med"/>
          </a:ln>
          <a:effectLst>
            <a:glow rad="101600">
              <a:schemeClr val="accent2">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7" name="Rectangle 16">
            <a:extLst>
              <a:ext uri="{FF2B5EF4-FFF2-40B4-BE49-F238E27FC236}">
                <a16:creationId xmlns:a16="http://schemas.microsoft.com/office/drawing/2014/main" id="{980A0AA7-111B-326A-3527-45E162BD2D65}"/>
              </a:ext>
            </a:extLst>
          </p:cNvPr>
          <p:cNvSpPr/>
          <p:nvPr/>
        </p:nvSpPr>
        <p:spPr>
          <a:xfrm>
            <a:off x="1392168" y="1894133"/>
            <a:ext cx="3898228" cy="3135067"/>
          </a:xfrm>
          <a:custGeom>
            <a:avLst/>
            <a:gdLst>
              <a:gd name="connsiteX0" fmla="*/ 0 w 3898228"/>
              <a:gd name="connsiteY0" fmla="*/ 0 h 1420933"/>
              <a:gd name="connsiteX1" fmla="*/ 3898228 w 3898228"/>
              <a:gd name="connsiteY1" fmla="*/ 0 h 1420933"/>
              <a:gd name="connsiteX2" fmla="*/ 3898228 w 3898228"/>
              <a:gd name="connsiteY2" fmla="*/ 1420933 h 1420933"/>
              <a:gd name="connsiteX3" fmla="*/ 0 w 3898228"/>
              <a:gd name="connsiteY3" fmla="*/ 1420933 h 1420933"/>
              <a:gd name="connsiteX4" fmla="*/ 0 w 3898228"/>
              <a:gd name="connsiteY4" fmla="*/ 0 h 1420933"/>
              <a:gd name="connsiteX0" fmla="*/ 0 w 3898228"/>
              <a:gd name="connsiteY0" fmla="*/ 0 h 1420933"/>
              <a:gd name="connsiteX1" fmla="*/ 3898228 w 3898228"/>
              <a:gd name="connsiteY1" fmla="*/ 0 h 1420933"/>
              <a:gd name="connsiteX2" fmla="*/ 3898228 w 3898228"/>
              <a:gd name="connsiteY2" fmla="*/ 1420933 h 1420933"/>
              <a:gd name="connsiteX3" fmla="*/ 2389000 w 3898228"/>
              <a:gd name="connsiteY3" fmla="*/ 1417478 h 1420933"/>
              <a:gd name="connsiteX4" fmla="*/ 0 w 3898228"/>
              <a:gd name="connsiteY4" fmla="*/ 1420933 h 1420933"/>
              <a:gd name="connsiteX5" fmla="*/ 0 w 3898228"/>
              <a:gd name="connsiteY5" fmla="*/ 0 h 1420933"/>
              <a:gd name="connsiteX0" fmla="*/ 0 w 3898228"/>
              <a:gd name="connsiteY0" fmla="*/ 0 h 1420933"/>
              <a:gd name="connsiteX1" fmla="*/ 3898228 w 3898228"/>
              <a:gd name="connsiteY1" fmla="*/ 0 h 1420933"/>
              <a:gd name="connsiteX2" fmla="*/ 3898228 w 3898228"/>
              <a:gd name="connsiteY2" fmla="*/ 1420933 h 1420933"/>
              <a:gd name="connsiteX3" fmla="*/ 3043908 w 3898228"/>
              <a:gd name="connsiteY3" fmla="*/ 1417478 h 1420933"/>
              <a:gd name="connsiteX4" fmla="*/ 2389000 w 3898228"/>
              <a:gd name="connsiteY4" fmla="*/ 1417478 h 1420933"/>
              <a:gd name="connsiteX5" fmla="*/ 0 w 3898228"/>
              <a:gd name="connsiteY5" fmla="*/ 1420933 h 1420933"/>
              <a:gd name="connsiteX6" fmla="*/ 0 w 3898228"/>
              <a:gd name="connsiteY6" fmla="*/ 0 h 1420933"/>
              <a:gd name="connsiteX0" fmla="*/ 0 w 3898228"/>
              <a:gd name="connsiteY0" fmla="*/ 0 h 3135067"/>
              <a:gd name="connsiteX1" fmla="*/ 3898228 w 3898228"/>
              <a:gd name="connsiteY1" fmla="*/ 0 h 3135067"/>
              <a:gd name="connsiteX2" fmla="*/ 3898228 w 3898228"/>
              <a:gd name="connsiteY2" fmla="*/ 1420933 h 3135067"/>
              <a:gd name="connsiteX3" fmla="*/ 2401356 w 3898228"/>
              <a:gd name="connsiteY3" fmla="*/ 3135067 h 3135067"/>
              <a:gd name="connsiteX4" fmla="*/ 2389000 w 3898228"/>
              <a:gd name="connsiteY4" fmla="*/ 1417478 h 3135067"/>
              <a:gd name="connsiteX5" fmla="*/ 0 w 3898228"/>
              <a:gd name="connsiteY5" fmla="*/ 1420933 h 3135067"/>
              <a:gd name="connsiteX6" fmla="*/ 0 w 3898228"/>
              <a:gd name="connsiteY6" fmla="*/ 0 h 3135067"/>
              <a:gd name="connsiteX0" fmla="*/ 0 w 3898228"/>
              <a:gd name="connsiteY0" fmla="*/ 0 h 3135067"/>
              <a:gd name="connsiteX1" fmla="*/ 3898228 w 3898228"/>
              <a:gd name="connsiteY1" fmla="*/ 0 h 3135067"/>
              <a:gd name="connsiteX2" fmla="*/ 3884233 w 3898228"/>
              <a:gd name="connsiteY2" fmla="*/ 3123770 h 3135067"/>
              <a:gd name="connsiteX3" fmla="*/ 2401356 w 3898228"/>
              <a:gd name="connsiteY3" fmla="*/ 3135067 h 3135067"/>
              <a:gd name="connsiteX4" fmla="*/ 2389000 w 3898228"/>
              <a:gd name="connsiteY4" fmla="*/ 1417478 h 3135067"/>
              <a:gd name="connsiteX5" fmla="*/ 0 w 3898228"/>
              <a:gd name="connsiteY5" fmla="*/ 1420933 h 3135067"/>
              <a:gd name="connsiteX6" fmla="*/ 0 w 3898228"/>
              <a:gd name="connsiteY6" fmla="*/ 0 h 3135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98228" h="3135067">
                <a:moveTo>
                  <a:pt x="0" y="0"/>
                </a:moveTo>
                <a:lnTo>
                  <a:pt x="3898228" y="0"/>
                </a:lnTo>
                <a:lnTo>
                  <a:pt x="3884233" y="3123770"/>
                </a:lnTo>
                <a:lnTo>
                  <a:pt x="2401356" y="3135067"/>
                </a:lnTo>
                <a:cubicBezTo>
                  <a:pt x="2397237" y="2562537"/>
                  <a:pt x="2393119" y="1990008"/>
                  <a:pt x="2389000" y="1417478"/>
                </a:cubicBezTo>
                <a:lnTo>
                  <a:pt x="0" y="1420933"/>
                </a:lnTo>
                <a:lnTo>
                  <a:pt x="0" y="0"/>
                </a:lnTo>
                <a:close/>
              </a:path>
            </a:pathLst>
          </a:custGeom>
          <a:noFill/>
          <a:ln w="6350" cap="flat" cmpd="sng" algn="ctr">
            <a:solidFill>
              <a:srgbClr val="7030A0"/>
            </a:solidFill>
            <a:prstDash val="sysDot"/>
            <a:round/>
            <a:headEnd type="none" w="med" len="med"/>
            <a:tailEnd type="none" w="med" len="med"/>
          </a:ln>
          <a:effectLst>
            <a:glow rad="101600">
              <a:srgbClr val="7030A0">
                <a:alpha val="40000"/>
              </a:srgb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Tree>
    <p:extLst>
      <p:ext uri="{BB962C8B-B14F-4D97-AF65-F5344CB8AC3E}">
        <p14:creationId xmlns:p14="http://schemas.microsoft.com/office/powerpoint/2010/main" val="39130004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404631" y="164860"/>
            <a:ext cx="10515600" cy="1325563"/>
          </a:xfrm>
        </p:spPr>
        <p:txBody>
          <a:bodyPr/>
          <a:lstStyle/>
          <a:p>
            <a:r>
              <a:rPr lang="en-IE"/>
              <a:t>Python while True loops</a:t>
            </a:r>
          </a:p>
        </p:txBody>
      </p:sp>
      <p:sp>
        <p:nvSpPr>
          <p:cNvPr id="3" name="Text Placeholder 2">
            <a:extLst>
              <a:ext uri="{FF2B5EF4-FFF2-40B4-BE49-F238E27FC236}">
                <a16:creationId xmlns:a16="http://schemas.microsoft.com/office/drawing/2014/main" id="{035A7E7D-3737-CB84-A152-04E0B7C95361}"/>
              </a:ext>
            </a:extLst>
          </p:cNvPr>
          <p:cNvSpPr>
            <a:spLocks noGrp="1"/>
          </p:cNvSpPr>
          <p:nvPr>
            <p:ph type="body" sz="quarter" idx="11"/>
          </p:nvPr>
        </p:nvSpPr>
        <p:spPr>
          <a:xfrm>
            <a:off x="533218" y="1374671"/>
            <a:ext cx="10258426" cy="1099227"/>
          </a:xfrm>
        </p:spPr>
        <p:txBody>
          <a:bodyPr vert="horz" lIns="91440" tIns="45720" rIns="91440" bIns="45720" rtlCol="0" anchor="t">
            <a:normAutofit/>
          </a:bodyPr>
          <a:lstStyle/>
          <a:p>
            <a:pPr marL="0" indent="0">
              <a:buNone/>
            </a:pPr>
            <a:r>
              <a:rPr lang="it-IT" sz="2100" dirty="0" err="1"/>
              <a:t>You</a:t>
            </a:r>
            <a:r>
              <a:rPr lang="it-IT" sz="2100" dirty="0"/>
              <a:t> can use a</a:t>
            </a:r>
            <a:r>
              <a:rPr lang="en-IE" sz="2100" dirty="0"/>
              <a:t> “</a:t>
            </a:r>
            <a:r>
              <a:rPr lang="it-IT" sz="2100" dirty="0" err="1"/>
              <a:t>while</a:t>
            </a:r>
            <a:r>
              <a:rPr lang="it-IT" sz="2100" dirty="0"/>
              <a:t> True</a:t>
            </a:r>
            <a:r>
              <a:rPr lang="en-IE" sz="2100" dirty="0"/>
              <a:t>”</a:t>
            </a:r>
            <a:r>
              <a:rPr lang="it-IT" sz="2100" dirty="0"/>
              <a:t> </a:t>
            </a:r>
            <a:r>
              <a:rPr lang="en-IE" sz="2100" dirty="0"/>
              <a:t>to keep executing some Python commands/block of code repeatedly forever. Its behaviour is exactly like the “forever” block in Scratch.</a:t>
            </a:r>
          </a:p>
        </p:txBody>
      </p:sp>
      <p:pic>
        <p:nvPicPr>
          <p:cNvPr id="9" name="Picture 8">
            <a:extLst>
              <a:ext uri="{FF2B5EF4-FFF2-40B4-BE49-F238E27FC236}">
                <a16:creationId xmlns:a16="http://schemas.microsoft.com/office/drawing/2014/main" id="{51571128-BF29-F931-F13B-C13B7C2A0B6B}"/>
              </a:ext>
            </a:extLst>
          </p:cNvPr>
          <p:cNvPicPr>
            <a:picLocks noChangeAspect="1"/>
          </p:cNvPicPr>
          <p:nvPr/>
        </p:nvPicPr>
        <p:blipFill>
          <a:blip r:embed="rId3"/>
          <a:stretch>
            <a:fillRect/>
          </a:stretch>
        </p:blipFill>
        <p:spPr>
          <a:xfrm>
            <a:off x="1150907" y="4419336"/>
            <a:ext cx="2082192" cy="1286332"/>
          </a:xfrm>
          <a:prstGeom prst="rect">
            <a:avLst/>
          </a:prstGeom>
        </p:spPr>
      </p:pic>
      <p:pic>
        <p:nvPicPr>
          <p:cNvPr id="7" name="Picture 6" descr="A cartoon of a bird&#10;&#10;Description automatically generated with low confidence">
            <a:extLst>
              <a:ext uri="{FF2B5EF4-FFF2-40B4-BE49-F238E27FC236}">
                <a16:creationId xmlns:a16="http://schemas.microsoft.com/office/drawing/2014/main" id="{B3191D7A-7974-C012-0112-0AC946176436}"/>
              </a:ext>
            </a:extLst>
          </p:cNvPr>
          <p:cNvPicPr>
            <a:picLocks noChangeAspect="1"/>
          </p:cNvPicPr>
          <p:nvPr/>
        </p:nvPicPr>
        <p:blipFill>
          <a:blip r:embed="rId4"/>
          <a:stretch>
            <a:fillRect/>
          </a:stretch>
        </p:blipFill>
        <p:spPr>
          <a:xfrm>
            <a:off x="9675070" y="3703442"/>
            <a:ext cx="1245161" cy="810105"/>
          </a:xfrm>
          <a:prstGeom prst="rect">
            <a:avLst/>
          </a:prstGeom>
        </p:spPr>
      </p:pic>
      <p:pic>
        <p:nvPicPr>
          <p:cNvPr id="8" name="Picture 7" descr="A cartoon of a bird&#10;&#10;Description automatically generated with low confidence">
            <a:extLst>
              <a:ext uri="{FF2B5EF4-FFF2-40B4-BE49-F238E27FC236}">
                <a16:creationId xmlns:a16="http://schemas.microsoft.com/office/drawing/2014/main" id="{A2E47565-4C9F-444B-D354-937C74870115}"/>
              </a:ext>
            </a:extLst>
          </p:cNvPr>
          <p:cNvPicPr>
            <a:picLocks noChangeAspect="1"/>
          </p:cNvPicPr>
          <p:nvPr/>
        </p:nvPicPr>
        <p:blipFill>
          <a:blip r:embed="rId4"/>
          <a:stretch>
            <a:fillRect/>
          </a:stretch>
        </p:blipFill>
        <p:spPr>
          <a:xfrm>
            <a:off x="9662096" y="3700196"/>
            <a:ext cx="1245161" cy="810105"/>
          </a:xfrm>
          <a:prstGeom prst="rect">
            <a:avLst/>
          </a:prstGeom>
        </p:spPr>
      </p:pic>
      <p:pic>
        <p:nvPicPr>
          <p:cNvPr id="10" name="Picture 9" descr="A cartoon of a bird&#10;&#10;Description automatically generated with low confidence">
            <a:extLst>
              <a:ext uri="{FF2B5EF4-FFF2-40B4-BE49-F238E27FC236}">
                <a16:creationId xmlns:a16="http://schemas.microsoft.com/office/drawing/2014/main" id="{89EBC860-F90E-29BA-A0B9-EE220BE37E62}"/>
              </a:ext>
            </a:extLst>
          </p:cNvPr>
          <p:cNvPicPr>
            <a:picLocks noChangeAspect="1"/>
          </p:cNvPicPr>
          <p:nvPr/>
        </p:nvPicPr>
        <p:blipFill>
          <a:blip r:embed="rId4"/>
          <a:stretch>
            <a:fillRect/>
          </a:stretch>
        </p:blipFill>
        <p:spPr>
          <a:xfrm>
            <a:off x="9671827" y="3700199"/>
            <a:ext cx="1245161" cy="810105"/>
          </a:xfrm>
          <a:prstGeom prst="rect">
            <a:avLst/>
          </a:prstGeom>
        </p:spPr>
      </p:pic>
      <p:pic>
        <p:nvPicPr>
          <p:cNvPr id="13" name="Picture 12">
            <a:extLst>
              <a:ext uri="{FF2B5EF4-FFF2-40B4-BE49-F238E27FC236}">
                <a16:creationId xmlns:a16="http://schemas.microsoft.com/office/drawing/2014/main" id="{D2BE02B4-BC2D-2455-47D4-4B953F61CEC6}"/>
              </a:ext>
            </a:extLst>
          </p:cNvPr>
          <p:cNvPicPr>
            <a:picLocks noChangeAspect="1"/>
          </p:cNvPicPr>
          <p:nvPr/>
        </p:nvPicPr>
        <p:blipFill>
          <a:blip r:embed="rId5"/>
          <a:stretch>
            <a:fillRect/>
          </a:stretch>
        </p:blipFill>
        <p:spPr>
          <a:xfrm>
            <a:off x="8286066" y="2605708"/>
            <a:ext cx="1936802" cy="457435"/>
          </a:xfrm>
          <a:prstGeom prst="rect">
            <a:avLst/>
          </a:prstGeom>
        </p:spPr>
      </p:pic>
      <p:sp>
        <p:nvSpPr>
          <p:cNvPr id="15" name="condition 1">
            <a:extLst>
              <a:ext uri="{FF2B5EF4-FFF2-40B4-BE49-F238E27FC236}">
                <a16:creationId xmlns:a16="http://schemas.microsoft.com/office/drawing/2014/main" id="{033344FA-047C-62DC-1ED3-A69A7A04E340}"/>
              </a:ext>
            </a:extLst>
          </p:cNvPr>
          <p:cNvSpPr/>
          <p:nvPr/>
        </p:nvSpPr>
        <p:spPr>
          <a:xfrm>
            <a:off x="1817273" y="2955597"/>
            <a:ext cx="4169352" cy="473400"/>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6" name="condition 2">
            <a:extLst>
              <a:ext uri="{FF2B5EF4-FFF2-40B4-BE49-F238E27FC236}">
                <a16:creationId xmlns:a16="http://schemas.microsoft.com/office/drawing/2014/main" id="{73879988-3C8F-DC4E-F620-1BADF7A807BA}"/>
              </a:ext>
            </a:extLst>
          </p:cNvPr>
          <p:cNvSpPr/>
          <p:nvPr/>
        </p:nvSpPr>
        <p:spPr>
          <a:xfrm>
            <a:off x="1817610" y="3365116"/>
            <a:ext cx="3929519" cy="473400"/>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7" name="start button">
            <a:extLst>
              <a:ext uri="{FF2B5EF4-FFF2-40B4-BE49-F238E27FC236}">
                <a16:creationId xmlns:a16="http://schemas.microsoft.com/office/drawing/2014/main" id="{0A5C2BED-FEF8-EA63-02DD-32786B5054E1}"/>
              </a:ext>
            </a:extLst>
          </p:cNvPr>
          <p:cNvSpPr/>
          <p:nvPr/>
        </p:nvSpPr>
        <p:spPr>
          <a:xfrm>
            <a:off x="8282685" y="2589743"/>
            <a:ext cx="723414" cy="473400"/>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8" name="stop button">
            <a:extLst>
              <a:ext uri="{FF2B5EF4-FFF2-40B4-BE49-F238E27FC236}">
                <a16:creationId xmlns:a16="http://schemas.microsoft.com/office/drawing/2014/main" id="{4FD51FA1-4D36-94A2-DD67-CF89B05B174C}"/>
              </a:ext>
            </a:extLst>
          </p:cNvPr>
          <p:cNvSpPr/>
          <p:nvPr/>
        </p:nvSpPr>
        <p:spPr>
          <a:xfrm>
            <a:off x="9397644" y="2589745"/>
            <a:ext cx="723413" cy="473400"/>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9" name="while true">
            <a:extLst>
              <a:ext uri="{FF2B5EF4-FFF2-40B4-BE49-F238E27FC236}">
                <a16:creationId xmlns:a16="http://schemas.microsoft.com/office/drawing/2014/main" id="{54DEA7BB-2764-9BC2-6106-A6BE38A5D27F}"/>
              </a:ext>
            </a:extLst>
          </p:cNvPr>
          <p:cNvSpPr/>
          <p:nvPr/>
        </p:nvSpPr>
        <p:spPr>
          <a:xfrm>
            <a:off x="1140460" y="2530547"/>
            <a:ext cx="1678373" cy="473400"/>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pic>
        <p:nvPicPr>
          <p:cNvPr id="5" name="hand for click" descr="A hand cursor on a black background&#10;&#10;Description automatically generated">
            <a:extLst>
              <a:ext uri="{FF2B5EF4-FFF2-40B4-BE49-F238E27FC236}">
                <a16:creationId xmlns:a16="http://schemas.microsoft.com/office/drawing/2014/main" id="{AACE7B74-D30E-F1B2-8842-2F6166C33A4F}"/>
              </a:ext>
            </a:extLst>
          </p:cNvPr>
          <p:cNvPicPr>
            <a:picLocks noChangeAspect="1"/>
          </p:cNvPicPr>
          <p:nvPr/>
        </p:nvPicPr>
        <p:blipFill>
          <a:blip r:embed="rId6"/>
          <a:stretch>
            <a:fillRect/>
          </a:stretch>
        </p:blipFill>
        <p:spPr>
          <a:xfrm>
            <a:off x="8142265" y="2660945"/>
            <a:ext cx="1099228" cy="1099228"/>
          </a:xfrm>
          <a:prstGeom prst="rect">
            <a:avLst/>
          </a:prstGeom>
        </p:spPr>
      </p:pic>
      <p:sp>
        <p:nvSpPr>
          <p:cNvPr id="11" name="TextBox 10">
            <a:extLst>
              <a:ext uri="{FF2B5EF4-FFF2-40B4-BE49-F238E27FC236}">
                <a16:creationId xmlns:a16="http://schemas.microsoft.com/office/drawing/2014/main" id="{381B6E5F-8FA2-D889-D280-A9538A4C5476}"/>
              </a:ext>
            </a:extLst>
          </p:cNvPr>
          <p:cNvSpPr txBox="1"/>
          <p:nvPr/>
        </p:nvSpPr>
        <p:spPr>
          <a:xfrm>
            <a:off x="1150907" y="2619702"/>
            <a:ext cx="6096000" cy="1154932"/>
          </a:xfrm>
          <a:prstGeom prst="rect">
            <a:avLst/>
          </a:prstGeom>
          <a:noFill/>
        </p:spPr>
        <p:txBody>
          <a:bodyPr wrap="square">
            <a:spAutoFit/>
          </a:bodyPr>
          <a:lstStyle/>
          <a:p>
            <a:pPr>
              <a:lnSpc>
                <a:spcPct val="90000"/>
              </a:lnSpc>
              <a:spcBef>
                <a:spcPts val="1200"/>
              </a:spcBef>
              <a:buClr>
                <a:schemeClr val="tx2"/>
              </a:buClr>
              <a:buSzPts val="2000"/>
            </a:pPr>
            <a:r>
              <a:rPr lang="en-GB" sz="1800" b="1">
                <a:latin typeface="Courier" panose="02070309020205020404" pitchFamily="49" charset="0"/>
              </a:rPr>
              <a:t>while True:</a:t>
            </a:r>
          </a:p>
          <a:p>
            <a:pPr>
              <a:lnSpc>
                <a:spcPct val="90000"/>
              </a:lnSpc>
              <a:spcBef>
                <a:spcPts val="1200"/>
              </a:spcBef>
              <a:buClr>
                <a:schemeClr val="tx2"/>
              </a:buClr>
              <a:buSzPts val="2000"/>
            </a:pPr>
            <a:r>
              <a:rPr lang="en-GB">
                <a:solidFill>
                  <a:srgbClr val="008000"/>
                </a:solidFill>
                <a:latin typeface="Courier" panose="02070309020205020404" pitchFamily="49" charset="0"/>
              </a:rPr>
              <a:t>    </a:t>
            </a:r>
            <a:r>
              <a:rPr lang="en-GB" err="1">
                <a:solidFill>
                  <a:srgbClr val="1A6EB6"/>
                </a:solidFill>
                <a:latin typeface="Courier" panose="02070309020205020404" pitchFamily="49" charset="0"/>
              </a:rPr>
              <a:t>self</a:t>
            </a:r>
            <a:r>
              <a:rPr lang="en-GB" err="1">
                <a:latin typeface="Courier" panose="02070309020205020404" pitchFamily="49" charset="0"/>
              </a:rPr>
              <a:t>.</a:t>
            </a:r>
            <a:r>
              <a:rPr lang="en-GB" err="1">
                <a:solidFill>
                  <a:srgbClr val="1A6EB6"/>
                </a:solidFill>
                <a:latin typeface="Courier" panose="02070309020205020404" pitchFamily="49" charset="0"/>
              </a:rPr>
              <a:t>glide_to_xy</a:t>
            </a:r>
            <a:r>
              <a:rPr lang="en-GB">
                <a:latin typeface="Courier" panose="02070309020205020404" pitchFamily="49" charset="0"/>
              </a:rPr>
              <a:t>(-</a:t>
            </a:r>
            <a:r>
              <a:rPr lang="en-GB">
                <a:solidFill>
                  <a:srgbClr val="1A6EB6"/>
                </a:solidFill>
                <a:latin typeface="Courier" panose="02070309020205020404" pitchFamily="49" charset="0"/>
              </a:rPr>
              <a:t>100</a:t>
            </a:r>
            <a:r>
              <a:rPr lang="en-GB">
                <a:latin typeface="Courier" panose="02070309020205020404" pitchFamily="49" charset="0"/>
              </a:rPr>
              <a:t>, -</a:t>
            </a:r>
            <a:r>
              <a:rPr lang="en-GB">
                <a:solidFill>
                  <a:srgbClr val="1A6EB6"/>
                </a:solidFill>
                <a:latin typeface="Courier" panose="02070309020205020404" pitchFamily="49" charset="0"/>
              </a:rPr>
              <a:t>100</a:t>
            </a:r>
            <a:r>
              <a:rPr lang="en-GB">
                <a:latin typeface="Courier" panose="02070309020205020404" pitchFamily="49" charset="0"/>
              </a:rPr>
              <a:t>, </a:t>
            </a:r>
            <a:r>
              <a:rPr lang="en-GB">
                <a:solidFill>
                  <a:srgbClr val="1A6EB6"/>
                </a:solidFill>
                <a:latin typeface="Courier" panose="02070309020205020404" pitchFamily="49" charset="0"/>
              </a:rPr>
              <a:t>2</a:t>
            </a:r>
            <a:r>
              <a:rPr lang="en-GB">
                <a:latin typeface="Courier" panose="02070309020205020404" pitchFamily="49" charset="0"/>
              </a:rPr>
              <a:t>)</a:t>
            </a:r>
          </a:p>
          <a:p>
            <a:pPr>
              <a:lnSpc>
                <a:spcPct val="90000"/>
              </a:lnSpc>
              <a:spcBef>
                <a:spcPts val="1200"/>
              </a:spcBef>
              <a:buClr>
                <a:schemeClr val="tx2"/>
              </a:buClr>
              <a:buSzPts val="2000"/>
            </a:pPr>
            <a:r>
              <a:rPr lang="en-GB">
                <a:solidFill>
                  <a:srgbClr val="008000"/>
                </a:solidFill>
                <a:latin typeface="Courier" panose="02070309020205020404" pitchFamily="49" charset="0"/>
              </a:rPr>
              <a:t>    </a:t>
            </a:r>
            <a:r>
              <a:rPr lang="en-GB" err="1">
                <a:solidFill>
                  <a:srgbClr val="1A6EB6"/>
                </a:solidFill>
                <a:latin typeface="Courier" panose="02070309020205020404" pitchFamily="49" charset="0"/>
              </a:rPr>
              <a:t>self</a:t>
            </a:r>
            <a:r>
              <a:rPr lang="en-GB" err="1">
                <a:latin typeface="Courier" panose="02070309020205020404" pitchFamily="49" charset="0"/>
              </a:rPr>
              <a:t>.</a:t>
            </a:r>
            <a:r>
              <a:rPr lang="en-GB" err="1">
                <a:solidFill>
                  <a:srgbClr val="1A6EB6"/>
                </a:solidFill>
                <a:latin typeface="Courier" panose="02070309020205020404" pitchFamily="49" charset="0"/>
              </a:rPr>
              <a:t>glide_to_xy</a:t>
            </a:r>
            <a:r>
              <a:rPr lang="en-GB">
                <a:latin typeface="Courier" panose="02070309020205020404" pitchFamily="49" charset="0"/>
              </a:rPr>
              <a:t>(</a:t>
            </a:r>
            <a:r>
              <a:rPr lang="en-GB">
                <a:solidFill>
                  <a:srgbClr val="1A6EB6"/>
                </a:solidFill>
                <a:latin typeface="Courier" panose="02070309020205020404" pitchFamily="49" charset="0"/>
              </a:rPr>
              <a:t>100</a:t>
            </a:r>
            <a:r>
              <a:rPr lang="en-GB">
                <a:latin typeface="Courier" panose="02070309020205020404" pitchFamily="49" charset="0"/>
              </a:rPr>
              <a:t>, </a:t>
            </a:r>
            <a:r>
              <a:rPr lang="en-GB">
                <a:solidFill>
                  <a:srgbClr val="1A6EB6"/>
                </a:solidFill>
                <a:latin typeface="Courier" panose="02070309020205020404" pitchFamily="49" charset="0"/>
              </a:rPr>
              <a:t>100</a:t>
            </a:r>
            <a:r>
              <a:rPr lang="en-GB">
                <a:latin typeface="Courier" panose="02070309020205020404" pitchFamily="49" charset="0"/>
              </a:rPr>
              <a:t>,</a:t>
            </a:r>
            <a:r>
              <a:rPr lang="en-GB">
                <a:solidFill>
                  <a:srgbClr val="1A6EB6"/>
                </a:solidFill>
                <a:latin typeface="Courier" panose="02070309020205020404" pitchFamily="49" charset="0"/>
              </a:rPr>
              <a:t> 2</a:t>
            </a:r>
            <a:r>
              <a:rPr lang="en-GB">
                <a:latin typeface="Courier" panose="02070309020205020404" pitchFamily="49" charset="0"/>
              </a:rPr>
              <a:t>)</a:t>
            </a:r>
          </a:p>
        </p:txBody>
      </p:sp>
      <p:pic>
        <p:nvPicPr>
          <p:cNvPr id="6" name="Picture 5" descr="A blue square with white arrows&#10;&#10;Description automatically generated with medium confidence">
            <a:extLst>
              <a:ext uri="{FF2B5EF4-FFF2-40B4-BE49-F238E27FC236}">
                <a16:creationId xmlns:a16="http://schemas.microsoft.com/office/drawing/2014/main" id="{DEBAC45A-C188-E5CC-CD00-DC3E47D95EF3}"/>
              </a:ext>
            </a:extLst>
          </p:cNvPr>
          <p:cNvPicPr>
            <a:picLocks noChangeAspect="1"/>
          </p:cNvPicPr>
          <p:nvPr/>
        </p:nvPicPr>
        <p:blipFill>
          <a:blip r:embed="rId7"/>
          <a:stretch>
            <a:fillRect/>
          </a:stretch>
        </p:blipFill>
        <p:spPr>
          <a:xfrm>
            <a:off x="553583" y="3052454"/>
            <a:ext cx="346995" cy="346995"/>
          </a:xfrm>
          <a:prstGeom prst="rect">
            <a:avLst/>
          </a:prstGeom>
        </p:spPr>
      </p:pic>
      <p:pic>
        <p:nvPicPr>
          <p:cNvPr id="12" name="Picture 11" descr="A yellow letter on a black background&#10;&#10;Description automatically generated with medium confidence">
            <a:extLst>
              <a:ext uri="{FF2B5EF4-FFF2-40B4-BE49-F238E27FC236}">
                <a16:creationId xmlns:a16="http://schemas.microsoft.com/office/drawing/2014/main" id="{DD1720CA-256F-73D7-A18F-45D29D102502}"/>
              </a:ext>
            </a:extLst>
          </p:cNvPr>
          <p:cNvPicPr>
            <a:picLocks noChangeAspect="1"/>
          </p:cNvPicPr>
          <p:nvPr/>
        </p:nvPicPr>
        <p:blipFill>
          <a:blip r:embed="rId8"/>
          <a:stretch>
            <a:fillRect/>
          </a:stretch>
        </p:blipFill>
        <p:spPr>
          <a:xfrm>
            <a:off x="473073" y="4758552"/>
            <a:ext cx="550546" cy="550546"/>
          </a:xfrm>
          <a:prstGeom prst="rect">
            <a:avLst/>
          </a:prstGeom>
        </p:spPr>
      </p:pic>
      <p:pic>
        <p:nvPicPr>
          <p:cNvPr id="14" name="Picture 13" descr="A blue arrow pointing to the right&#10;&#10;Description automatically generated">
            <a:extLst>
              <a:ext uri="{FF2B5EF4-FFF2-40B4-BE49-F238E27FC236}">
                <a16:creationId xmlns:a16="http://schemas.microsoft.com/office/drawing/2014/main" id="{CBFDB058-3067-57D4-99E7-5A4B87E0C46A}"/>
              </a:ext>
            </a:extLst>
          </p:cNvPr>
          <p:cNvPicPr>
            <a:picLocks noChangeAspect="1"/>
          </p:cNvPicPr>
          <p:nvPr/>
        </p:nvPicPr>
        <p:blipFill>
          <a:blip r:embed="rId9"/>
          <a:stretch>
            <a:fillRect/>
          </a:stretch>
        </p:blipFill>
        <p:spPr>
          <a:xfrm rot="5400000">
            <a:off x="387420" y="3717809"/>
            <a:ext cx="708741" cy="708741"/>
          </a:xfrm>
          <a:prstGeom prst="rect">
            <a:avLst/>
          </a:prstGeom>
        </p:spPr>
      </p:pic>
      <p:pic>
        <p:nvPicPr>
          <p:cNvPr id="20" name="Picture 19">
            <a:extLst>
              <a:ext uri="{FF2B5EF4-FFF2-40B4-BE49-F238E27FC236}">
                <a16:creationId xmlns:a16="http://schemas.microsoft.com/office/drawing/2014/main" id="{8DA03C44-1E0B-9D86-1A3A-20F893AFB612}"/>
              </a:ext>
            </a:extLst>
          </p:cNvPr>
          <p:cNvPicPr>
            <a:picLocks noChangeAspect="1"/>
          </p:cNvPicPr>
          <p:nvPr/>
        </p:nvPicPr>
        <p:blipFill>
          <a:blip r:embed="rId10"/>
          <a:stretch>
            <a:fillRect/>
          </a:stretch>
        </p:blipFill>
        <p:spPr>
          <a:xfrm>
            <a:off x="1105892" y="4392542"/>
            <a:ext cx="2413124" cy="1339919"/>
          </a:xfrm>
          <a:prstGeom prst="rect">
            <a:avLst/>
          </a:prstGeom>
        </p:spPr>
      </p:pic>
    </p:spTree>
    <p:extLst>
      <p:ext uri="{BB962C8B-B14F-4D97-AF65-F5344CB8AC3E}">
        <p14:creationId xmlns:p14="http://schemas.microsoft.com/office/powerpoint/2010/main" val="3287608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1" presetClass="entr" presetSubtype="0" fill="hold" grpId="0" nodeType="afterEffect">
                                  <p:stCondLst>
                                    <p:cond delay="500"/>
                                  </p:stCondLst>
                                  <p:childTnLst>
                                    <p:set>
                                      <p:cBhvr>
                                        <p:cTn id="12" dur="1" fill="hold">
                                          <p:stCondLst>
                                            <p:cond delay="0"/>
                                          </p:stCondLst>
                                        </p:cTn>
                                        <p:tgtEl>
                                          <p:spTgt spid="17"/>
                                        </p:tgtEl>
                                        <p:attrNameLst>
                                          <p:attrName>style.visibility</p:attrName>
                                        </p:attrNameLst>
                                      </p:cBhvr>
                                      <p:to>
                                        <p:strVal val="visible"/>
                                      </p:to>
                                    </p:set>
                                  </p:childTnLst>
                                </p:cTn>
                              </p:par>
                            </p:childTnLst>
                          </p:cTn>
                        </p:par>
                        <p:par>
                          <p:cTn id="13" fill="hold">
                            <p:stCondLst>
                              <p:cond delay="1000"/>
                            </p:stCondLst>
                            <p:childTnLst>
                              <p:par>
                                <p:cTn id="14" presetID="10" presetClass="exit" presetSubtype="0" fill="hold" nodeType="afterEffect">
                                  <p:stCondLst>
                                    <p:cond delay="0"/>
                                  </p:stCondLst>
                                  <p:childTnLst>
                                    <p:animEffect transition="out" filter="fade">
                                      <p:cBhvr>
                                        <p:cTn id="15" dur="500"/>
                                        <p:tgtEl>
                                          <p:spTgt spid="5"/>
                                        </p:tgtEl>
                                      </p:cBhvr>
                                    </p:animEffect>
                                    <p:set>
                                      <p:cBhvr>
                                        <p:cTn id="16" dur="1" fill="hold">
                                          <p:stCondLst>
                                            <p:cond delay="499"/>
                                          </p:stCondLst>
                                        </p:cTn>
                                        <p:tgtEl>
                                          <p:spTgt spid="5"/>
                                        </p:tgtEl>
                                        <p:attrNameLst>
                                          <p:attrName>style.visibility</p:attrName>
                                        </p:attrNameLst>
                                      </p:cBhvr>
                                      <p:to>
                                        <p:strVal val="hidden"/>
                                      </p:to>
                                    </p:set>
                                  </p:childTnLst>
                                </p:cTn>
                              </p:par>
                            </p:childTnLst>
                          </p:cTn>
                        </p:par>
                        <p:par>
                          <p:cTn id="17" fill="hold">
                            <p:stCondLst>
                              <p:cond delay="1500"/>
                            </p:stCondLst>
                            <p:childTnLst>
                              <p:par>
                                <p:cTn id="18" presetID="1" presetClass="entr" presetSubtype="0"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childTnLst>
                                </p:cTn>
                              </p:par>
                            </p:childTnLst>
                          </p:cTn>
                        </p:par>
                        <p:par>
                          <p:cTn id="22" fill="hold">
                            <p:stCondLst>
                              <p:cond delay="1500"/>
                            </p:stCondLst>
                            <p:childTnLst>
                              <p:par>
                                <p:cTn id="23" presetID="42" presetClass="path" presetSubtype="0" fill="hold" nodeType="afterEffect">
                                  <p:stCondLst>
                                    <p:cond delay="0"/>
                                  </p:stCondLst>
                                  <p:childTnLst>
                                    <p:animMotion origin="layout" path="M -1.45833E-6 -4.07407E-6 L -0.14023 0.1875 " pathEditMode="relative" rAng="0" ptsTypes="AA">
                                      <p:cBhvr>
                                        <p:cTn id="24" dur="2000" fill="hold"/>
                                        <p:tgtEl>
                                          <p:spTgt spid="7"/>
                                        </p:tgtEl>
                                        <p:attrNameLst>
                                          <p:attrName>ppt_x</p:attrName>
                                          <p:attrName>ppt_y</p:attrName>
                                        </p:attrNameLst>
                                      </p:cBhvr>
                                      <p:rCtr x="-7018" y="9375"/>
                                    </p:animMotion>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par>
                          <p:cTn id="27" fill="hold">
                            <p:stCondLst>
                              <p:cond delay="3500"/>
                            </p:stCondLst>
                            <p:childTnLst>
                              <p:par>
                                <p:cTn id="28" presetID="42" presetClass="path" presetSubtype="0" fill="hold" nodeType="afterEffect">
                                  <p:stCondLst>
                                    <p:cond delay="0"/>
                                  </p:stCondLst>
                                  <p:childTnLst>
                                    <p:animMotion origin="layout" path="M -0.14023 0.1875 L -1.45833E-6 -4.07407E-6 " pathEditMode="relative" rAng="0" ptsTypes="AA">
                                      <p:cBhvr>
                                        <p:cTn id="29" dur="2000" fill="hold"/>
                                        <p:tgtEl>
                                          <p:spTgt spid="7"/>
                                        </p:tgtEl>
                                        <p:attrNameLst>
                                          <p:attrName>ppt_x</p:attrName>
                                          <p:attrName>ppt_y</p:attrName>
                                        </p:attrNameLst>
                                      </p:cBhvr>
                                      <p:rCtr x="7005" y="-9375"/>
                                    </p:animMotion>
                                  </p:childTnLst>
                                </p:cTn>
                              </p:par>
                              <p:par>
                                <p:cTn id="30" presetID="1"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childTnLst>
                                </p:cTn>
                              </p:par>
                              <p:par>
                                <p:cTn id="32" presetID="1" presetClass="exit" presetSubtype="0" fill="hold" grpId="1" nodeType="withEffect">
                                  <p:stCondLst>
                                    <p:cond delay="0"/>
                                  </p:stCondLst>
                                  <p:childTnLst>
                                    <p:set>
                                      <p:cBhvr>
                                        <p:cTn id="33" dur="1" fill="hold">
                                          <p:stCondLst>
                                            <p:cond delay="0"/>
                                          </p:stCondLst>
                                        </p:cTn>
                                        <p:tgtEl>
                                          <p:spTgt spid="15"/>
                                        </p:tgtEl>
                                        <p:attrNameLst>
                                          <p:attrName>style.visibility</p:attrName>
                                        </p:attrNameLst>
                                      </p:cBhvr>
                                      <p:to>
                                        <p:strVal val="hidden"/>
                                      </p:to>
                                    </p:set>
                                  </p:childTnLst>
                                </p:cTn>
                              </p:par>
                            </p:childTnLst>
                          </p:cTn>
                        </p:par>
                        <p:par>
                          <p:cTn id="34" fill="hold">
                            <p:stCondLst>
                              <p:cond delay="5500"/>
                            </p:stCondLst>
                            <p:childTnLst>
                              <p:par>
                                <p:cTn id="35" presetID="1" presetClass="exit" presetSubtype="0" fill="hold" nodeType="afterEffect">
                                  <p:stCondLst>
                                    <p:cond delay="0"/>
                                  </p:stCondLst>
                                  <p:childTnLst>
                                    <p:set>
                                      <p:cBhvr>
                                        <p:cTn id="36" dur="1" fill="hold">
                                          <p:stCondLst>
                                            <p:cond delay="0"/>
                                          </p:stCondLst>
                                        </p:cTn>
                                        <p:tgtEl>
                                          <p:spTgt spid="7"/>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16"/>
                                        </p:tgtEl>
                                        <p:attrNameLst>
                                          <p:attrName>style.visibility</p:attrName>
                                        </p:attrNameLst>
                                      </p:cBhvr>
                                      <p:to>
                                        <p:strVal val="hidden"/>
                                      </p:to>
                                    </p:set>
                                  </p:childTnLst>
                                </p:cTn>
                              </p:par>
                            </p:childTnLst>
                          </p:cTn>
                        </p:par>
                        <p:par>
                          <p:cTn id="39" fill="hold">
                            <p:stCondLst>
                              <p:cond delay="5500"/>
                            </p:stCondLst>
                            <p:childTnLst>
                              <p:par>
                                <p:cTn id="40" presetID="1" presetClass="entr" presetSubtype="0" fill="hold" nodeType="afterEffect">
                                  <p:stCondLst>
                                    <p:cond delay="0"/>
                                  </p:stCondLst>
                                  <p:childTnLst>
                                    <p:set>
                                      <p:cBhvr>
                                        <p:cTn id="41" dur="1" fill="hold">
                                          <p:stCondLst>
                                            <p:cond delay="0"/>
                                          </p:stCondLst>
                                        </p:cTn>
                                        <p:tgtEl>
                                          <p:spTgt spid="8"/>
                                        </p:tgtEl>
                                        <p:attrNameLst>
                                          <p:attrName>style.visibility</p:attrName>
                                        </p:attrNameLst>
                                      </p:cBhvr>
                                      <p:to>
                                        <p:strVal val="visible"/>
                                      </p:to>
                                    </p:set>
                                  </p:childTnLst>
                                </p:cTn>
                              </p:par>
                            </p:childTnLst>
                          </p:cTn>
                        </p:par>
                        <p:par>
                          <p:cTn id="42" fill="hold">
                            <p:stCondLst>
                              <p:cond delay="5500"/>
                            </p:stCondLst>
                            <p:childTnLst>
                              <p:par>
                                <p:cTn id="43" presetID="42" presetClass="path" presetSubtype="0" fill="hold" nodeType="afterEffect">
                                  <p:stCondLst>
                                    <p:cond delay="0"/>
                                  </p:stCondLst>
                                  <p:childTnLst>
                                    <p:animMotion origin="layout" path="M 4.16667E-7 -1.11111E-6 L -0.14023 0.1875 " pathEditMode="relative" rAng="0" ptsTypes="AA">
                                      <p:cBhvr>
                                        <p:cTn id="44" dur="2000" fill="hold"/>
                                        <p:tgtEl>
                                          <p:spTgt spid="8"/>
                                        </p:tgtEl>
                                        <p:attrNameLst>
                                          <p:attrName>ppt_x</p:attrName>
                                          <p:attrName>ppt_y</p:attrName>
                                        </p:attrNameLst>
                                      </p:cBhvr>
                                      <p:rCtr x="-7018" y="9375"/>
                                    </p:animMotion>
                                  </p:childTnLst>
                                </p:cTn>
                              </p:par>
                              <p:par>
                                <p:cTn id="45" presetID="1" presetClass="entr" presetSubtype="0" fill="hold" grpId="2" nodeType="withEffect">
                                  <p:stCondLst>
                                    <p:cond delay="0"/>
                                  </p:stCondLst>
                                  <p:childTnLst>
                                    <p:set>
                                      <p:cBhvr>
                                        <p:cTn id="46" dur="1" fill="hold">
                                          <p:stCondLst>
                                            <p:cond delay="0"/>
                                          </p:stCondLst>
                                        </p:cTn>
                                        <p:tgtEl>
                                          <p:spTgt spid="15"/>
                                        </p:tgtEl>
                                        <p:attrNameLst>
                                          <p:attrName>style.visibility</p:attrName>
                                        </p:attrNameLst>
                                      </p:cBhvr>
                                      <p:to>
                                        <p:strVal val="visible"/>
                                      </p:to>
                                    </p:set>
                                  </p:childTnLst>
                                </p:cTn>
                              </p:par>
                            </p:childTnLst>
                          </p:cTn>
                        </p:par>
                        <p:par>
                          <p:cTn id="47" fill="hold">
                            <p:stCondLst>
                              <p:cond delay="7500"/>
                            </p:stCondLst>
                            <p:childTnLst>
                              <p:par>
                                <p:cTn id="48" presetID="42" presetClass="path" presetSubtype="0" fill="hold" nodeType="afterEffect">
                                  <p:stCondLst>
                                    <p:cond delay="0"/>
                                  </p:stCondLst>
                                  <p:childTnLst>
                                    <p:animMotion origin="layout" path="M -0.14023 0.1875 L 4.16667E-7 -1.11111E-6 " pathEditMode="relative" rAng="0" ptsTypes="AA">
                                      <p:cBhvr>
                                        <p:cTn id="49" dur="2000" fill="hold"/>
                                        <p:tgtEl>
                                          <p:spTgt spid="8"/>
                                        </p:tgtEl>
                                        <p:attrNameLst>
                                          <p:attrName>ppt_x</p:attrName>
                                          <p:attrName>ppt_y</p:attrName>
                                        </p:attrNameLst>
                                      </p:cBhvr>
                                      <p:rCtr x="7005" y="-9375"/>
                                    </p:animMotion>
                                  </p:childTnLst>
                                </p:cTn>
                              </p:par>
                              <p:par>
                                <p:cTn id="50" presetID="1" presetClass="exit" presetSubtype="0" fill="hold" grpId="3" nodeType="withEffect">
                                  <p:stCondLst>
                                    <p:cond delay="0"/>
                                  </p:stCondLst>
                                  <p:childTnLst>
                                    <p:set>
                                      <p:cBhvr>
                                        <p:cTn id="51" dur="1" fill="hold">
                                          <p:stCondLst>
                                            <p:cond delay="0"/>
                                          </p:stCondLst>
                                        </p:cTn>
                                        <p:tgtEl>
                                          <p:spTgt spid="15"/>
                                        </p:tgtEl>
                                        <p:attrNameLst>
                                          <p:attrName>style.visibility</p:attrName>
                                        </p:attrNameLst>
                                      </p:cBhvr>
                                      <p:to>
                                        <p:strVal val="hidden"/>
                                      </p:to>
                                    </p:set>
                                  </p:childTnLst>
                                </p:cTn>
                              </p:par>
                              <p:par>
                                <p:cTn id="52" presetID="1" presetClass="entr" presetSubtype="0" fill="hold" grpId="2" nodeType="withEffect">
                                  <p:stCondLst>
                                    <p:cond delay="0"/>
                                  </p:stCondLst>
                                  <p:childTnLst>
                                    <p:set>
                                      <p:cBhvr>
                                        <p:cTn id="53" dur="1" fill="hold">
                                          <p:stCondLst>
                                            <p:cond delay="0"/>
                                          </p:stCondLst>
                                        </p:cTn>
                                        <p:tgtEl>
                                          <p:spTgt spid="16"/>
                                        </p:tgtEl>
                                        <p:attrNameLst>
                                          <p:attrName>style.visibility</p:attrName>
                                        </p:attrNameLst>
                                      </p:cBhvr>
                                      <p:to>
                                        <p:strVal val="visible"/>
                                      </p:to>
                                    </p:set>
                                  </p:childTnLst>
                                </p:cTn>
                              </p:par>
                            </p:childTnLst>
                          </p:cTn>
                        </p:par>
                        <p:par>
                          <p:cTn id="54" fill="hold">
                            <p:stCondLst>
                              <p:cond delay="9500"/>
                            </p:stCondLst>
                            <p:childTnLst>
                              <p:par>
                                <p:cTn id="55" presetID="1" presetClass="exit" presetSubtype="0" fill="hold" nodeType="afterEffect">
                                  <p:stCondLst>
                                    <p:cond delay="0"/>
                                  </p:stCondLst>
                                  <p:childTnLst>
                                    <p:set>
                                      <p:cBhvr>
                                        <p:cTn id="56" dur="1" fill="hold">
                                          <p:stCondLst>
                                            <p:cond delay="0"/>
                                          </p:stCondLst>
                                        </p:cTn>
                                        <p:tgtEl>
                                          <p:spTgt spid="8"/>
                                        </p:tgtEl>
                                        <p:attrNameLst>
                                          <p:attrName>style.visibility</p:attrName>
                                        </p:attrNameLst>
                                      </p:cBhvr>
                                      <p:to>
                                        <p:strVal val="hidden"/>
                                      </p:to>
                                    </p:set>
                                  </p:childTnLst>
                                </p:cTn>
                              </p:par>
                            </p:childTnLst>
                          </p:cTn>
                        </p:par>
                        <p:par>
                          <p:cTn id="57" fill="hold">
                            <p:stCondLst>
                              <p:cond delay="9500"/>
                            </p:stCondLst>
                            <p:childTnLst>
                              <p:par>
                                <p:cTn id="58" presetID="1" presetClass="entr" presetSubtype="0" fill="hold" nodeType="afterEffect">
                                  <p:stCondLst>
                                    <p:cond delay="0"/>
                                  </p:stCondLst>
                                  <p:childTnLst>
                                    <p:set>
                                      <p:cBhvr>
                                        <p:cTn id="59" dur="1" fill="hold">
                                          <p:stCondLst>
                                            <p:cond delay="0"/>
                                          </p:stCondLst>
                                        </p:cTn>
                                        <p:tgtEl>
                                          <p:spTgt spid="10"/>
                                        </p:tgtEl>
                                        <p:attrNameLst>
                                          <p:attrName>style.visibility</p:attrName>
                                        </p:attrNameLst>
                                      </p:cBhvr>
                                      <p:to>
                                        <p:strVal val="visible"/>
                                      </p:to>
                                    </p:set>
                                  </p:childTnLst>
                                </p:cTn>
                              </p:par>
                              <p:par>
                                <p:cTn id="60" presetID="1" presetClass="exit" presetSubtype="0" fill="hold" grpId="3" nodeType="withEffect">
                                  <p:stCondLst>
                                    <p:cond delay="0"/>
                                  </p:stCondLst>
                                  <p:childTnLst>
                                    <p:set>
                                      <p:cBhvr>
                                        <p:cTn id="61" dur="1" fill="hold">
                                          <p:stCondLst>
                                            <p:cond delay="0"/>
                                          </p:stCondLst>
                                        </p:cTn>
                                        <p:tgtEl>
                                          <p:spTgt spid="16"/>
                                        </p:tgtEl>
                                        <p:attrNameLst>
                                          <p:attrName>style.visibility</p:attrName>
                                        </p:attrNameLst>
                                      </p:cBhvr>
                                      <p:to>
                                        <p:strVal val="hidden"/>
                                      </p:to>
                                    </p:set>
                                  </p:childTnLst>
                                </p:cTn>
                              </p:par>
                              <p:par>
                                <p:cTn id="62" presetID="1" presetClass="entr" presetSubtype="0" fill="hold" grpId="4" nodeType="withEffect">
                                  <p:stCondLst>
                                    <p:cond delay="0"/>
                                  </p:stCondLst>
                                  <p:childTnLst>
                                    <p:set>
                                      <p:cBhvr>
                                        <p:cTn id="63" dur="1" fill="hold">
                                          <p:stCondLst>
                                            <p:cond delay="0"/>
                                          </p:stCondLst>
                                        </p:cTn>
                                        <p:tgtEl>
                                          <p:spTgt spid="15"/>
                                        </p:tgtEl>
                                        <p:attrNameLst>
                                          <p:attrName>style.visibility</p:attrName>
                                        </p:attrNameLst>
                                      </p:cBhvr>
                                      <p:to>
                                        <p:strVal val="visible"/>
                                      </p:to>
                                    </p:set>
                                  </p:childTnLst>
                                </p:cTn>
                              </p:par>
                            </p:childTnLst>
                          </p:cTn>
                        </p:par>
                        <p:par>
                          <p:cTn id="64" fill="hold">
                            <p:stCondLst>
                              <p:cond delay="9500"/>
                            </p:stCondLst>
                            <p:childTnLst>
                              <p:par>
                                <p:cTn id="65" presetID="42" presetClass="path" presetSubtype="0" fill="hold" nodeType="afterEffect">
                                  <p:stCondLst>
                                    <p:cond delay="0"/>
                                  </p:stCondLst>
                                  <p:childTnLst>
                                    <p:animMotion origin="layout" path="M -8.33333E-7 -1.11111E-6 L -0.14023 0.1875 " pathEditMode="relative" rAng="0" ptsTypes="AA">
                                      <p:cBhvr>
                                        <p:cTn id="66" dur="2000" fill="hold"/>
                                        <p:tgtEl>
                                          <p:spTgt spid="10"/>
                                        </p:tgtEl>
                                        <p:attrNameLst>
                                          <p:attrName>ppt_x</p:attrName>
                                          <p:attrName>ppt_y</p:attrName>
                                        </p:attrNameLst>
                                      </p:cBhvr>
                                      <p:rCtr x="-7018" y="9375"/>
                                    </p:animMotion>
                                  </p:childTnLst>
                                </p:cTn>
                              </p:par>
                            </p:childTnLst>
                          </p:cTn>
                        </p:par>
                        <p:par>
                          <p:cTn id="67" fill="hold">
                            <p:stCondLst>
                              <p:cond delay="11500"/>
                            </p:stCondLst>
                            <p:childTnLst>
                              <p:par>
                                <p:cTn id="68" presetID="42" presetClass="path" presetSubtype="0" fill="hold" nodeType="afterEffect">
                                  <p:stCondLst>
                                    <p:cond delay="0"/>
                                  </p:stCondLst>
                                  <p:childTnLst>
                                    <p:animMotion origin="layout" path="M -0.14023 0.1875 L -8.33333E-7 -1.11111E-6 " pathEditMode="relative" rAng="0" ptsTypes="AA">
                                      <p:cBhvr>
                                        <p:cTn id="69" dur="2000" fill="hold"/>
                                        <p:tgtEl>
                                          <p:spTgt spid="10"/>
                                        </p:tgtEl>
                                        <p:attrNameLst>
                                          <p:attrName>ppt_x</p:attrName>
                                          <p:attrName>ppt_y</p:attrName>
                                        </p:attrNameLst>
                                      </p:cBhvr>
                                      <p:rCtr x="7005" y="-9375"/>
                                    </p:animMotion>
                                  </p:childTnLst>
                                </p:cTn>
                              </p:par>
                              <p:par>
                                <p:cTn id="70" presetID="42" presetClass="path" presetSubtype="0" fill="hold" nodeType="withEffect">
                                  <p:stCondLst>
                                    <p:cond delay="0"/>
                                  </p:stCondLst>
                                  <p:childTnLst>
                                    <p:animMotion origin="layout" path="M -6.25E-7 4.44444E-6 L 0.0901 0.00023 " pathEditMode="relative" rAng="0" ptsTypes="AA">
                                      <p:cBhvr>
                                        <p:cTn id="71" dur="500" fill="hold"/>
                                        <p:tgtEl>
                                          <p:spTgt spid="5"/>
                                        </p:tgtEl>
                                        <p:attrNameLst>
                                          <p:attrName>ppt_x</p:attrName>
                                          <p:attrName>ppt_y</p:attrName>
                                        </p:attrNameLst>
                                      </p:cBhvr>
                                      <p:rCtr x="4505" y="0"/>
                                    </p:animMotion>
                                  </p:childTnLst>
                                </p:cTn>
                              </p:par>
                              <p:par>
                                <p:cTn id="72" presetID="1" presetClass="exit" presetSubtype="0" fill="hold" grpId="5" nodeType="withEffect">
                                  <p:stCondLst>
                                    <p:cond delay="0"/>
                                  </p:stCondLst>
                                  <p:childTnLst>
                                    <p:set>
                                      <p:cBhvr>
                                        <p:cTn id="73" dur="1" fill="hold">
                                          <p:stCondLst>
                                            <p:cond delay="0"/>
                                          </p:stCondLst>
                                        </p:cTn>
                                        <p:tgtEl>
                                          <p:spTgt spid="15"/>
                                        </p:tgtEl>
                                        <p:attrNameLst>
                                          <p:attrName>style.visibility</p:attrName>
                                        </p:attrNameLst>
                                      </p:cBhvr>
                                      <p:to>
                                        <p:strVal val="hidden"/>
                                      </p:to>
                                    </p:set>
                                  </p:childTnLst>
                                </p:cTn>
                              </p:par>
                              <p:par>
                                <p:cTn id="74" presetID="1" presetClass="entr" presetSubtype="0" fill="hold" grpId="4" nodeType="withEffect">
                                  <p:stCondLst>
                                    <p:cond delay="0"/>
                                  </p:stCondLst>
                                  <p:childTnLst>
                                    <p:set>
                                      <p:cBhvr>
                                        <p:cTn id="75" dur="1" fill="hold">
                                          <p:stCondLst>
                                            <p:cond delay="0"/>
                                          </p:stCondLst>
                                        </p:cTn>
                                        <p:tgtEl>
                                          <p:spTgt spid="16"/>
                                        </p:tgtEl>
                                        <p:attrNameLst>
                                          <p:attrName>style.visibility</p:attrName>
                                        </p:attrNameLst>
                                      </p:cBhvr>
                                      <p:to>
                                        <p:strVal val="visible"/>
                                      </p:to>
                                    </p:set>
                                  </p:childTnLst>
                                </p:cTn>
                              </p:par>
                            </p:childTnLst>
                          </p:cTn>
                        </p:par>
                        <p:par>
                          <p:cTn id="76" fill="hold">
                            <p:stCondLst>
                              <p:cond delay="13500"/>
                            </p:stCondLst>
                            <p:childTnLst>
                              <p:par>
                                <p:cTn id="77" presetID="53" presetClass="entr" presetSubtype="16" fill="hold" nodeType="afterEffect">
                                  <p:stCondLst>
                                    <p:cond delay="0"/>
                                  </p:stCondLst>
                                  <p:childTnLst>
                                    <p:set>
                                      <p:cBhvr>
                                        <p:cTn id="78" dur="1" fill="hold">
                                          <p:stCondLst>
                                            <p:cond delay="0"/>
                                          </p:stCondLst>
                                        </p:cTn>
                                        <p:tgtEl>
                                          <p:spTgt spid="5"/>
                                        </p:tgtEl>
                                        <p:attrNameLst>
                                          <p:attrName>style.visibility</p:attrName>
                                        </p:attrNameLst>
                                      </p:cBhvr>
                                      <p:to>
                                        <p:strVal val="visible"/>
                                      </p:to>
                                    </p:set>
                                    <p:anim calcmode="lin" valueType="num">
                                      <p:cBhvr>
                                        <p:cTn id="79" dur="500" fill="hold"/>
                                        <p:tgtEl>
                                          <p:spTgt spid="5"/>
                                        </p:tgtEl>
                                        <p:attrNameLst>
                                          <p:attrName>ppt_w</p:attrName>
                                        </p:attrNameLst>
                                      </p:cBhvr>
                                      <p:tavLst>
                                        <p:tav tm="0">
                                          <p:val>
                                            <p:fltVal val="0"/>
                                          </p:val>
                                        </p:tav>
                                        <p:tav tm="100000">
                                          <p:val>
                                            <p:strVal val="#ppt_w"/>
                                          </p:val>
                                        </p:tav>
                                      </p:tavLst>
                                    </p:anim>
                                    <p:anim calcmode="lin" valueType="num">
                                      <p:cBhvr>
                                        <p:cTn id="80" dur="500" fill="hold"/>
                                        <p:tgtEl>
                                          <p:spTgt spid="5"/>
                                        </p:tgtEl>
                                        <p:attrNameLst>
                                          <p:attrName>ppt_h</p:attrName>
                                        </p:attrNameLst>
                                      </p:cBhvr>
                                      <p:tavLst>
                                        <p:tav tm="0">
                                          <p:val>
                                            <p:fltVal val="0"/>
                                          </p:val>
                                        </p:tav>
                                        <p:tav tm="100000">
                                          <p:val>
                                            <p:strVal val="#ppt_h"/>
                                          </p:val>
                                        </p:tav>
                                      </p:tavLst>
                                    </p:anim>
                                    <p:animEffect transition="in" filter="fade">
                                      <p:cBhvr>
                                        <p:cTn id="81" dur="500"/>
                                        <p:tgtEl>
                                          <p:spTgt spid="5"/>
                                        </p:tgtEl>
                                      </p:cBhvr>
                                    </p:animEffect>
                                  </p:childTnLst>
                                </p:cTn>
                              </p:par>
                            </p:childTnLst>
                          </p:cTn>
                        </p:par>
                        <p:par>
                          <p:cTn id="82" fill="hold">
                            <p:stCondLst>
                              <p:cond delay="14000"/>
                            </p:stCondLst>
                            <p:childTnLst>
                              <p:par>
                                <p:cTn id="83" presetID="1" presetClass="entr" presetSubtype="0"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childTnLst>
                                </p:cTn>
                              </p:par>
                              <p:par>
                                <p:cTn id="85" presetID="1" presetClass="exit" presetSubtype="0" fill="hold" grpId="5" nodeType="withEffect">
                                  <p:stCondLst>
                                    <p:cond delay="0"/>
                                  </p:stCondLst>
                                  <p:childTnLst>
                                    <p:set>
                                      <p:cBhvr>
                                        <p:cTn id="86" dur="1" fill="hold">
                                          <p:stCondLst>
                                            <p:cond delay="0"/>
                                          </p:stCondLst>
                                        </p:cTn>
                                        <p:tgtEl>
                                          <p:spTgt spid="16"/>
                                        </p:tgtEl>
                                        <p:attrNameLst>
                                          <p:attrName>style.visibility</p:attrName>
                                        </p:attrNameLst>
                                      </p:cBhvr>
                                      <p:to>
                                        <p:strVal val="hidden"/>
                                      </p:to>
                                    </p:set>
                                  </p:childTnLst>
                                </p:cTn>
                              </p:par>
                              <p:par>
                                <p:cTn id="87" presetID="1" presetClass="exit" presetSubtype="0" fill="hold" grpId="1" nodeType="withEffect">
                                  <p:stCondLst>
                                    <p:cond delay="0"/>
                                  </p:stCondLst>
                                  <p:childTnLst>
                                    <p:set>
                                      <p:cBhvr>
                                        <p:cTn id="88" dur="1" fill="hold">
                                          <p:stCondLst>
                                            <p:cond delay="0"/>
                                          </p:stCondLst>
                                        </p:cTn>
                                        <p:tgtEl>
                                          <p:spTgt spid="19"/>
                                        </p:tgtEl>
                                        <p:attrNameLst>
                                          <p:attrName>style.visibility</p:attrName>
                                        </p:attrNameLst>
                                      </p:cBhvr>
                                      <p:to>
                                        <p:strVal val="hidden"/>
                                      </p:to>
                                    </p:set>
                                  </p:childTnLst>
                                </p:cTn>
                              </p:par>
                              <p:par>
                                <p:cTn id="89" presetID="1" presetClass="exit" presetSubtype="0" fill="hold" grpId="1" nodeType="withEffect">
                                  <p:stCondLst>
                                    <p:cond delay="0"/>
                                  </p:stCondLst>
                                  <p:childTnLst>
                                    <p:set>
                                      <p:cBhvr>
                                        <p:cTn id="90" dur="1" fill="hold">
                                          <p:stCondLst>
                                            <p:cond delay="0"/>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5" grpId="2" animBg="1"/>
      <p:bldP spid="15" grpId="3" animBg="1"/>
      <p:bldP spid="15" grpId="4" animBg="1"/>
      <p:bldP spid="15" grpId="5" animBg="1"/>
      <p:bldP spid="16" grpId="0" animBg="1"/>
      <p:bldP spid="16" grpId="1" animBg="1"/>
      <p:bldP spid="16" grpId="2" animBg="1"/>
      <p:bldP spid="16" grpId="3" animBg="1"/>
      <p:bldP spid="16" grpId="4" animBg="1"/>
      <p:bldP spid="16" grpId="5" animBg="1"/>
      <p:bldP spid="17" grpId="0" animBg="1"/>
      <p:bldP spid="17" grpId="1" animBg="1"/>
      <p:bldP spid="18" grpId="0" animBg="1"/>
      <p:bldP spid="19" grpId="0" animBg="1"/>
      <p:bldP spid="19"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56719" y="113981"/>
            <a:ext cx="10515600" cy="1325563"/>
          </a:xfrm>
        </p:spPr>
        <p:txBody>
          <a:bodyPr>
            <a:normAutofit/>
          </a:bodyPr>
          <a:lstStyle/>
          <a:p>
            <a:r>
              <a:rPr lang="en-IE" sz="4000"/>
              <a:t>Python random numbers</a:t>
            </a:r>
          </a:p>
        </p:txBody>
      </p:sp>
      <p:sp>
        <p:nvSpPr>
          <p:cNvPr id="3" name="Text Placeholder 2">
            <a:extLst>
              <a:ext uri="{FF2B5EF4-FFF2-40B4-BE49-F238E27FC236}">
                <a16:creationId xmlns:a16="http://schemas.microsoft.com/office/drawing/2014/main" id="{696730B6-C876-5618-E095-B147B5D053B2}"/>
              </a:ext>
            </a:extLst>
          </p:cNvPr>
          <p:cNvSpPr>
            <a:spLocks noGrp="1"/>
          </p:cNvSpPr>
          <p:nvPr>
            <p:ph type="body" sz="quarter" idx="10"/>
          </p:nvPr>
        </p:nvSpPr>
        <p:spPr>
          <a:xfrm>
            <a:off x="838199" y="1394227"/>
            <a:ext cx="9913015" cy="4411149"/>
          </a:xfrm>
        </p:spPr>
        <p:txBody>
          <a:bodyPr vert="horz" lIns="91440" tIns="45720" rIns="91440" bIns="45720" rtlCol="0" anchor="t">
            <a:normAutofit/>
          </a:bodyPr>
          <a:lstStyle/>
          <a:p>
            <a:pPr marL="457200" indent="-457200">
              <a:buFont typeface="Arial" panose="020B0604020202020204" pitchFamily="34" charset="0"/>
              <a:buChar char="•"/>
            </a:pPr>
            <a:r>
              <a:rPr lang="en-IE" sz="2400" b="0" i="0" u="none" strike="noStrike" dirty="0">
                <a:effectLst/>
              </a:rPr>
              <a:t>To </a:t>
            </a:r>
            <a:r>
              <a:rPr lang="en-IE" sz="2400" b="0" dirty="0"/>
              <a:t>generate random numbers in Python you can use a special command</a:t>
            </a:r>
            <a:endParaRPr lang="en-IE" sz="2400" b="0" dirty="0">
              <a:cs typeface="Calibri"/>
            </a:endParaRPr>
          </a:p>
          <a:p>
            <a:pPr marL="457200" indent="-457200">
              <a:buFont typeface="Arial" panose="020B0604020202020204" pitchFamily="34" charset="0"/>
              <a:buChar char="•"/>
            </a:pPr>
            <a:r>
              <a:rPr lang="en-IE" sz="2800" dirty="0" err="1">
                <a:solidFill>
                  <a:srgbClr val="1A6EB6"/>
                </a:solidFill>
                <a:latin typeface="Courier"/>
              </a:rPr>
              <a:t>random.randint</a:t>
            </a:r>
            <a:r>
              <a:rPr lang="en-IE" sz="2800" dirty="0">
                <a:solidFill>
                  <a:srgbClr val="1A6EB6"/>
                </a:solidFill>
                <a:latin typeface="Courier"/>
              </a:rPr>
              <a:t>(1, 5) </a:t>
            </a:r>
            <a:r>
              <a:rPr lang="en-IE" sz="2400" b="0" dirty="0"/>
              <a:t>gives you (“returns”) a random integer from 1 to 5 every time you use it.</a:t>
            </a:r>
            <a:endParaRPr lang="en-IE" sz="2400" b="0" dirty="0">
              <a:cs typeface="Calibri"/>
            </a:endParaRPr>
          </a:p>
          <a:p>
            <a:pPr marL="457200" indent="-457200">
              <a:buFont typeface="Arial" panose="020B0604020202020204" pitchFamily="34" charset="0"/>
              <a:buChar char="•"/>
            </a:pPr>
            <a:r>
              <a:rPr lang="en-IE" sz="2400" b="0" dirty="0"/>
              <a:t>Every time you use “</a:t>
            </a:r>
            <a:r>
              <a:rPr lang="en-IE" sz="2400" b="0" dirty="0" err="1"/>
              <a:t>random.randint</a:t>
            </a:r>
            <a:r>
              <a:rPr lang="en-IE" sz="2400" b="0" dirty="0"/>
              <a:t>(1, 5)” in your program the computer chooses a new number to use. So you can write that anywhere a number is needed!</a:t>
            </a:r>
            <a:endParaRPr lang="en-IE" sz="2400" b="0" dirty="0">
              <a:cs typeface="Calibri"/>
            </a:endParaRPr>
          </a:p>
          <a:p>
            <a:pPr marL="457200" indent="-457200">
              <a:buFont typeface="Arial" panose="020B0604020202020204" pitchFamily="34" charset="0"/>
              <a:buChar char="•"/>
            </a:pPr>
            <a:endParaRPr lang="en-IE"/>
          </a:p>
        </p:txBody>
      </p:sp>
      <p:grpSp>
        <p:nvGrpSpPr>
          <p:cNvPr id="7" name="Group 6">
            <a:extLst>
              <a:ext uri="{FF2B5EF4-FFF2-40B4-BE49-F238E27FC236}">
                <a16:creationId xmlns:a16="http://schemas.microsoft.com/office/drawing/2014/main" id="{69F2E759-F055-6C65-5C7B-D652F914BF5F}"/>
              </a:ext>
            </a:extLst>
          </p:cNvPr>
          <p:cNvGrpSpPr/>
          <p:nvPr/>
        </p:nvGrpSpPr>
        <p:grpSpPr>
          <a:xfrm>
            <a:off x="1477302" y="4468537"/>
            <a:ext cx="1229962" cy="1166081"/>
            <a:chOff x="7677871" y="462905"/>
            <a:chExt cx="929733" cy="860439"/>
          </a:xfrm>
        </p:grpSpPr>
        <p:pic>
          <p:nvPicPr>
            <p:cNvPr id="9" name="Graphic 8" descr="Badge 4 with solid fill">
              <a:extLst>
                <a:ext uri="{FF2B5EF4-FFF2-40B4-BE49-F238E27FC236}">
                  <a16:creationId xmlns:a16="http://schemas.microsoft.com/office/drawing/2014/main" id="{7234B6E2-E374-B199-A115-CBAE1CD3B85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973090" y="462905"/>
              <a:ext cx="335949" cy="335949"/>
            </a:xfrm>
            <a:prstGeom prst="rect">
              <a:avLst/>
            </a:prstGeom>
          </p:spPr>
        </p:pic>
        <p:pic>
          <p:nvPicPr>
            <p:cNvPr id="10" name="Graphic 9" descr="Badge with solid fill">
              <a:extLst>
                <a:ext uri="{FF2B5EF4-FFF2-40B4-BE49-F238E27FC236}">
                  <a16:creationId xmlns:a16="http://schemas.microsoft.com/office/drawing/2014/main" id="{37D87232-BACB-D843-13B5-945A2232AE0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808462" y="987395"/>
              <a:ext cx="335949" cy="335949"/>
            </a:xfrm>
            <a:prstGeom prst="rect">
              <a:avLst/>
            </a:prstGeom>
          </p:spPr>
        </p:pic>
        <p:pic>
          <p:nvPicPr>
            <p:cNvPr id="11" name="Graphic 10" descr="Badge 3 with solid fill">
              <a:extLst>
                <a:ext uri="{FF2B5EF4-FFF2-40B4-BE49-F238E27FC236}">
                  <a16:creationId xmlns:a16="http://schemas.microsoft.com/office/drawing/2014/main" id="{FFCC0ACF-2ABC-4126-214F-E0E90346B51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677871" y="695510"/>
              <a:ext cx="335949" cy="335949"/>
            </a:xfrm>
            <a:prstGeom prst="rect">
              <a:avLst/>
            </a:prstGeom>
          </p:spPr>
        </p:pic>
        <p:pic>
          <p:nvPicPr>
            <p:cNvPr id="12" name="Graphic 11" descr="Badge 5 with solid fill">
              <a:extLst>
                <a:ext uri="{FF2B5EF4-FFF2-40B4-BE49-F238E27FC236}">
                  <a16:creationId xmlns:a16="http://schemas.microsoft.com/office/drawing/2014/main" id="{34797F24-F166-C894-60FA-FC2728037C9A}"/>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271655" y="687062"/>
              <a:ext cx="335949" cy="335949"/>
            </a:xfrm>
            <a:prstGeom prst="rect">
              <a:avLst/>
            </a:prstGeom>
          </p:spPr>
        </p:pic>
        <p:pic>
          <p:nvPicPr>
            <p:cNvPr id="13" name="Graphic 12" descr="Badge 1 with solid fill">
              <a:extLst>
                <a:ext uri="{FF2B5EF4-FFF2-40B4-BE49-F238E27FC236}">
                  <a16:creationId xmlns:a16="http://schemas.microsoft.com/office/drawing/2014/main" id="{F2A6A4AA-5B47-3FC5-1D04-65FBBE40BB8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160248" y="986320"/>
              <a:ext cx="335949" cy="335949"/>
            </a:xfrm>
            <a:prstGeom prst="rect">
              <a:avLst/>
            </a:prstGeom>
          </p:spPr>
        </p:pic>
        <p:pic>
          <p:nvPicPr>
            <p:cNvPr id="14" name="Graphic 13" descr="Badge Question Mark outline">
              <a:extLst>
                <a:ext uri="{FF2B5EF4-FFF2-40B4-BE49-F238E27FC236}">
                  <a16:creationId xmlns:a16="http://schemas.microsoft.com/office/drawing/2014/main" id="{2F8A0C0B-D023-1C8C-09D4-066100D96F14}"/>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009323" y="776751"/>
              <a:ext cx="280896" cy="280896"/>
            </a:xfrm>
            <a:prstGeom prst="rect">
              <a:avLst/>
            </a:prstGeom>
          </p:spPr>
        </p:pic>
      </p:grpSp>
      <p:grpSp>
        <p:nvGrpSpPr>
          <p:cNvPr id="21" name="Group 20">
            <a:extLst>
              <a:ext uri="{FF2B5EF4-FFF2-40B4-BE49-F238E27FC236}">
                <a16:creationId xmlns:a16="http://schemas.microsoft.com/office/drawing/2014/main" id="{A9504629-ACE5-7580-BDED-5283F4AF5FB8}"/>
              </a:ext>
            </a:extLst>
          </p:cNvPr>
          <p:cNvGrpSpPr/>
          <p:nvPr/>
        </p:nvGrpSpPr>
        <p:grpSpPr>
          <a:xfrm>
            <a:off x="3673269" y="4665762"/>
            <a:ext cx="7254650" cy="771633"/>
            <a:chOff x="3673269" y="4665762"/>
            <a:chExt cx="7254650" cy="771633"/>
          </a:xfrm>
        </p:grpSpPr>
        <p:grpSp>
          <p:nvGrpSpPr>
            <p:cNvPr id="16" name="Group 15">
              <a:extLst>
                <a:ext uri="{FF2B5EF4-FFF2-40B4-BE49-F238E27FC236}">
                  <a16:creationId xmlns:a16="http://schemas.microsoft.com/office/drawing/2014/main" id="{15F93DD8-00EC-9CDF-A41A-56201B90A20B}"/>
                </a:ext>
              </a:extLst>
            </p:cNvPr>
            <p:cNvGrpSpPr/>
            <p:nvPr/>
          </p:nvGrpSpPr>
          <p:grpSpPr>
            <a:xfrm>
              <a:off x="8233613" y="4665762"/>
              <a:ext cx="2694306" cy="771633"/>
              <a:chOff x="1787017" y="4676514"/>
              <a:chExt cx="2694306" cy="771633"/>
            </a:xfrm>
          </p:grpSpPr>
          <p:pic>
            <p:nvPicPr>
              <p:cNvPr id="5" name="Picture 4">
                <a:extLst>
                  <a:ext uri="{FF2B5EF4-FFF2-40B4-BE49-F238E27FC236}">
                    <a16:creationId xmlns:a16="http://schemas.microsoft.com/office/drawing/2014/main" id="{F896DDCC-2E3B-657A-70E4-56AD90B616ED}"/>
                  </a:ext>
                </a:extLst>
              </p:cNvPr>
              <p:cNvPicPr>
                <a:picLocks noChangeAspect="1"/>
              </p:cNvPicPr>
              <p:nvPr/>
            </p:nvPicPr>
            <p:blipFill>
              <a:blip r:embed="rId15"/>
              <a:stretch>
                <a:fillRect/>
              </a:stretch>
            </p:blipFill>
            <p:spPr>
              <a:xfrm>
                <a:off x="2290267" y="4676514"/>
                <a:ext cx="2191056" cy="771633"/>
              </a:xfrm>
              <a:prstGeom prst="rect">
                <a:avLst/>
              </a:prstGeom>
            </p:spPr>
          </p:pic>
          <p:pic>
            <p:nvPicPr>
              <p:cNvPr id="4" name="Picture 3" descr="A yellow letter on a black background&#10;&#10;Description automatically generated with medium confidence">
                <a:extLst>
                  <a:ext uri="{FF2B5EF4-FFF2-40B4-BE49-F238E27FC236}">
                    <a16:creationId xmlns:a16="http://schemas.microsoft.com/office/drawing/2014/main" id="{FC3ADDD9-BAFF-026C-C45F-02A9669C646F}"/>
                  </a:ext>
                </a:extLst>
              </p:cNvPr>
              <p:cNvPicPr>
                <a:picLocks noChangeAspect="1"/>
              </p:cNvPicPr>
              <p:nvPr/>
            </p:nvPicPr>
            <p:blipFill>
              <a:blip r:embed="rId16"/>
              <a:stretch>
                <a:fillRect/>
              </a:stretch>
            </p:blipFill>
            <p:spPr>
              <a:xfrm>
                <a:off x="1787017" y="4804407"/>
                <a:ext cx="550546" cy="550546"/>
              </a:xfrm>
              <a:prstGeom prst="rect">
                <a:avLst/>
              </a:prstGeom>
            </p:spPr>
          </p:pic>
        </p:grpSp>
        <p:grpSp>
          <p:nvGrpSpPr>
            <p:cNvPr id="15" name="Group 14">
              <a:extLst>
                <a:ext uri="{FF2B5EF4-FFF2-40B4-BE49-F238E27FC236}">
                  <a16:creationId xmlns:a16="http://schemas.microsoft.com/office/drawing/2014/main" id="{C9DEEFFC-FA9B-5617-A3FD-96A1D91D9251}"/>
                </a:ext>
              </a:extLst>
            </p:cNvPr>
            <p:cNvGrpSpPr/>
            <p:nvPr/>
          </p:nvGrpSpPr>
          <p:grpSpPr>
            <a:xfrm>
              <a:off x="3673269" y="4895431"/>
              <a:ext cx="3730692" cy="400110"/>
              <a:chOff x="594712" y="4222857"/>
              <a:chExt cx="3730692" cy="400110"/>
            </a:xfrm>
          </p:grpSpPr>
          <p:sp>
            <p:nvSpPr>
              <p:cNvPr id="6" name="TextBox 5">
                <a:extLst>
                  <a:ext uri="{FF2B5EF4-FFF2-40B4-BE49-F238E27FC236}">
                    <a16:creationId xmlns:a16="http://schemas.microsoft.com/office/drawing/2014/main" id="{F668EF37-87F1-D49B-191D-C8F7DE13657B}"/>
                  </a:ext>
                </a:extLst>
              </p:cNvPr>
              <p:cNvSpPr txBox="1"/>
              <p:nvPr/>
            </p:nvSpPr>
            <p:spPr>
              <a:xfrm>
                <a:off x="1034471" y="4222857"/>
                <a:ext cx="3290933" cy="400110"/>
              </a:xfrm>
              <a:prstGeom prst="rect">
                <a:avLst/>
              </a:prstGeom>
              <a:noFill/>
            </p:spPr>
            <p:txBody>
              <a:bodyPr wrap="square" lIns="91440" tIns="45720" rIns="91440" bIns="45720" anchor="t">
                <a:spAutoFit/>
              </a:bodyPr>
              <a:lstStyle/>
              <a:p>
                <a:r>
                  <a:rPr lang="en-IE" sz="2000" dirty="0" err="1">
                    <a:latin typeface="Courier"/>
                  </a:rPr>
                  <a:t>random.</a:t>
                </a:r>
                <a:r>
                  <a:rPr lang="en-IE" sz="2000" dirty="0" err="1">
                    <a:solidFill>
                      <a:srgbClr val="1A6EB6"/>
                    </a:solidFill>
                    <a:latin typeface="Courier"/>
                  </a:rPr>
                  <a:t>randint</a:t>
                </a:r>
                <a:r>
                  <a:rPr lang="en-IE" sz="2000" dirty="0">
                    <a:latin typeface="Courier"/>
                  </a:rPr>
                  <a:t>(</a:t>
                </a:r>
                <a:r>
                  <a:rPr lang="en-IE" sz="2000" dirty="0">
                    <a:solidFill>
                      <a:srgbClr val="1A6EB6"/>
                    </a:solidFill>
                    <a:latin typeface="Courier"/>
                  </a:rPr>
                  <a:t>1</a:t>
                </a:r>
                <a:r>
                  <a:rPr lang="en-IE" sz="2000" dirty="0">
                    <a:solidFill>
                      <a:srgbClr val="000000"/>
                    </a:solidFill>
                    <a:latin typeface="Courier"/>
                  </a:rPr>
                  <a:t>,</a:t>
                </a:r>
                <a:r>
                  <a:rPr lang="en-IE" sz="2000" dirty="0">
                    <a:latin typeface="Courier"/>
                  </a:rPr>
                  <a:t> </a:t>
                </a:r>
                <a:r>
                  <a:rPr lang="en-IE" sz="2000" dirty="0">
                    <a:solidFill>
                      <a:srgbClr val="1A6EB6"/>
                    </a:solidFill>
                    <a:latin typeface="Courier"/>
                  </a:rPr>
                  <a:t>5</a:t>
                </a:r>
                <a:r>
                  <a:rPr lang="en-IE" sz="2000" dirty="0">
                    <a:latin typeface="Courier"/>
                  </a:rPr>
                  <a:t>)</a:t>
                </a:r>
                <a:endParaRPr lang="en-GB" sz="2000" dirty="0">
                  <a:latin typeface="Courier"/>
                </a:endParaRPr>
              </a:p>
            </p:txBody>
          </p:sp>
          <p:pic>
            <p:nvPicPr>
              <p:cNvPr id="8" name="Picture 7" descr="A blue square with white arrows&#10;&#10;Description automatically generated with medium confidence">
                <a:extLst>
                  <a:ext uri="{FF2B5EF4-FFF2-40B4-BE49-F238E27FC236}">
                    <a16:creationId xmlns:a16="http://schemas.microsoft.com/office/drawing/2014/main" id="{6FA8128D-43EC-B3A7-9755-FB3AA0A784C1}"/>
                  </a:ext>
                </a:extLst>
              </p:cNvPr>
              <p:cNvPicPr>
                <a:picLocks noChangeAspect="1"/>
              </p:cNvPicPr>
              <p:nvPr/>
            </p:nvPicPr>
            <p:blipFill>
              <a:blip r:embed="rId17"/>
              <a:stretch>
                <a:fillRect/>
              </a:stretch>
            </p:blipFill>
            <p:spPr>
              <a:xfrm>
                <a:off x="594712" y="4222857"/>
                <a:ext cx="346995" cy="346995"/>
              </a:xfrm>
              <a:prstGeom prst="rect">
                <a:avLst/>
              </a:prstGeom>
            </p:spPr>
          </p:pic>
        </p:grpSp>
        <p:pic>
          <p:nvPicPr>
            <p:cNvPr id="17" name="Picture 16" descr="A blue arrow pointing to the right&#10;&#10;Description automatically generated">
              <a:extLst>
                <a:ext uri="{FF2B5EF4-FFF2-40B4-BE49-F238E27FC236}">
                  <a16:creationId xmlns:a16="http://schemas.microsoft.com/office/drawing/2014/main" id="{CC837FA5-E797-68E6-FB5C-215F59A7B28A}"/>
                </a:ext>
              </a:extLst>
            </p:cNvPr>
            <p:cNvPicPr>
              <a:picLocks noChangeAspect="1"/>
            </p:cNvPicPr>
            <p:nvPr/>
          </p:nvPicPr>
          <p:blipFill>
            <a:blip r:embed="rId18"/>
            <a:stretch>
              <a:fillRect/>
            </a:stretch>
          </p:blipFill>
          <p:spPr>
            <a:xfrm>
              <a:off x="7294751" y="4718477"/>
              <a:ext cx="708741" cy="708741"/>
            </a:xfrm>
            <a:prstGeom prst="rect">
              <a:avLst/>
            </a:prstGeom>
          </p:spPr>
        </p:pic>
      </p:grpSp>
      <p:pic>
        <p:nvPicPr>
          <p:cNvPr id="18" name="Picture 17" descr="A white arrow with blue text&#10;&#10;Description automatically generated">
            <a:extLst>
              <a:ext uri="{FF2B5EF4-FFF2-40B4-BE49-F238E27FC236}">
                <a16:creationId xmlns:a16="http://schemas.microsoft.com/office/drawing/2014/main" id="{52518287-4305-F157-D460-B76ED4FDA861}"/>
              </a:ext>
            </a:extLst>
          </p:cNvPr>
          <p:cNvPicPr>
            <a:picLocks noChangeAspect="1"/>
          </p:cNvPicPr>
          <p:nvPr/>
        </p:nvPicPr>
        <p:blipFill>
          <a:blip r:embed="rId19"/>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2128574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650635" y="105517"/>
            <a:ext cx="10515600" cy="1325563"/>
          </a:xfrm>
        </p:spPr>
        <p:txBody>
          <a:bodyPr/>
          <a:lstStyle/>
          <a:p>
            <a:r>
              <a:rPr lang="en-IE"/>
              <a:t>Exploring random</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50635" y="1216076"/>
            <a:ext cx="11112631" cy="415262"/>
          </a:xfrm>
        </p:spPr>
        <p:txBody>
          <a:bodyPr>
            <a:normAutofit/>
          </a:bodyPr>
          <a:lstStyle/>
          <a:p>
            <a:r>
              <a:rPr lang="en-IE"/>
              <a:t>How can we see what random numbers we are getting?</a:t>
            </a:r>
          </a:p>
        </p:txBody>
      </p:sp>
      <p:sp>
        <p:nvSpPr>
          <p:cNvPr id="10" name="Rectangle: Folded Corner 9">
            <a:extLst>
              <a:ext uri="{FF2B5EF4-FFF2-40B4-BE49-F238E27FC236}">
                <a16:creationId xmlns:a16="http://schemas.microsoft.com/office/drawing/2014/main" id="{4A85D2FB-E569-9FF3-C5AE-0325B541356A}"/>
              </a:ext>
            </a:extLst>
          </p:cNvPr>
          <p:cNvSpPr/>
          <p:nvPr/>
        </p:nvSpPr>
        <p:spPr>
          <a:xfrm>
            <a:off x="650635" y="1959025"/>
            <a:ext cx="11334532" cy="3357254"/>
          </a:xfrm>
          <a:prstGeom prst="foldedCorner">
            <a:avLst/>
          </a:prstGeom>
          <a:gradFill>
            <a:gsLst>
              <a:gs pos="0">
                <a:schemeClr val="accent1">
                  <a:lumMod val="110000"/>
                  <a:satMod val="105000"/>
                  <a:tint val="67000"/>
                  <a:alpha val="44000"/>
                </a:schemeClr>
              </a:gs>
              <a:gs pos="50000">
                <a:schemeClr val="accent1">
                  <a:lumMod val="105000"/>
                  <a:satMod val="103000"/>
                  <a:tint val="73000"/>
                  <a:alpha val="66000"/>
                </a:schemeClr>
              </a:gs>
              <a:gs pos="100000">
                <a:schemeClr val="accent1">
                  <a:lumMod val="105000"/>
                  <a:satMod val="109000"/>
                  <a:tint val="81000"/>
                  <a:alpha val="95000"/>
                </a:schemeClr>
              </a:gs>
            </a:gsLst>
          </a:grad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en-IE">
              <a:solidFill>
                <a:schemeClr val="tx1"/>
              </a:solidFill>
              <a:latin typeface="Courier"/>
            </a:endParaRPr>
          </a:p>
        </p:txBody>
      </p:sp>
      <p:grpSp>
        <p:nvGrpSpPr>
          <p:cNvPr id="29" name="Group 28">
            <a:extLst>
              <a:ext uri="{FF2B5EF4-FFF2-40B4-BE49-F238E27FC236}">
                <a16:creationId xmlns:a16="http://schemas.microsoft.com/office/drawing/2014/main" id="{DF96279D-0C9A-7829-FC3F-E13C77635326}"/>
              </a:ext>
            </a:extLst>
          </p:cNvPr>
          <p:cNvGrpSpPr>
            <a:grpSpLocks noChangeAspect="1"/>
          </p:cNvGrpSpPr>
          <p:nvPr/>
        </p:nvGrpSpPr>
        <p:grpSpPr>
          <a:xfrm>
            <a:off x="1722099" y="2966798"/>
            <a:ext cx="993782" cy="919147"/>
            <a:chOff x="7677871" y="462905"/>
            <a:chExt cx="929733" cy="860439"/>
          </a:xfrm>
        </p:grpSpPr>
        <p:pic>
          <p:nvPicPr>
            <p:cNvPr id="18" name="Graphic 17" descr="Badge 4 with solid fill">
              <a:extLst>
                <a:ext uri="{FF2B5EF4-FFF2-40B4-BE49-F238E27FC236}">
                  <a16:creationId xmlns:a16="http://schemas.microsoft.com/office/drawing/2014/main" id="{97752FC7-5227-6B07-9B1E-D78E3C7522C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973090" y="462905"/>
              <a:ext cx="335949" cy="335949"/>
            </a:xfrm>
            <a:prstGeom prst="rect">
              <a:avLst/>
            </a:prstGeom>
          </p:spPr>
        </p:pic>
        <p:pic>
          <p:nvPicPr>
            <p:cNvPr id="20" name="Graphic 19" descr="Badge with solid fill">
              <a:extLst>
                <a:ext uri="{FF2B5EF4-FFF2-40B4-BE49-F238E27FC236}">
                  <a16:creationId xmlns:a16="http://schemas.microsoft.com/office/drawing/2014/main" id="{A1AB7F27-4673-FDA0-DC4A-F69B958908D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808462" y="987395"/>
              <a:ext cx="335949" cy="335949"/>
            </a:xfrm>
            <a:prstGeom prst="rect">
              <a:avLst/>
            </a:prstGeom>
          </p:spPr>
        </p:pic>
        <p:pic>
          <p:nvPicPr>
            <p:cNvPr id="22" name="Graphic 21" descr="Badge 3 with solid fill">
              <a:extLst>
                <a:ext uri="{FF2B5EF4-FFF2-40B4-BE49-F238E27FC236}">
                  <a16:creationId xmlns:a16="http://schemas.microsoft.com/office/drawing/2014/main" id="{D9D978D7-781A-49D7-98FA-8DE94AE0565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677871" y="695510"/>
              <a:ext cx="335949" cy="335949"/>
            </a:xfrm>
            <a:prstGeom prst="rect">
              <a:avLst/>
            </a:prstGeom>
          </p:spPr>
        </p:pic>
        <p:pic>
          <p:nvPicPr>
            <p:cNvPr id="24" name="Graphic 23" descr="Badge 5 with solid fill">
              <a:extLst>
                <a:ext uri="{FF2B5EF4-FFF2-40B4-BE49-F238E27FC236}">
                  <a16:creationId xmlns:a16="http://schemas.microsoft.com/office/drawing/2014/main" id="{AFF2FC94-3F0C-FE17-5832-CBE3C868027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271655" y="687062"/>
              <a:ext cx="335949" cy="335949"/>
            </a:xfrm>
            <a:prstGeom prst="rect">
              <a:avLst/>
            </a:prstGeom>
          </p:spPr>
        </p:pic>
        <p:pic>
          <p:nvPicPr>
            <p:cNvPr id="26" name="Graphic 25" descr="Badge 1 with solid fill">
              <a:extLst>
                <a:ext uri="{FF2B5EF4-FFF2-40B4-BE49-F238E27FC236}">
                  <a16:creationId xmlns:a16="http://schemas.microsoft.com/office/drawing/2014/main" id="{55EB44AA-0E13-91C6-1A60-64BF20C803F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160248" y="986320"/>
              <a:ext cx="335949" cy="335949"/>
            </a:xfrm>
            <a:prstGeom prst="rect">
              <a:avLst/>
            </a:prstGeom>
          </p:spPr>
        </p:pic>
        <p:pic>
          <p:nvPicPr>
            <p:cNvPr id="28" name="Graphic 27" descr="Badge Question Mark outline">
              <a:extLst>
                <a:ext uri="{FF2B5EF4-FFF2-40B4-BE49-F238E27FC236}">
                  <a16:creationId xmlns:a16="http://schemas.microsoft.com/office/drawing/2014/main" id="{647F2BFE-50E5-F567-9AAF-F22F927A7EAE}"/>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009323" y="776751"/>
              <a:ext cx="280896" cy="280896"/>
            </a:xfrm>
            <a:prstGeom prst="rect">
              <a:avLst/>
            </a:prstGeom>
          </p:spPr>
        </p:pic>
      </p:grpSp>
      <p:sp>
        <p:nvSpPr>
          <p:cNvPr id="15" name="TextBox 14">
            <a:extLst>
              <a:ext uri="{FF2B5EF4-FFF2-40B4-BE49-F238E27FC236}">
                <a16:creationId xmlns:a16="http://schemas.microsoft.com/office/drawing/2014/main" id="{16CE85A7-FB1F-159D-C30E-03F05012FC49}"/>
              </a:ext>
            </a:extLst>
          </p:cNvPr>
          <p:cNvSpPr txBox="1"/>
          <p:nvPr/>
        </p:nvSpPr>
        <p:spPr>
          <a:xfrm>
            <a:off x="691860" y="2176437"/>
            <a:ext cx="5949517" cy="646331"/>
          </a:xfrm>
          <a:prstGeom prst="rect">
            <a:avLst/>
          </a:prstGeom>
          <a:noFill/>
        </p:spPr>
        <p:txBody>
          <a:bodyPr wrap="square" lIns="91440" tIns="45720" rIns="91440" bIns="45720" anchor="t">
            <a:spAutoFit/>
          </a:bodyPr>
          <a:lstStyle/>
          <a:p>
            <a:pPr algn="ctr"/>
            <a:r>
              <a:rPr lang="en-IE"/>
              <a:t>If you want your Sprite to say the random number, write:</a:t>
            </a:r>
          </a:p>
          <a:p>
            <a:pPr algn="ctr"/>
            <a:r>
              <a:rPr lang="en-IE"/>
              <a:t> </a:t>
            </a:r>
            <a:r>
              <a:rPr lang="en-IE" sz="1600" b="1" err="1">
                <a:latin typeface="Courier"/>
              </a:rPr>
              <a:t>self.say_for_seconds</a:t>
            </a:r>
            <a:r>
              <a:rPr lang="en-IE" sz="1600" b="1">
                <a:latin typeface="Courier"/>
              </a:rPr>
              <a:t>(</a:t>
            </a:r>
            <a:r>
              <a:rPr lang="en-IE" sz="1600" b="1" err="1">
                <a:latin typeface="Courier"/>
              </a:rPr>
              <a:t>random.randint</a:t>
            </a:r>
            <a:r>
              <a:rPr lang="en-IE" sz="1600" b="1">
                <a:latin typeface="Courier"/>
              </a:rPr>
              <a:t>(1, 5), 1)</a:t>
            </a:r>
            <a:endParaRPr lang="en-IE" b="1">
              <a:latin typeface="Courier"/>
            </a:endParaRPr>
          </a:p>
        </p:txBody>
      </p:sp>
      <p:pic>
        <p:nvPicPr>
          <p:cNvPr id="17" name="Picture 16">
            <a:extLst>
              <a:ext uri="{FF2B5EF4-FFF2-40B4-BE49-F238E27FC236}">
                <a16:creationId xmlns:a16="http://schemas.microsoft.com/office/drawing/2014/main" id="{CF858574-325F-6EF5-B373-455A31BD4E41}"/>
              </a:ext>
            </a:extLst>
          </p:cNvPr>
          <p:cNvPicPr>
            <a:picLocks noChangeAspect="1"/>
          </p:cNvPicPr>
          <p:nvPr/>
        </p:nvPicPr>
        <p:blipFill>
          <a:blip r:embed="rId15"/>
          <a:stretch>
            <a:fillRect/>
          </a:stretch>
        </p:blipFill>
        <p:spPr>
          <a:xfrm>
            <a:off x="4044353" y="2944093"/>
            <a:ext cx="2343345" cy="2107964"/>
          </a:xfrm>
          <a:prstGeom prst="rect">
            <a:avLst/>
          </a:prstGeom>
        </p:spPr>
      </p:pic>
      <p:cxnSp>
        <p:nvCxnSpPr>
          <p:cNvPr id="21" name="Straight Connector 20">
            <a:extLst>
              <a:ext uri="{FF2B5EF4-FFF2-40B4-BE49-F238E27FC236}">
                <a16:creationId xmlns:a16="http://schemas.microsoft.com/office/drawing/2014/main" id="{1800B0A4-6517-5471-5352-ACE8EA30C122}"/>
              </a:ext>
            </a:extLst>
          </p:cNvPr>
          <p:cNvCxnSpPr>
            <a:cxnSpLocks/>
          </p:cNvCxnSpPr>
          <p:nvPr/>
        </p:nvCxnSpPr>
        <p:spPr>
          <a:xfrm>
            <a:off x="6726949" y="2307002"/>
            <a:ext cx="0" cy="2374049"/>
          </a:xfrm>
          <a:prstGeom prst="line">
            <a:avLst/>
          </a:prstGeom>
          <a:ln>
            <a:solidFill>
              <a:schemeClr val="tx1"/>
            </a:solidFill>
            <a:prstDash val="dashDot"/>
          </a:ln>
        </p:spPr>
        <p:style>
          <a:lnRef idx="3">
            <a:schemeClr val="accent1"/>
          </a:lnRef>
          <a:fillRef idx="0">
            <a:schemeClr val="accent1"/>
          </a:fillRef>
          <a:effectRef idx="2">
            <a:schemeClr val="accent1"/>
          </a:effectRef>
          <a:fontRef idx="minor">
            <a:schemeClr val="tx1"/>
          </a:fontRef>
        </p:style>
      </p:cxnSp>
      <p:sp>
        <p:nvSpPr>
          <p:cNvPr id="25" name="TextBox 24">
            <a:extLst>
              <a:ext uri="{FF2B5EF4-FFF2-40B4-BE49-F238E27FC236}">
                <a16:creationId xmlns:a16="http://schemas.microsoft.com/office/drawing/2014/main" id="{97CABAC4-2B45-620F-21E5-218F33B26F54}"/>
              </a:ext>
            </a:extLst>
          </p:cNvPr>
          <p:cNvSpPr txBox="1"/>
          <p:nvPr/>
        </p:nvSpPr>
        <p:spPr>
          <a:xfrm>
            <a:off x="6888717" y="2396952"/>
            <a:ext cx="5037882" cy="1138773"/>
          </a:xfrm>
          <a:prstGeom prst="rect">
            <a:avLst/>
          </a:prstGeom>
          <a:noFill/>
        </p:spPr>
        <p:txBody>
          <a:bodyPr wrap="square">
            <a:spAutoFit/>
          </a:bodyPr>
          <a:lstStyle/>
          <a:p>
            <a:r>
              <a:rPr lang="en-IE" sz="1700"/>
              <a:t>Adding this into your code will help you to check if the value is the one you wanted or if your code is correct because you can see it printed on the screen, in this case within the speech bubble.</a:t>
            </a:r>
          </a:p>
        </p:txBody>
      </p:sp>
      <p:sp>
        <p:nvSpPr>
          <p:cNvPr id="32" name="TextBox 31">
            <a:extLst>
              <a:ext uri="{FF2B5EF4-FFF2-40B4-BE49-F238E27FC236}">
                <a16:creationId xmlns:a16="http://schemas.microsoft.com/office/drawing/2014/main" id="{C1DA255A-A6A9-1D03-41E0-9F7F5527EBCA}"/>
              </a:ext>
            </a:extLst>
          </p:cNvPr>
          <p:cNvSpPr txBox="1"/>
          <p:nvPr/>
        </p:nvSpPr>
        <p:spPr>
          <a:xfrm>
            <a:off x="6888717" y="3494027"/>
            <a:ext cx="4931386" cy="877163"/>
          </a:xfrm>
          <a:prstGeom prst="rect">
            <a:avLst/>
          </a:prstGeom>
          <a:noFill/>
        </p:spPr>
        <p:txBody>
          <a:bodyPr wrap="square">
            <a:spAutoFit/>
          </a:bodyPr>
          <a:lstStyle/>
          <a:p>
            <a:r>
              <a:rPr lang="en-IE" sz="1700"/>
              <a:t>If you expect a random number with values between 1 to 5 but the speech bubble say 6 it means you made an error in your code and you have to correct it.</a:t>
            </a:r>
          </a:p>
        </p:txBody>
      </p:sp>
    </p:spTree>
    <p:extLst>
      <p:ext uri="{BB962C8B-B14F-4D97-AF65-F5344CB8AC3E}">
        <p14:creationId xmlns:p14="http://schemas.microsoft.com/office/powerpoint/2010/main" val="1078329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780656" y="1551364"/>
            <a:ext cx="4210480" cy="942865"/>
          </a:xfrm>
        </p:spPr>
        <p:txBody>
          <a:bodyPr>
            <a:normAutofit fontScale="92500"/>
          </a:bodyPr>
          <a:lstStyle/>
          <a:p>
            <a:r>
              <a:rPr lang="en-US"/>
              <a:t>What does this code do?</a:t>
            </a:r>
          </a:p>
          <a:p>
            <a:r>
              <a:rPr lang="en-US"/>
              <a:t>Write your answers on worksheet 1</a:t>
            </a: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712077" y="207128"/>
            <a:ext cx="10515600" cy="942865"/>
          </a:xfrm>
        </p:spPr>
        <p:txBody>
          <a:bodyPr/>
          <a:lstStyle/>
          <a:p>
            <a:r>
              <a:rPr lang="en-US"/>
              <a:t>Worksheet 1</a:t>
            </a:r>
          </a:p>
        </p:txBody>
      </p:sp>
      <p:sp>
        <p:nvSpPr>
          <p:cNvPr id="9" name="Text Placeholder 3">
            <a:extLst>
              <a:ext uri="{FF2B5EF4-FFF2-40B4-BE49-F238E27FC236}">
                <a16:creationId xmlns:a16="http://schemas.microsoft.com/office/drawing/2014/main" id="{D4F93317-CD63-15A9-FE07-126DBC24A55E}"/>
              </a:ext>
            </a:extLst>
          </p:cNvPr>
          <p:cNvSpPr txBox="1">
            <a:spLocks/>
          </p:cNvSpPr>
          <p:nvPr/>
        </p:nvSpPr>
        <p:spPr>
          <a:xfrm>
            <a:off x="780656" y="1149993"/>
            <a:ext cx="4431271" cy="11168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b="1"/>
              <a:t>Now work in pairs:</a:t>
            </a:r>
          </a:p>
        </p:txBody>
      </p:sp>
      <p:sp>
        <p:nvSpPr>
          <p:cNvPr id="10" name="Left Brace 9">
            <a:extLst>
              <a:ext uri="{FF2B5EF4-FFF2-40B4-BE49-F238E27FC236}">
                <a16:creationId xmlns:a16="http://schemas.microsoft.com/office/drawing/2014/main" id="{0798701A-909D-831C-C2A4-F2ADC1D8A957}"/>
              </a:ext>
            </a:extLst>
          </p:cNvPr>
          <p:cNvSpPr/>
          <p:nvPr/>
        </p:nvSpPr>
        <p:spPr>
          <a:xfrm>
            <a:off x="5300790" y="389765"/>
            <a:ext cx="749526" cy="5465962"/>
          </a:xfrm>
          <a:prstGeom prst="leftBrace">
            <a:avLst>
              <a:gd name="adj1" fmla="val 33952"/>
              <a:gd name="adj2" fmla="val 24536"/>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sp>
        <p:nvSpPr>
          <p:cNvPr id="2" name="Arc 1">
            <a:extLst>
              <a:ext uri="{FF2B5EF4-FFF2-40B4-BE49-F238E27FC236}">
                <a16:creationId xmlns:a16="http://schemas.microsoft.com/office/drawing/2014/main" id="{4B5DA95F-CA6B-0C59-1078-21B9BD76110D}"/>
              </a:ext>
            </a:extLst>
          </p:cNvPr>
          <p:cNvSpPr/>
          <p:nvPr/>
        </p:nvSpPr>
        <p:spPr>
          <a:xfrm>
            <a:off x="2980148" y="1338894"/>
            <a:ext cx="2339272" cy="1221848"/>
          </a:xfrm>
          <a:prstGeom prst="arc">
            <a:avLst>
              <a:gd name="adj1" fmla="val 11876386"/>
              <a:gd name="adj2" fmla="val 20840476"/>
            </a:avLst>
          </a:prstGeom>
          <a:ln w="22225">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3" name="Group 2">
            <a:extLst>
              <a:ext uri="{FF2B5EF4-FFF2-40B4-BE49-F238E27FC236}">
                <a16:creationId xmlns:a16="http://schemas.microsoft.com/office/drawing/2014/main" id="{560E6356-5850-1E28-3168-FFD88F1279B2}"/>
              </a:ext>
            </a:extLst>
          </p:cNvPr>
          <p:cNvGrpSpPr/>
          <p:nvPr/>
        </p:nvGrpSpPr>
        <p:grpSpPr>
          <a:xfrm>
            <a:off x="10233498" y="0"/>
            <a:ext cx="1958502" cy="657901"/>
            <a:chOff x="10233498" y="0"/>
            <a:chExt cx="1958502" cy="657901"/>
          </a:xfrm>
        </p:grpSpPr>
        <p:sp>
          <p:nvSpPr>
            <p:cNvPr id="4" name="Rectangle 3">
              <a:extLst>
                <a:ext uri="{FF2B5EF4-FFF2-40B4-BE49-F238E27FC236}">
                  <a16:creationId xmlns:a16="http://schemas.microsoft.com/office/drawing/2014/main" id="{0CF055FF-C4CB-E64C-8C7A-37811EADB5B2}"/>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5" name="Picture 4" descr="A blue and white clock&#10;&#10;Description automatically generated">
              <a:extLst>
                <a:ext uri="{FF2B5EF4-FFF2-40B4-BE49-F238E27FC236}">
                  <a16:creationId xmlns:a16="http://schemas.microsoft.com/office/drawing/2014/main" id="{8EC1F586-1FD3-4F28-721B-F406750F855D}"/>
                </a:ext>
              </a:extLst>
            </p:cNvPr>
            <p:cNvPicPr>
              <a:picLocks noChangeAspect="1"/>
            </p:cNvPicPr>
            <p:nvPr/>
          </p:nvPicPr>
          <p:blipFill>
            <a:blip r:embed="rId3"/>
            <a:stretch>
              <a:fillRect/>
            </a:stretch>
          </p:blipFill>
          <p:spPr>
            <a:xfrm>
              <a:off x="10369684" y="60267"/>
              <a:ext cx="531779" cy="532213"/>
            </a:xfrm>
            <a:prstGeom prst="rect">
              <a:avLst/>
            </a:prstGeom>
          </p:spPr>
        </p:pic>
        <p:sp>
          <p:nvSpPr>
            <p:cNvPr id="11" name="TextBox 10">
              <a:extLst>
                <a:ext uri="{FF2B5EF4-FFF2-40B4-BE49-F238E27FC236}">
                  <a16:creationId xmlns:a16="http://schemas.microsoft.com/office/drawing/2014/main" id="{C503BAD9-18D5-3F69-89B7-03538144657F}"/>
                </a:ext>
              </a:extLst>
            </p:cNvPr>
            <p:cNvSpPr txBox="1"/>
            <p:nvPr/>
          </p:nvSpPr>
          <p:spPr>
            <a:xfrm>
              <a:off x="10880558" y="141707"/>
              <a:ext cx="118480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5 minutes</a:t>
              </a:r>
              <a:endParaRPr lang="en-IE">
                <a:solidFill>
                  <a:srgbClr val="005EAE"/>
                </a:solidFill>
              </a:endParaRPr>
            </a:p>
          </p:txBody>
        </p:sp>
      </p:grpSp>
      <p:pic>
        <p:nvPicPr>
          <p:cNvPr id="6" name="Picture 5" descr="A screenshot of a computer&#10;&#10;Description automatically generated">
            <a:extLst>
              <a:ext uri="{FF2B5EF4-FFF2-40B4-BE49-F238E27FC236}">
                <a16:creationId xmlns:a16="http://schemas.microsoft.com/office/drawing/2014/main" id="{BA2983B5-9BDD-7236-9799-63CCEEE7BD02}"/>
              </a:ext>
            </a:extLst>
          </p:cNvPr>
          <p:cNvPicPr>
            <a:picLocks noChangeAspect="1"/>
          </p:cNvPicPr>
          <p:nvPr/>
        </p:nvPicPr>
        <p:blipFill>
          <a:blip r:embed="rId4"/>
          <a:stretch>
            <a:fillRect/>
          </a:stretch>
        </p:blipFill>
        <p:spPr>
          <a:xfrm>
            <a:off x="5907796" y="927252"/>
            <a:ext cx="6040917" cy="4526098"/>
          </a:xfrm>
          <a:prstGeom prst="rect">
            <a:avLst/>
          </a:prstGeom>
        </p:spPr>
      </p:pic>
    </p:spTree>
    <p:extLst>
      <p:ext uri="{BB962C8B-B14F-4D97-AF65-F5344CB8AC3E}">
        <p14:creationId xmlns:p14="http://schemas.microsoft.com/office/powerpoint/2010/main" val="41798463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831009" y="1266727"/>
            <a:ext cx="10001251" cy="2856699"/>
          </a:xfrm>
        </p:spPr>
        <p:txBody>
          <a:bodyPr vert="horz" lIns="91440" tIns="45720" rIns="91440" bIns="45720" rtlCol="0" anchor="t">
            <a:normAutofit/>
          </a:bodyPr>
          <a:lstStyle/>
          <a:p>
            <a:r>
              <a:rPr lang="en-US" sz="2400" dirty="0">
                <a:solidFill>
                  <a:schemeClr val="accent1"/>
                </a:solidFill>
              </a:rPr>
              <a:t>Follow this link to get a </a:t>
            </a:r>
            <a:r>
              <a:rPr lang="en-US" sz="2400" dirty="0" err="1">
                <a:solidFill>
                  <a:schemeClr val="accent1"/>
                </a:solidFill>
              </a:rPr>
              <a:t>Pytch</a:t>
            </a:r>
            <a:r>
              <a:rPr lang="en-US" sz="2400" dirty="0">
                <a:solidFill>
                  <a:schemeClr val="accent1"/>
                </a:solidFill>
              </a:rPr>
              <a:t> project that you can run</a:t>
            </a:r>
          </a:p>
          <a:p>
            <a:r>
              <a:rPr lang="en-US" sz="2400" dirty="0">
                <a:solidFill>
                  <a:schemeClr val="accent1"/>
                </a:solidFill>
              </a:rPr>
              <a:t>Run the program</a:t>
            </a:r>
            <a:endParaRPr lang="en-US" sz="2400" dirty="0">
              <a:solidFill>
                <a:schemeClr val="accent1"/>
              </a:solidFill>
              <a:cs typeface="Calibri"/>
            </a:endParaRPr>
          </a:p>
          <a:p>
            <a:r>
              <a:rPr lang="en-US" sz="2400" dirty="0">
                <a:solidFill>
                  <a:schemeClr val="accent1"/>
                </a:solidFill>
              </a:rPr>
              <a:t>Does the star do </a:t>
            </a:r>
            <a:r>
              <a:rPr lang="en-US" sz="2400" i="1" dirty="0">
                <a:solidFill>
                  <a:schemeClr val="accent1"/>
                </a:solidFill>
              </a:rPr>
              <a:t>exactly</a:t>
            </a:r>
            <a:r>
              <a:rPr lang="en-US" sz="2400" dirty="0">
                <a:solidFill>
                  <a:schemeClr val="accent1"/>
                </a:solidFill>
              </a:rPr>
              <a:t> what you thought it would do?</a:t>
            </a:r>
            <a:endParaRPr lang="en-US" sz="2400" dirty="0">
              <a:solidFill>
                <a:schemeClr val="accent1"/>
              </a:solidFill>
              <a:cs typeface="Calibri"/>
            </a:endParaRPr>
          </a:p>
          <a:p>
            <a:r>
              <a:rPr lang="en-US" sz="2400" dirty="0">
                <a:solidFill>
                  <a:schemeClr val="accent1"/>
                </a:solidFill>
              </a:rPr>
              <a:t>If not:</a:t>
            </a:r>
            <a:endParaRPr lang="en-US" sz="2400" dirty="0">
              <a:solidFill>
                <a:schemeClr val="accent1"/>
              </a:solidFill>
              <a:cs typeface="Calibri"/>
            </a:endParaRPr>
          </a:p>
          <a:p>
            <a:pPr lvl="1"/>
            <a:r>
              <a:rPr lang="en-US" dirty="0">
                <a:solidFill>
                  <a:schemeClr val="accent1"/>
                </a:solidFill>
              </a:rPr>
              <a:t>Look at the differences</a:t>
            </a:r>
            <a:endParaRPr lang="en-US" dirty="0">
              <a:solidFill>
                <a:schemeClr val="accent1"/>
              </a:solidFill>
              <a:cs typeface="Calibri"/>
            </a:endParaRPr>
          </a:p>
          <a:p>
            <a:pPr lvl="1"/>
            <a:r>
              <a:rPr lang="en-US" dirty="0">
                <a:solidFill>
                  <a:schemeClr val="accent1"/>
                </a:solidFill>
              </a:rPr>
              <a:t>Correct your answer on worksheet 1</a:t>
            </a:r>
            <a:endParaRPr lang="en-US" dirty="0">
              <a:solidFill>
                <a:schemeClr val="accent1"/>
              </a:solidFill>
              <a:cs typeface="Calibri"/>
            </a:endParaRP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a:t>Try it out</a:t>
            </a:r>
          </a:p>
        </p:txBody>
      </p:sp>
      <p:grpSp>
        <p:nvGrpSpPr>
          <p:cNvPr id="2" name="Group 1">
            <a:extLst>
              <a:ext uri="{FF2B5EF4-FFF2-40B4-BE49-F238E27FC236}">
                <a16:creationId xmlns:a16="http://schemas.microsoft.com/office/drawing/2014/main" id="{5668B75A-9E50-8AB2-15F5-F03C87F55B62}"/>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AF786C37-533E-DC33-43A1-E44B21E0C3B4}"/>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4" name="Picture 3" descr="A blue and white clock&#10;&#10;Description automatically generated">
              <a:extLst>
                <a:ext uri="{FF2B5EF4-FFF2-40B4-BE49-F238E27FC236}">
                  <a16:creationId xmlns:a16="http://schemas.microsoft.com/office/drawing/2014/main" id="{4CE137EC-2C4D-D315-E5A1-2235753F2BEF}"/>
                </a:ext>
              </a:extLst>
            </p:cNvPr>
            <p:cNvPicPr>
              <a:picLocks noChangeAspect="1"/>
            </p:cNvPicPr>
            <p:nvPr/>
          </p:nvPicPr>
          <p:blipFill>
            <a:blip r:embed="rId3"/>
            <a:stretch>
              <a:fillRect/>
            </a:stretch>
          </p:blipFill>
          <p:spPr>
            <a:xfrm>
              <a:off x="10369684" y="60267"/>
              <a:ext cx="531779" cy="532213"/>
            </a:xfrm>
            <a:prstGeom prst="rect">
              <a:avLst/>
            </a:prstGeom>
          </p:spPr>
        </p:pic>
        <p:sp>
          <p:nvSpPr>
            <p:cNvPr id="5" name="TextBox 4">
              <a:extLst>
                <a:ext uri="{FF2B5EF4-FFF2-40B4-BE49-F238E27FC236}">
                  <a16:creationId xmlns:a16="http://schemas.microsoft.com/office/drawing/2014/main" id="{9B89ACB6-FFC5-D3ED-AD44-5D3DC13737DC}"/>
                </a:ext>
              </a:extLst>
            </p:cNvPr>
            <p:cNvSpPr txBox="1"/>
            <p:nvPr/>
          </p:nvSpPr>
          <p:spPr>
            <a:xfrm>
              <a:off x="10880558" y="141707"/>
              <a:ext cx="1184803" cy="369332"/>
            </a:xfrm>
            <a:prstGeom prst="rect">
              <a:avLst/>
            </a:prstGeom>
            <a:noFill/>
          </p:spPr>
          <p:txBody>
            <a:bodyPr wrap="square">
              <a:spAutoFit/>
            </a:bodyPr>
            <a:lstStyle/>
            <a:p>
              <a:r>
                <a:rPr lang="en-IE" b="1">
                  <a:solidFill>
                    <a:srgbClr val="005EAE"/>
                  </a:solidFill>
                  <a:latin typeface="Calibri" panose="020F0502020204030204"/>
                </a:rPr>
                <a:t>3</a:t>
              </a:r>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 minutes</a:t>
              </a:r>
              <a:endParaRPr lang="en-IE">
                <a:solidFill>
                  <a:srgbClr val="005EAE"/>
                </a:solidFill>
              </a:endParaRPr>
            </a:p>
          </p:txBody>
        </p:sp>
      </p:grpSp>
      <p:sp>
        <p:nvSpPr>
          <p:cNvPr id="6" name="TextBox 5">
            <a:extLst>
              <a:ext uri="{FF2B5EF4-FFF2-40B4-BE49-F238E27FC236}">
                <a16:creationId xmlns:a16="http://schemas.microsoft.com/office/drawing/2014/main" id="{585C0DFE-FB99-6997-549B-1B24FF30691F}"/>
              </a:ext>
            </a:extLst>
          </p:cNvPr>
          <p:cNvSpPr txBox="1"/>
          <p:nvPr/>
        </p:nvSpPr>
        <p:spPr>
          <a:xfrm>
            <a:off x="1501542" y="4572001"/>
            <a:ext cx="6795436" cy="523220"/>
          </a:xfrm>
          <a:prstGeom prst="rect">
            <a:avLst/>
          </a:prstGeom>
          <a:noFill/>
        </p:spPr>
        <p:txBody>
          <a:bodyPr wrap="square" lIns="91440" tIns="45720" rIns="91440" bIns="45720" rtlCol="0" anchor="t">
            <a:spAutoFit/>
          </a:bodyPr>
          <a:lstStyle/>
          <a:p>
            <a:r>
              <a:rPr lang="en-IE" sz="2800">
                <a:hlinkClick r:id="rId4"/>
              </a:rPr>
              <a:t>https://pytch.org/app/lesson/sbys/3</a:t>
            </a:r>
          </a:p>
        </p:txBody>
      </p:sp>
    </p:spTree>
    <p:extLst>
      <p:ext uri="{BB962C8B-B14F-4D97-AF65-F5344CB8AC3E}">
        <p14:creationId xmlns:p14="http://schemas.microsoft.com/office/powerpoint/2010/main" val="2559083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A screenshot of a computer&#10;&#10;Description automatically generated">
            <a:extLst>
              <a:ext uri="{FF2B5EF4-FFF2-40B4-BE49-F238E27FC236}">
                <a16:creationId xmlns:a16="http://schemas.microsoft.com/office/drawing/2014/main" id="{E4FE27E8-BDAB-4F19-B172-7F173486AE64}"/>
              </a:ext>
            </a:extLst>
          </p:cNvPr>
          <p:cNvPicPr>
            <a:picLocks noChangeAspect="1"/>
          </p:cNvPicPr>
          <p:nvPr/>
        </p:nvPicPr>
        <p:blipFill>
          <a:blip r:embed="rId3"/>
          <a:stretch>
            <a:fillRect/>
          </a:stretch>
        </p:blipFill>
        <p:spPr>
          <a:xfrm>
            <a:off x="914838" y="1177637"/>
            <a:ext cx="6093391" cy="4494069"/>
          </a:xfrm>
          <a:prstGeom prst="rect">
            <a:avLst/>
          </a:prstGeom>
        </p:spPr>
      </p:pic>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0" y="250574"/>
            <a:ext cx="10515600" cy="942865"/>
          </a:xfrm>
        </p:spPr>
        <p:txBody>
          <a:bodyPr/>
          <a:lstStyle/>
          <a:p>
            <a:r>
              <a:rPr lang="en-US" dirty="0"/>
              <a:t>INDENTATION</a:t>
            </a:r>
          </a:p>
        </p:txBody>
      </p:sp>
      <p:grpSp>
        <p:nvGrpSpPr>
          <p:cNvPr id="4" name="Group 3">
            <a:extLst>
              <a:ext uri="{FF2B5EF4-FFF2-40B4-BE49-F238E27FC236}">
                <a16:creationId xmlns:a16="http://schemas.microsoft.com/office/drawing/2014/main" id="{17DC0B08-2946-D8F2-53B1-FFC33CBB025F}"/>
              </a:ext>
            </a:extLst>
          </p:cNvPr>
          <p:cNvGrpSpPr/>
          <p:nvPr/>
        </p:nvGrpSpPr>
        <p:grpSpPr>
          <a:xfrm>
            <a:off x="10233498" y="0"/>
            <a:ext cx="1958502" cy="657901"/>
            <a:chOff x="10233498" y="0"/>
            <a:chExt cx="1958502" cy="657901"/>
          </a:xfrm>
        </p:grpSpPr>
        <p:sp>
          <p:nvSpPr>
            <p:cNvPr id="6" name="Rectangle 5">
              <a:extLst>
                <a:ext uri="{FF2B5EF4-FFF2-40B4-BE49-F238E27FC236}">
                  <a16:creationId xmlns:a16="http://schemas.microsoft.com/office/drawing/2014/main" id="{6E86D4E5-A5EC-9383-223F-3724A07A7F26}"/>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8" name="Picture 7" descr="A blue and white clock&#10;&#10;Description automatically generated">
              <a:extLst>
                <a:ext uri="{FF2B5EF4-FFF2-40B4-BE49-F238E27FC236}">
                  <a16:creationId xmlns:a16="http://schemas.microsoft.com/office/drawing/2014/main" id="{A8E83183-A7C9-18F2-070D-A934C3699D90}"/>
                </a:ext>
              </a:extLst>
            </p:cNvPr>
            <p:cNvPicPr>
              <a:picLocks noChangeAspect="1"/>
            </p:cNvPicPr>
            <p:nvPr/>
          </p:nvPicPr>
          <p:blipFill>
            <a:blip r:embed="rId4"/>
            <a:stretch>
              <a:fillRect/>
            </a:stretch>
          </p:blipFill>
          <p:spPr>
            <a:xfrm>
              <a:off x="10369684" y="60267"/>
              <a:ext cx="531779" cy="532213"/>
            </a:xfrm>
            <a:prstGeom prst="rect">
              <a:avLst/>
            </a:prstGeom>
          </p:spPr>
        </p:pic>
        <p:sp>
          <p:nvSpPr>
            <p:cNvPr id="9" name="TextBox 8">
              <a:extLst>
                <a:ext uri="{FF2B5EF4-FFF2-40B4-BE49-F238E27FC236}">
                  <a16:creationId xmlns:a16="http://schemas.microsoft.com/office/drawing/2014/main" id="{9B4674A8-37BD-7E25-C596-552E5715C262}"/>
                </a:ext>
              </a:extLst>
            </p:cNvPr>
            <p:cNvSpPr txBox="1"/>
            <p:nvPr/>
          </p:nvSpPr>
          <p:spPr>
            <a:xfrm>
              <a:off x="10880558" y="141707"/>
              <a:ext cx="118480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5 minutes</a:t>
              </a:r>
              <a:endParaRPr lang="en-IE">
                <a:solidFill>
                  <a:srgbClr val="005EAE"/>
                </a:solidFill>
              </a:endParaRPr>
            </a:p>
          </p:txBody>
        </p:sp>
      </p:grpSp>
      <p:grpSp>
        <p:nvGrpSpPr>
          <p:cNvPr id="63" name="Group 62">
            <a:extLst>
              <a:ext uri="{FF2B5EF4-FFF2-40B4-BE49-F238E27FC236}">
                <a16:creationId xmlns:a16="http://schemas.microsoft.com/office/drawing/2014/main" id="{29187E36-3DEE-1EC6-B38E-3C5602F2818E}"/>
              </a:ext>
            </a:extLst>
          </p:cNvPr>
          <p:cNvGrpSpPr/>
          <p:nvPr/>
        </p:nvGrpSpPr>
        <p:grpSpPr>
          <a:xfrm>
            <a:off x="7733232" y="1297596"/>
            <a:ext cx="4098132" cy="2530070"/>
            <a:chOff x="7711966" y="1584677"/>
            <a:chExt cx="4098132" cy="2530070"/>
          </a:xfrm>
        </p:grpSpPr>
        <p:sp>
          <p:nvSpPr>
            <p:cNvPr id="5" name="Rectangle: Folded Corner 4">
              <a:extLst>
                <a:ext uri="{FF2B5EF4-FFF2-40B4-BE49-F238E27FC236}">
                  <a16:creationId xmlns:a16="http://schemas.microsoft.com/office/drawing/2014/main" id="{7A8E2524-DC69-8F9B-E131-B7AD198185D3}"/>
                </a:ext>
              </a:extLst>
            </p:cNvPr>
            <p:cNvSpPr/>
            <p:nvPr/>
          </p:nvSpPr>
          <p:spPr>
            <a:xfrm>
              <a:off x="7711966" y="1584677"/>
              <a:ext cx="4098132" cy="2530070"/>
            </a:xfrm>
            <a:prstGeom prst="foldedCorner">
              <a:avLst/>
            </a:prstGeom>
            <a:gradFill>
              <a:gsLst>
                <a:gs pos="0">
                  <a:schemeClr val="accent1">
                    <a:lumMod val="110000"/>
                    <a:satMod val="105000"/>
                    <a:tint val="67000"/>
                    <a:alpha val="67000"/>
                  </a:schemeClr>
                </a:gs>
                <a:gs pos="50000">
                  <a:schemeClr val="accent1">
                    <a:lumMod val="105000"/>
                    <a:satMod val="103000"/>
                    <a:tint val="73000"/>
                    <a:alpha val="80000"/>
                  </a:schemeClr>
                </a:gs>
                <a:gs pos="100000">
                  <a:schemeClr val="accent1">
                    <a:lumMod val="105000"/>
                    <a:satMod val="109000"/>
                    <a:tint val="81000"/>
                    <a:alpha val="80000"/>
                  </a:schemeClr>
                </a:gs>
              </a:gsLst>
            </a:grad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en-IE"/>
            </a:p>
          </p:txBody>
        </p:sp>
        <p:sp>
          <p:nvSpPr>
            <p:cNvPr id="2" name="Text Placeholder 3">
              <a:extLst>
                <a:ext uri="{FF2B5EF4-FFF2-40B4-BE49-F238E27FC236}">
                  <a16:creationId xmlns:a16="http://schemas.microsoft.com/office/drawing/2014/main" id="{51603CA4-3C6B-3344-6DF9-A9D113A2F114}"/>
                </a:ext>
              </a:extLst>
            </p:cNvPr>
            <p:cNvSpPr txBox="1">
              <a:spLocks/>
            </p:cNvSpPr>
            <p:nvPr/>
          </p:nvSpPr>
          <p:spPr>
            <a:xfrm>
              <a:off x="8018732" y="2907889"/>
              <a:ext cx="3491633" cy="1149754"/>
            </a:xfrm>
            <a:prstGeom prst="rect">
              <a:avLst/>
            </a:prstGeom>
          </p:spPr>
          <p:txBody>
            <a:bodyPr vert="horz" lIns="91440" tIns="45720" rIns="91440" bIns="45720" rtlCol="0" anchor="t">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2100" dirty="0">
                  <a:solidFill>
                    <a:schemeClr val="tx1"/>
                  </a:solidFill>
                </a:rPr>
                <a:t>This is very important to how Python understands what the code means. We will investigate this in the next worksheet!</a:t>
              </a:r>
            </a:p>
            <a:p>
              <a:pPr marL="0" indent="0">
                <a:buFont typeface="Arial" panose="020B0604020202020204" pitchFamily="34" charset="0"/>
                <a:buNone/>
              </a:pPr>
              <a:endParaRPr lang="en-IE">
                <a:solidFill>
                  <a:schemeClr val="tx1"/>
                </a:solidFill>
              </a:endParaRPr>
            </a:p>
          </p:txBody>
        </p:sp>
        <p:pic>
          <p:nvPicPr>
            <p:cNvPr id="10" name="Picture 9" descr="A blue circle with a magnifying glass&#10;&#10;Description automatically generated">
              <a:extLst>
                <a:ext uri="{FF2B5EF4-FFF2-40B4-BE49-F238E27FC236}">
                  <a16:creationId xmlns:a16="http://schemas.microsoft.com/office/drawing/2014/main" id="{E06B4878-B1EA-8197-7171-5490715A880F}"/>
                </a:ext>
              </a:extLst>
            </p:cNvPr>
            <p:cNvPicPr>
              <a:picLocks noChangeAspect="1"/>
            </p:cNvPicPr>
            <p:nvPr/>
          </p:nvPicPr>
          <p:blipFill>
            <a:blip r:embed="rId5"/>
            <a:stretch>
              <a:fillRect/>
            </a:stretch>
          </p:blipFill>
          <p:spPr>
            <a:xfrm>
              <a:off x="10755368" y="1649715"/>
              <a:ext cx="1027464" cy="1026627"/>
            </a:xfrm>
            <a:prstGeom prst="rect">
              <a:avLst/>
            </a:prstGeom>
          </p:spPr>
        </p:pic>
        <p:sp>
          <p:nvSpPr>
            <p:cNvPr id="11" name="Text Placeholder 3">
              <a:extLst>
                <a:ext uri="{FF2B5EF4-FFF2-40B4-BE49-F238E27FC236}">
                  <a16:creationId xmlns:a16="http://schemas.microsoft.com/office/drawing/2014/main" id="{CFDECAA0-86F7-1BB4-2720-EBF2C23107EF}"/>
                </a:ext>
              </a:extLst>
            </p:cNvPr>
            <p:cNvSpPr txBox="1">
              <a:spLocks/>
            </p:cNvSpPr>
            <p:nvPr/>
          </p:nvSpPr>
          <p:spPr>
            <a:xfrm>
              <a:off x="8015214" y="1870274"/>
              <a:ext cx="3262387" cy="1020814"/>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2100" dirty="0">
                  <a:solidFill>
                    <a:schemeClr val="tx1"/>
                  </a:solidFill>
                </a:rPr>
                <a:t>Notice how some things are “</a:t>
              </a:r>
              <a:r>
                <a:rPr lang="en-IE" sz="2100" b="1" dirty="0">
                  <a:solidFill>
                    <a:schemeClr val="tx1"/>
                  </a:solidFill>
                </a:rPr>
                <a:t>indented</a:t>
              </a:r>
              <a:r>
                <a:rPr lang="en-IE" sz="2100" dirty="0">
                  <a:solidFill>
                    <a:schemeClr val="tx1"/>
                  </a:solidFill>
                </a:rPr>
                <a:t>” so they seem to be inside each other.</a:t>
              </a:r>
            </a:p>
          </p:txBody>
        </p:sp>
      </p:grpSp>
      <p:grpSp>
        <p:nvGrpSpPr>
          <p:cNvPr id="61" name="Group 60">
            <a:extLst>
              <a:ext uri="{FF2B5EF4-FFF2-40B4-BE49-F238E27FC236}">
                <a16:creationId xmlns:a16="http://schemas.microsoft.com/office/drawing/2014/main" id="{D32C84D3-E7BC-793E-8B37-91697AA6A129}"/>
              </a:ext>
            </a:extLst>
          </p:cNvPr>
          <p:cNvGrpSpPr/>
          <p:nvPr/>
        </p:nvGrpSpPr>
        <p:grpSpPr>
          <a:xfrm>
            <a:off x="9240993" y="5143270"/>
            <a:ext cx="2699766" cy="587577"/>
            <a:chOff x="9430231" y="4964733"/>
            <a:chExt cx="2699766" cy="587577"/>
          </a:xfrm>
        </p:grpSpPr>
        <p:sp>
          <p:nvSpPr>
            <p:cNvPr id="58" name="Arrow: Left-Right 57">
              <a:extLst>
                <a:ext uri="{FF2B5EF4-FFF2-40B4-BE49-F238E27FC236}">
                  <a16:creationId xmlns:a16="http://schemas.microsoft.com/office/drawing/2014/main" id="{BAEAF048-21D1-031E-CA37-0C16EF73C195}"/>
                </a:ext>
              </a:extLst>
            </p:cNvPr>
            <p:cNvSpPr/>
            <p:nvPr/>
          </p:nvSpPr>
          <p:spPr>
            <a:xfrm>
              <a:off x="9557919" y="5170813"/>
              <a:ext cx="519763" cy="179595"/>
            </a:xfrm>
            <a:prstGeom prst="leftRightArrow">
              <a:avLst/>
            </a:prstGeom>
            <a:solidFill>
              <a:srgbClr val="005EAE">
                <a:alpha val="24000"/>
              </a:srgbClr>
            </a:solidFill>
            <a:ln>
              <a:solidFill>
                <a:schemeClr val="accent1">
                  <a:shade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59" name="Rectangle: Rounded Corners 58">
              <a:extLst>
                <a:ext uri="{FF2B5EF4-FFF2-40B4-BE49-F238E27FC236}">
                  <a16:creationId xmlns:a16="http://schemas.microsoft.com/office/drawing/2014/main" id="{48DBF538-99F2-1552-548D-FB464E3EEB53}"/>
                </a:ext>
              </a:extLst>
            </p:cNvPr>
            <p:cNvSpPr/>
            <p:nvPr/>
          </p:nvSpPr>
          <p:spPr>
            <a:xfrm>
              <a:off x="9430231" y="4964733"/>
              <a:ext cx="2655938" cy="587577"/>
            </a:xfrm>
            <a:prstGeom prst="roundRect">
              <a:avLst>
                <a:gd name="adj" fmla="val 50000"/>
              </a:avLst>
            </a:prstGeom>
            <a:noFill/>
            <a:ln w="19050"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IE"/>
            </a:p>
          </p:txBody>
        </p:sp>
        <p:sp>
          <p:nvSpPr>
            <p:cNvPr id="60" name="Text Placeholder 3">
              <a:extLst>
                <a:ext uri="{FF2B5EF4-FFF2-40B4-BE49-F238E27FC236}">
                  <a16:creationId xmlns:a16="http://schemas.microsoft.com/office/drawing/2014/main" id="{9A833A2D-376C-4976-09F5-3DCFEC921804}"/>
                </a:ext>
              </a:extLst>
            </p:cNvPr>
            <p:cNvSpPr txBox="1">
              <a:spLocks/>
            </p:cNvSpPr>
            <p:nvPr/>
          </p:nvSpPr>
          <p:spPr>
            <a:xfrm>
              <a:off x="10079817" y="5102565"/>
              <a:ext cx="2050180" cy="3121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1600"/>
                <a:t>one </a:t>
              </a:r>
              <a:r>
                <a:rPr lang="en-IE" sz="1600" b="1"/>
                <a:t>indentation</a:t>
              </a:r>
              <a:r>
                <a:rPr lang="en-IE" sz="1600"/>
                <a:t> level</a:t>
              </a:r>
            </a:p>
          </p:txBody>
        </p:sp>
      </p:grpSp>
      <p:sp>
        <p:nvSpPr>
          <p:cNvPr id="14" name="Arrow: Left-Right 13">
            <a:extLst>
              <a:ext uri="{FF2B5EF4-FFF2-40B4-BE49-F238E27FC236}">
                <a16:creationId xmlns:a16="http://schemas.microsoft.com/office/drawing/2014/main" id="{28720A21-3C0A-1D51-60FA-785112FF8D4E}"/>
              </a:ext>
            </a:extLst>
          </p:cNvPr>
          <p:cNvSpPr/>
          <p:nvPr/>
        </p:nvSpPr>
        <p:spPr>
          <a:xfrm>
            <a:off x="1432734" y="3009512"/>
            <a:ext cx="470357" cy="167702"/>
          </a:xfrm>
          <a:prstGeom prst="leftRightArrow">
            <a:avLst/>
          </a:prstGeom>
          <a:solidFill>
            <a:srgbClr val="005EAE">
              <a:alpha val="24000"/>
            </a:srgbClr>
          </a:solidFill>
          <a:ln>
            <a:solidFill>
              <a:schemeClr val="accent1">
                <a:shade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a:p>
            <a:pPr algn="ctr"/>
            <a:endParaRPr lang="en-US">
              <a:cs typeface="Calibri"/>
            </a:endParaRPr>
          </a:p>
        </p:txBody>
      </p:sp>
      <p:sp>
        <p:nvSpPr>
          <p:cNvPr id="7" name="Arrow: Left-Right 6">
            <a:extLst>
              <a:ext uri="{FF2B5EF4-FFF2-40B4-BE49-F238E27FC236}">
                <a16:creationId xmlns:a16="http://schemas.microsoft.com/office/drawing/2014/main" id="{77236F4E-76EA-87A1-97C8-70B6795F3A0F}"/>
              </a:ext>
            </a:extLst>
          </p:cNvPr>
          <p:cNvSpPr/>
          <p:nvPr/>
        </p:nvSpPr>
        <p:spPr>
          <a:xfrm>
            <a:off x="1441859" y="3208094"/>
            <a:ext cx="470357" cy="167702"/>
          </a:xfrm>
          <a:prstGeom prst="leftRightArrow">
            <a:avLst/>
          </a:prstGeom>
          <a:solidFill>
            <a:srgbClr val="005EAE">
              <a:alpha val="24000"/>
            </a:srgbClr>
          </a:solidFill>
          <a:ln>
            <a:solidFill>
              <a:schemeClr val="accent1">
                <a:shade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a:p>
            <a:pPr algn="ctr"/>
            <a:endParaRPr lang="en-US">
              <a:cs typeface="Calibri"/>
            </a:endParaRPr>
          </a:p>
        </p:txBody>
      </p:sp>
    </p:spTree>
    <p:extLst>
      <p:ext uri="{BB962C8B-B14F-4D97-AF65-F5344CB8AC3E}">
        <p14:creationId xmlns:p14="http://schemas.microsoft.com/office/powerpoint/2010/main" val="2499253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500"/>
                                        <p:tgtEl>
                                          <p:spTgt spid="61"/>
                                        </p:tgtEl>
                                      </p:cBhvr>
                                    </p:animEffect>
                                  </p:childTnLst>
                                </p:cTn>
                              </p:par>
                              <p:par>
                                <p:cTn id="8" presetID="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604281" y="120570"/>
            <a:ext cx="10515600" cy="1325563"/>
          </a:xfrm>
        </p:spPr>
        <p:txBody>
          <a:bodyPr/>
          <a:lstStyle/>
          <a:p>
            <a:r>
              <a:rPr lang="en-IE"/>
              <a:t>Questions to do in pairs – Worksheet 2</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04279" y="1139470"/>
            <a:ext cx="9397041" cy="4468626"/>
          </a:xfrm>
        </p:spPr>
        <p:txBody>
          <a:bodyPr vert="horz" lIns="91440" tIns="45720" rIns="91440" bIns="45720" rtlCol="0" anchor="t">
            <a:noAutofit/>
          </a:bodyPr>
          <a:lstStyle/>
          <a:p>
            <a:pPr marL="457200" indent="-457200">
              <a:spcBef>
                <a:spcPts val="700"/>
              </a:spcBef>
              <a:buAutoNum type="arabicPeriod"/>
            </a:pPr>
            <a:r>
              <a:rPr lang="en-IE" sz="1950" dirty="0"/>
              <a:t>If you put extra spaces </a:t>
            </a:r>
            <a:r>
              <a:rPr lang="en-IE" sz="1950" i="1" dirty="0"/>
              <a:t>at the start </a:t>
            </a:r>
            <a:r>
              <a:rPr lang="en-IE" sz="1950" dirty="0"/>
              <a:t>of some of the lines does it change how (or even </a:t>
            </a:r>
            <a:r>
              <a:rPr lang="en-IE" sz="1950" i="1" dirty="0"/>
              <a:t>if</a:t>
            </a:r>
            <a:r>
              <a:rPr lang="en-IE" sz="1950" dirty="0"/>
              <a:t>) the program works? Why do you think this is?</a:t>
            </a:r>
            <a:endParaRPr lang="en-US" sz="1950" dirty="0">
              <a:cs typeface="Calibri"/>
            </a:endParaRPr>
          </a:p>
          <a:p>
            <a:pPr marL="457200" indent="-457200">
              <a:spcBef>
                <a:spcPts val="700"/>
              </a:spcBef>
              <a:buAutoNum type="arabicPeriod"/>
            </a:pPr>
            <a:r>
              <a:rPr lang="en-IE" sz="1950" dirty="0"/>
              <a:t>Can you put extra spaces between words? Does it change what the program does? Try some other places (between the punctuation marks or brackets in the code, or between words). What works and what doesn’t?</a:t>
            </a:r>
            <a:endParaRPr lang="en-IE" sz="1950" dirty="0">
              <a:cs typeface="Calibri" panose="020F0502020204030204"/>
            </a:endParaRPr>
          </a:p>
          <a:p>
            <a:pPr marL="457200" indent="-457200">
              <a:spcBef>
                <a:spcPts val="700"/>
              </a:spcBef>
              <a:buAutoNum type="arabicPeriod"/>
            </a:pPr>
            <a:r>
              <a:rPr lang="en-IE" sz="1950" dirty="0"/>
              <a:t>Does it matter if the Sprite names change? What happens if we try to change the Sprite name Bird into Star? Now change it to your own first name instead. </a:t>
            </a:r>
            <a:br>
              <a:rPr lang="en-IE" sz="1950" dirty="0"/>
            </a:br>
            <a:r>
              <a:rPr lang="en-IE" sz="1950" dirty="0"/>
              <a:t>Why is this OK?</a:t>
            </a:r>
            <a:endParaRPr lang="en-IE" sz="1950" dirty="0">
              <a:cs typeface="Calibri" panose="020F0502020204030204"/>
            </a:endParaRPr>
          </a:p>
          <a:p>
            <a:pPr marL="457200" indent="-457200">
              <a:spcBef>
                <a:spcPts val="700"/>
              </a:spcBef>
              <a:buFont typeface="+mj-lt"/>
              <a:buAutoNum type="arabicPeriod"/>
            </a:pPr>
            <a:r>
              <a:rPr lang="en-IE" sz="1950" dirty="0"/>
              <a:t>What happens if we write</a:t>
            </a:r>
            <a:r>
              <a:rPr lang="en-IE" sz="1950" dirty="0">
                <a:latin typeface="Courier" panose="02070309020205020404"/>
              </a:rPr>
              <a:t> true </a:t>
            </a:r>
            <a:r>
              <a:rPr lang="en-IE" sz="1950" dirty="0"/>
              <a:t>(with a small “t”) instead of</a:t>
            </a:r>
            <a:r>
              <a:rPr lang="en-IE" sz="1950" dirty="0">
                <a:latin typeface="Courier" panose="02070309020205020404"/>
              </a:rPr>
              <a:t> True </a:t>
            </a:r>
            <a:r>
              <a:rPr lang="en-IE" sz="1950" dirty="0"/>
              <a:t>(with a capital “T”)? Does it matter? </a:t>
            </a:r>
            <a:endParaRPr lang="en-IE" sz="1950" dirty="0">
              <a:cs typeface="Calibri"/>
            </a:endParaRPr>
          </a:p>
          <a:p>
            <a:pPr marL="457200" indent="-457200">
              <a:spcBef>
                <a:spcPts val="700"/>
              </a:spcBef>
              <a:buFont typeface="+mj-lt"/>
              <a:buAutoNum type="arabicPeriod"/>
            </a:pPr>
            <a:r>
              <a:rPr lang="en-IE" sz="1950" dirty="0"/>
              <a:t>What happens if you add another line in the while loop to make the star glide to a third location?</a:t>
            </a:r>
            <a:endParaRPr lang="en-IE" sz="1950" dirty="0">
              <a:cs typeface="Calibri"/>
            </a:endParaRPr>
          </a:p>
          <a:p>
            <a:pPr marL="457200" indent="-457200">
              <a:spcBef>
                <a:spcPts val="700"/>
              </a:spcBef>
              <a:buFont typeface="+mj-lt"/>
              <a:buAutoNum type="arabicPeriod"/>
            </a:pPr>
            <a:r>
              <a:rPr lang="en-IE" sz="1950" dirty="0"/>
              <a:t>What happens if you swap the two numbers in</a:t>
            </a:r>
            <a:r>
              <a:rPr lang="en-IE" sz="1950" dirty="0">
                <a:latin typeface="Courier"/>
              </a:rPr>
              <a:t> </a:t>
            </a:r>
            <a:r>
              <a:rPr lang="en-IE" sz="1950" err="1">
                <a:latin typeface="Courier"/>
              </a:rPr>
              <a:t>random.randint</a:t>
            </a:r>
            <a:r>
              <a:rPr lang="en-IE" sz="1950" dirty="0">
                <a:latin typeface="Courier"/>
              </a:rPr>
              <a:t>(1, 5)</a:t>
            </a:r>
            <a:r>
              <a:rPr lang="en-IE" sz="1950" dirty="0"/>
              <a:t> ?</a:t>
            </a:r>
            <a:endParaRPr lang="en-IE" sz="1950" dirty="0">
              <a:cs typeface="Calibri"/>
            </a:endParaRPr>
          </a:p>
          <a:p>
            <a:pPr marL="457200" indent="-457200">
              <a:spcBef>
                <a:spcPts val="700"/>
              </a:spcBef>
              <a:buFont typeface="+mj-lt"/>
              <a:buAutoNum type="arabicPeriod"/>
            </a:pPr>
            <a:r>
              <a:rPr lang="en-IE" sz="1950" dirty="0"/>
              <a:t>What happens if you change the numbers in</a:t>
            </a:r>
            <a:r>
              <a:rPr lang="en-IE" sz="1950" dirty="0">
                <a:latin typeface="Courier"/>
              </a:rPr>
              <a:t> </a:t>
            </a:r>
            <a:r>
              <a:rPr lang="en-IE" sz="1950" err="1">
                <a:latin typeface="Courier"/>
              </a:rPr>
              <a:t>random.randint</a:t>
            </a:r>
            <a:r>
              <a:rPr lang="en-IE" sz="1950" dirty="0">
                <a:latin typeface="Courier"/>
              </a:rPr>
              <a:t> </a:t>
            </a:r>
            <a:r>
              <a:rPr lang="en-IE" sz="1950" dirty="0"/>
              <a:t>to other values? </a:t>
            </a:r>
            <a:r>
              <a:rPr lang="en-IE" sz="1950" dirty="0">
                <a:solidFill>
                  <a:srgbClr val="005EAE"/>
                </a:solidFill>
              </a:rPr>
              <a:t>For example: try </a:t>
            </a:r>
            <a:r>
              <a:rPr lang="en-IE" sz="1950" dirty="0">
                <a:latin typeface="Courier"/>
              </a:rPr>
              <a:t>(10, 20)</a:t>
            </a:r>
            <a:r>
              <a:rPr lang="en-IE" sz="1950" dirty="0">
                <a:solidFill>
                  <a:srgbClr val="005EAE"/>
                </a:solidFill>
              </a:rPr>
              <a:t> and try </a:t>
            </a:r>
            <a:r>
              <a:rPr lang="en-IE" sz="1950" dirty="0">
                <a:latin typeface="Courier"/>
              </a:rPr>
              <a:t>(42, 42)</a:t>
            </a:r>
            <a:r>
              <a:rPr lang="en-IE" sz="1950" dirty="0">
                <a:solidFill>
                  <a:srgbClr val="005EAE"/>
                </a:solidFill>
              </a:rPr>
              <a:t>. </a:t>
            </a:r>
            <a:endParaRPr lang="en-IE" sz="1950" dirty="0">
              <a:solidFill>
                <a:srgbClr val="005EAE"/>
              </a:solidFill>
              <a:cs typeface="Calibri"/>
            </a:endParaRPr>
          </a:p>
        </p:txBody>
      </p:sp>
      <p:sp>
        <p:nvSpPr>
          <p:cNvPr id="5" name="Rectangle: Folded Corner 4">
            <a:extLst>
              <a:ext uri="{FF2B5EF4-FFF2-40B4-BE49-F238E27FC236}">
                <a16:creationId xmlns:a16="http://schemas.microsoft.com/office/drawing/2014/main" id="{0EA01AA1-6889-2B16-54DF-05344D3EC92A}"/>
              </a:ext>
            </a:extLst>
          </p:cNvPr>
          <p:cNvSpPr/>
          <p:nvPr/>
        </p:nvSpPr>
        <p:spPr>
          <a:xfrm>
            <a:off x="10079420" y="1542594"/>
            <a:ext cx="1806830" cy="3071263"/>
          </a:xfrm>
          <a:prstGeom prst="foldedCorner">
            <a:avLst/>
          </a:prstGeom>
          <a:gradFill>
            <a:gsLst>
              <a:gs pos="0">
                <a:schemeClr val="accent1">
                  <a:lumMod val="110000"/>
                  <a:satMod val="105000"/>
                  <a:tint val="67000"/>
                  <a:alpha val="61000"/>
                </a:schemeClr>
              </a:gs>
              <a:gs pos="44000">
                <a:schemeClr val="accent1">
                  <a:lumMod val="105000"/>
                  <a:satMod val="103000"/>
                  <a:tint val="73000"/>
                  <a:alpha val="71000"/>
                </a:schemeClr>
              </a:gs>
              <a:gs pos="100000">
                <a:schemeClr val="accent1">
                  <a:lumMod val="105000"/>
                  <a:satMod val="109000"/>
                  <a:tint val="81000"/>
                  <a:alpha val="72000"/>
                </a:schemeClr>
              </a:gs>
            </a:gsLst>
          </a:gradFill>
        </p:spPr>
        <p:style>
          <a:lnRef idx="1">
            <a:schemeClr val="accent1"/>
          </a:lnRef>
          <a:fillRef idx="2">
            <a:schemeClr val="accent1"/>
          </a:fillRef>
          <a:effectRef idx="1">
            <a:schemeClr val="accent1"/>
          </a:effectRef>
          <a:fontRef idx="minor">
            <a:schemeClr val="dk1"/>
          </a:fontRef>
        </p:style>
        <p:txBody>
          <a:bodyPr rtlCol="0" anchor="ctr"/>
          <a:lstStyle/>
          <a:p>
            <a:pPr algn="ctr"/>
            <a:r>
              <a:rPr lang="en-IE" sz="1700" b="1">
                <a:solidFill>
                  <a:schemeClr val="tx1"/>
                </a:solidFill>
              </a:rPr>
              <a:t>NB: when you’re experimenting you can use the keyboard shortcut </a:t>
            </a:r>
            <a:r>
              <a:rPr lang="en-IE" sz="1600">
                <a:solidFill>
                  <a:schemeClr val="tx1"/>
                </a:solidFill>
                <a:latin typeface="Courier"/>
              </a:rPr>
              <a:t>“ctrl” + “z” </a:t>
            </a:r>
            <a:r>
              <a:rPr lang="en-IE" sz="1700" b="1">
                <a:solidFill>
                  <a:schemeClr val="tx1"/>
                </a:solidFill>
              </a:rPr>
              <a:t>to undo the last changes to go back to the previous version of your code.</a:t>
            </a:r>
            <a:endParaRPr lang="en-IE" sz="1800">
              <a:solidFill>
                <a:schemeClr val="tx1"/>
              </a:solidFill>
              <a:latin typeface="Courier"/>
            </a:endParaRPr>
          </a:p>
        </p:txBody>
      </p:sp>
      <p:grpSp>
        <p:nvGrpSpPr>
          <p:cNvPr id="6" name="Group 5">
            <a:extLst>
              <a:ext uri="{FF2B5EF4-FFF2-40B4-BE49-F238E27FC236}">
                <a16:creationId xmlns:a16="http://schemas.microsoft.com/office/drawing/2014/main" id="{B0F0D62E-AD03-60EC-6836-52307E723369}"/>
              </a:ext>
            </a:extLst>
          </p:cNvPr>
          <p:cNvGrpSpPr/>
          <p:nvPr/>
        </p:nvGrpSpPr>
        <p:grpSpPr>
          <a:xfrm>
            <a:off x="10233498" y="0"/>
            <a:ext cx="1958502" cy="657901"/>
            <a:chOff x="10233498" y="0"/>
            <a:chExt cx="1958502" cy="657901"/>
          </a:xfrm>
        </p:grpSpPr>
        <p:sp>
          <p:nvSpPr>
            <p:cNvPr id="8" name="Rectangle 7">
              <a:extLst>
                <a:ext uri="{FF2B5EF4-FFF2-40B4-BE49-F238E27FC236}">
                  <a16:creationId xmlns:a16="http://schemas.microsoft.com/office/drawing/2014/main" id="{ABDB2663-0508-8A89-8240-8CF2A2675396}"/>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10" name="Picture 9" descr="A blue and white clock&#10;&#10;Description automatically generated">
              <a:extLst>
                <a:ext uri="{FF2B5EF4-FFF2-40B4-BE49-F238E27FC236}">
                  <a16:creationId xmlns:a16="http://schemas.microsoft.com/office/drawing/2014/main" id="{7C3302E6-6CAA-F7B4-DE92-580BB3BBA25D}"/>
                </a:ext>
              </a:extLst>
            </p:cNvPr>
            <p:cNvPicPr>
              <a:picLocks noChangeAspect="1"/>
            </p:cNvPicPr>
            <p:nvPr/>
          </p:nvPicPr>
          <p:blipFill>
            <a:blip r:embed="rId3"/>
            <a:stretch>
              <a:fillRect/>
            </a:stretch>
          </p:blipFill>
          <p:spPr>
            <a:xfrm>
              <a:off x="10369684" y="60267"/>
              <a:ext cx="531779" cy="532213"/>
            </a:xfrm>
            <a:prstGeom prst="rect">
              <a:avLst/>
            </a:prstGeom>
          </p:spPr>
        </p:pic>
        <p:sp>
          <p:nvSpPr>
            <p:cNvPr id="11" name="TextBox 10">
              <a:extLst>
                <a:ext uri="{FF2B5EF4-FFF2-40B4-BE49-F238E27FC236}">
                  <a16:creationId xmlns:a16="http://schemas.microsoft.com/office/drawing/2014/main" id="{5316A528-2C41-086C-B401-21E92AC0FBBE}"/>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a:t>
              </a:r>
              <a:r>
                <a:rPr lang="en-IE" b="1">
                  <a:solidFill>
                    <a:srgbClr val="005EAE"/>
                  </a:solidFill>
                  <a:latin typeface="Calibri" panose="020F0502020204030204"/>
                </a:rPr>
                <a:t>2</a:t>
              </a:r>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 minutes</a:t>
              </a:r>
              <a:endParaRPr lang="en-IE">
                <a:solidFill>
                  <a:srgbClr val="005EAE"/>
                </a:solidFill>
              </a:endParaRPr>
            </a:p>
          </p:txBody>
        </p:sp>
      </p:grpSp>
      <p:sp>
        <p:nvSpPr>
          <p:cNvPr id="3" name="TextBox 2">
            <a:extLst>
              <a:ext uri="{FF2B5EF4-FFF2-40B4-BE49-F238E27FC236}">
                <a16:creationId xmlns:a16="http://schemas.microsoft.com/office/drawing/2014/main" id="{C95F2BC7-F1A0-9407-F824-E155240BE2E7}"/>
              </a:ext>
            </a:extLst>
          </p:cNvPr>
          <p:cNvSpPr txBox="1"/>
          <p:nvPr/>
        </p:nvSpPr>
        <p:spPr>
          <a:xfrm>
            <a:off x="7121925" y="5612664"/>
            <a:ext cx="6795436" cy="492443"/>
          </a:xfrm>
          <a:prstGeom prst="rect">
            <a:avLst/>
          </a:prstGeom>
          <a:noFill/>
        </p:spPr>
        <p:txBody>
          <a:bodyPr wrap="square" lIns="91440" tIns="45720" rIns="91440" bIns="45720" rtlCol="0" anchor="t">
            <a:spAutoFit/>
          </a:bodyPr>
          <a:lstStyle/>
          <a:p>
            <a:r>
              <a:rPr lang="en-IE" sz="2600">
                <a:hlinkClick r:id="rId4"/>
              </a:rPr>
              <a:t>https://pytch.org/app/lesson/sbys/3</a:t>
            </a:r>
            <a:endParaRPr lang="en-IE" sz="2600">
              <a:cs typeface="Calibri"/>
            </a:endParaRPr>
          </a:p>
        </p:txBody>
      </p:sp>
    </p:spTree>
    <p:extLst>
      <p:ext uri="{BB962C8B-B14F-4D97-AF65-F5344CB8AC3E}">
        <p14:creationId xmlns:p14="http://schemas.microsoft.com/office/powerpoint/2010/main" val="37593984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LengthInSeconds xmlns="efcb0734-e8c9-4514-b3c2-081ae4e043c7" xsi:nil="true"/>
    <SharedWithUsers xmlns="5b9f464e-49fe-4c36-aa9b-ff899366bd41">
      <UserInfo>
        <DisplayName/>
        <AccountId xsi:nil="true"/>
        <AccountType/>
      </UserInfo>
    </SharedWithUsers>
    <lcf76f155ced4ddcb4097134ff3c332f xmlns="efcb0734-e8c9-4514-b3c2-081ae4e043c7">
      <Terms xmlns="http://schemas.microsoft.com/office/infopath/2007/PartnerControls"/>
    </lcf76f155ced4ddcb4097134ff3c332f>
    <TaxCatchAll xmlns="5b9f464e-49fe-4c36-aa9b-ff899366bd41"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9067B9E6A74DF449C3B061A05CC32B2" ma:contentTypeVersion="17" ma:contentTypeDescription="Create a new document." ma:contentTypeScope="" ma:versionID="a34a10948532326ad9d671c767da5958">
  <xsd:schema xmlns:xsd="http://www.w3.org/2001/XMLSchema" xmlns:xs="http://www.w3.org/2001/XMLSchema" xmlns:p="http://schemas.microsoft.com/office/2006/metadata/properties" xmlns:ns2="efcb0734-e8c9-4514-b3c2-081ae4e043c7" xmlns:ns3="5b9f464e-49fe-4c36-aa9b-ff899366bd41" targetNamespace="http://schemas.microsoft.com/office/2006/metadata/properties" ma:root="true" ma:fieldsID="ab62b692089eafb5d829e0b9160e3031" ns2:_="" ns3:_="">
    <xsd:import namespace="efcb0734-e8c9-4514-b3c2-081ae4e043c7"/>
    <xsd:import namespace="5b9f464e-49fe-4c36-aa9b-ff899366bd4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cb0734-e8c9-4514-b3c2-081ae4e043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d9b36d8-e8b0-4d46-88aa-db730269cdbe"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b9f464e-49fe-4c36-aa9b-ff899366bd41"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cf27b87a-077d-437c-8c5e-3eae08d8810f}" ma:internalName="TaxCatchAll" ma:showField="CatchAllData" ma:web="5b9f464e-49fe-4c36-aa9b-ff899366bd41">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F114433-CF1E-48C1-9155-7DF01F1350D3}">
  <ds:schemaRefs>
    <ds:schemaRef ds:uri="5b9f464e-49fe-4c36-aa9b-ff899366bd41"/>
    <ds:schemaRef ds:uri="efcb0734-e8c9-4514-b3c2-081ae4e043c7"/>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11A1FECF-404B-46BC-A810-2752D7CA2A26}">
  <ds:schemaRefs>
    <ds:schemaRef ds:uri="5b9f464e-49fe-4c36-aa9b-ff899366bd41"/>
    <ds:schemaRef ds:uri="efcb0734-e8c9-4514-b3c2-081ae4e043c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B1910B29-41EA-477F-918D-84707A7C7B4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11</Slides>
  <Notes>11</Notes>
  <HiddenSlides>0</HiddenSlide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Lesson 3</vt:lpstr>
      <vt:lpstr>Pytch multiple Sprites</vt:lpstr>
      <vt:lpstr>Python while True loops</vt:lpstr>
      <vt:lpstr>Python random numbers</vt:lpstr>
      <vt:lpstr>Exploring random</vt:lpstr>
      <vt:lpstr>Worksheet 1</vt:lpstr>
      <vt:lpstr>Try it out</vt:lpstr>
      <vt:lpstr>INDENTATION</vt:lpstr>
      <vt:lpstr>Questions to do in pairs – Worksheet 2</vt:lpstr>
      <vt:lpstr>Tasks – Worksheet 3</vt:lpstr>
      <vt:lpstr>Recap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Strong</dc:creator>
  <cp:revision>60</cp:revision>
  <dcterms:created xsi:type="dcterms:W3CDTF">2023-06-19T09:20:43Z</dcterms:created>
  <dcterms:modified xsi:type="dcterms:W3CDTF">2024-11-25T10:42:07Z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0x010100E9067B9E6A74DF449C3B061A05CC32B2</vt:lpwstr>
  </property>
</Properties>
</file>