
<file path=[Content_Types].xml><?xml version="1.0" encoding="utf-8"?>
<Types xmlns="http://schemas.openxmlformats.org/package/2006/content-types">
  <Default Extension="emf" ContentType="image/x-emf"/>
  <Default Extension="jpe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0F_9F38A3ED.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7" r:id="rId5"/>
    <p:sldId id="258" r:id="rId6"/>
    <p:sldId id="274" r:id="rId7"/>
    <p:sldId id="273" r:id="rId8"/>
    <p:sldId id="271" r:id="rId9"/>
    <p:sldId id="275" r:id="rId10"/>
    <p:sldId id="270" r:id="rId11"/>
    <p:sldId id="267" r:id="rId12"/>
    <p:sldId id="265"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D37272"/>
    <a:srgbClr val="005EAE"/>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EE2C35-FF00-0C4D-5A7B-12C815927E4C}" v="76" dt="2024-11-28T10:33:19.613"/>
    <p1510:client id="{C0133776-071E-DAFA-9696-40B691F66FC6}" v="1" dt="2024-11-28T13:49:05.3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S::gstrong@tcd.ie::513266d9-1981-46d5-98ec-edad0672ac4d" providerId="AD" clId="Web-{A274FC46-B21D-C643-1405-B1797A48BA44}"/>
    <pc:docChg chg="modSld">
      <pc:chgData name="Glenn Strong" userId="S::gstrong@tcd.ie::513266d9-1981-46d5-98ec-edad0672ac4d" providerId="AD" clId="Web-{A274FC46-B21D-C643-1405-B1797A48BA44}" dt="2024-10-14T11:21:47.144" v="4" actId="20577"/>
      <pc:docMkLst>
        <pc:docMk/>
      </pc:docMkLst>
      <pc:sldChg chg="modSp">
        <pc:chgData name="Glenn Strong" userId="S::gstrong@tcd.ie::513266d9-1981-46d5-98ec-edad0672ac4d" providerId="AD" clId="Web-{A274FC46-B21D-C643-1405-B1797A48BA44}" dt="2024-10-14T11:21:47.144" v="4" actId="20577"/>
        <pc:sldMkLst>
          <pc:docMk/>
          <pc:sldMk cId="1778438167" sldId="265"/>
        </pc:sldMkLst>
        <pc:spChg chg="mod">
          <ac:chgData name="Glenn Strong" userId="S::gstrong@tcd.ie::513266d9-1981-46d5-98ec-edad0672ac4d" providerId="AD" clId="Web-{A274FC46-B21D-C643-1405-B1797A48BA44}" dt="2024-10-14T11:21:47.144" v="4" actId="20577"/>
          <ac:spMkLst>
            <pc:docMk/>
            <pc:sldMk cId="1778438167" sldId="265"/>
            <ac:spMk id="10" creationId="{7DF3ADCC-585F-DF7D-E216-803DDCE859B9}"/>
          </ac:spMkLst>
        </pc:spChg>
      </pc:sldChg>
      <pc:sldChg chg="modSp">
        <pc:chgData name="Glenn Strong" userId="S::gstrong@tcd.ie::513266d9-1981-46d5-98ec-edad0672ac4d" providerId="AD" clId="Web-{A274FC46-B21D-C643-1405-B1797A48BA44}" dt="2024-10-14T11:21:35.784" v="2" actId="20577"/>
        <pc:sldMkLst>
          <pc:docMk/>
          <pc:sldMk cId="2559083335" sldId="267"/>
        </pc:sldMkLst>
        <pc:spChg chg="mod">
          <ac:chgData name="Glenn Strong" userId="S::gstrong@tcd.ie::513266d9-1981-46d5-98ec-edad0672ac4d" providerId="AD" clId="Web-{A274FC46-B21D-C643-1405-B1797A48BA44}" dt="2024-10-14T11:21:35.784" v="2" actId="20577"/>
          <ac:spMkLst>
            <pc:docMk/>
            <pc:sldMk cId="2559083335" sldId="267"/>
            <ac:spMk id="8" creationId="{788FBDF6-199F-ACCD-F151-FE905A4B3757}"/>
          </ac:spMkLst>
        </pc:spChg>
      </pc:sldChg>
      <pc:sldChg chg="modSp">
        <pc:chgData name="Glenn Strong" userId="S::gstrong@tcd.ie::513266d9-1981-46d5-98ec-edad0672ac4d" providerId="AD" clId="Web-{A274FC46-B21D-C643-1405-B1797A48BA44}" dt="2024-10-14T11:19:03.311" v="1" actId="1076"/>
        <pc:sldMkLst>
          <pc:docMk/>
          <pc:sldMk cId="1824035974" sldId="274"/>
        </pc:sldMkLst>
        <pc:picChg chg="mod">
          <ac:chgData name="Glenn Strong" userId="S::gstrong@tcd.ie::513266d9-1981-46d5-98ec-edad0672ac4d" providerId="AD" clId="Web-{A274FC46-B21D-C643-1405-B1797A48BA44}" dt="2024-10-14T11:19:03.311" v="1" actId="1076"/>
          <ac:picMkLst>
            <pc:docMk/>
            <pc:sldMk cId="1824035974" sldId="274"/>
            <ac:picMk id="19" creationId="{899264D9-6F59-646D-7B85-76715A246E5A}"/>
          </ac:picMkLst>
        </pc:picChg>
      </pc:sldChg>
    </pc:docChg>
  </pc:docChgLst>
  <pc:docChgLst>
    <pc:chgData name="Augustina Vornehm" userId="S::avornehm@tcd.ie::6e65cf1f-1b4a-499e-8ac9-dd515b1dea66" providerId="AD" clId="Web-{972AF7D0-E389-C8FE-4E1A-B4995B81C164}"/>
    <pc:docChg chg="modSld">
      <pc:chgData name="Augustina Vornehm" userId="S::avornehm@tcd.ie::6e65cf1f-1b4a-499e-8ac9-dd515b1dea66" providerId="AD" clId="Web-{972AF7D0-E389-C8FE-4E1A-B4995B81C164}" dt="2024-10-11T14:39:56.759" v="85"/>
      <pc:docMkLst>
        <pc:docMk/>
      </pc:docMkLst>
      <pc:sldChg chg="addSp delSp modSp">
        <pc:chgData name="Augustina Vornehm" userId="S::avornehm@tcd.ie::6e65cf1f-1b4a-499e-8ac9-dd515b1dea66" providerId="AD" clId="Web-{972AF7D0-E389-C8FE-4E1A-B4995B81C164}" dt="2024-10-11T14:31:45.269" v="6"/>
        <pc:sldMkLst>
          <pc:docMk/>
          <pc:sldMk cId="854944070" sldId="270"/>
        </pc:sldMkLst>
        <pc:spChg chg="add del mod">
          <ac:chgData name="Augustina Vornehm" userId="S::avornehm@tcd.ie::6e65cf1f-1b4a-499e-8ac9-dd515b1dea66" providerId="AD" clId="Web-{972AF7D0-E389-C8FE-4E1A-B4995B81C164}" dt="2024-10-11T14:31:45.269" v="6"/>
          <ac:spMkLst>
            <pc:docMk/>
            <pc:sldMk cId="854944070" sldId="270"/>
            <ac:spMk id="6" creationId="{64492D9C-68D0-49BA-075F-312637E904EE}"/>
          </ac:spMkLst>
        </pc:spChg>
      </pc:sldChg>
      <pc:sldChg chg="addSp delSp modSp addAnim delAnim modAnim">
        <pc:chgData name="Augustina Vornehm" userId="S::avornehm@tcd.ie::6e65cf1f-1b4a-499e-8ac9-dd515b1dea66" providerId="AD" clId="Web-{972AF7D0-E389-C8FE-4E1A-B4995B81C164}" dt="2024-10-11T14:39:56.759" v="85"/>
        <pc:sldMkLst>
          <pc:docMk/>
          <pc:sldMk cId="3224040107" sldId="275"/>
        </pc:sldMkLst>
        <pc:spChg chg="add mod">
          <ac:chgData name="Augustina Vornehm" userId="S::avornehm@tcd.ie::6e65cf1f-1b4a-499e-8ac9-dd515b1dea66" providerId="AD" clId="Web-{972AF7D0-E389-C8FE-4E1A-B4995B81C164}" dt="2024-10-11T14:32:27.366" v="20" actId="14100"/>
          <ac:spMkLst>
            <pc:docMk/>
            <pc:sldMk cId="3224040107" sldId="275"/>
            <ac:spMk id="3" creationId="{64492D9C-68D0-49BA-075F-312637E904EE}"/>
          </ac:spMkLst>
        </pc:spChg>
        <pc:spChg chg="mod">
          <ac:chgData name="Augustina Vornehm" userId="S::avornehm@tcd.ie::6e65cf1f-1b4a-499e-8ac9-dd515b1dea66" providerId="AD" clId="Web-{972AF7D0-E389-C8FE-4E1A-B4995B81C164}" dt="2024-10-11T14:36:10.648" v="65" actId="14100"/>
          <ac:spMkLst>
            <pc:docMk/>
            <pc:sldMk cId="3224040107" sldId="275"/>
            <ac:spMk id="4" creationId="{324489CB-FA16-84C7-4E79-5890E9C939CD}"/>
          </ac:spMkLst>
        </pc:spChg>
        <pc:spChg chg="add mod">
          <ac:chgData name="Augustina Vornehm" userId="S::avornehm@tcd.ie::6e65cf1f-1b4a-499e-8ac9-dd515b1dea66" providerId="AD" clId="Web-{972AF7D0-E389-C8FE-4E1A-B4995B81C164}" dt="2024-10-11T14:32:06.317" v="13" actId="14100"/>
          <ac:spMkLst>
            <pc:docMk/>
            <pc:sldMk cId="3224040107" sldId="275"/>
            <ac:spMk id="5" creationId="{0CD74E96-E379-4B6F-8024-9A612E80916D}"/>
          </ac:spMkLst>
        </pc:spChg>
        <pc:spChg chg="add mod">
          <ac:chgData name="Augustina Vornehm" userId="S::avornehm@tcd.ie::6e65cf1f-1b4a-499e-8ac9-dd515b1dea66" providerId="AD" clId="Web-{972AF7D0-E389-C8FE-4E1A-B4995B81C164}" dt="2024-10-11T14:32:10.224" v="15" actId="1076"/>
          <ac:spMkLst>
            <pc:docMk/>
            <pc:sldMk cId="3224040107" sldId="275"/>
            <ac:spMk id="6" creationId="{A95B9760-709F-D349-51FD-F50A49965ED2}"/>
          </ac:spMkLst>
        </pc:spChg>
        <pc:spChg chg="add mod">
          <ac:chgData name="Augustina Vornehm" userId="S::avornehm@tcd.ie::6e65cf1f-1b4a-499e-8ac9-dd515b1dea66" providerId="AD" clId="Web-{972AF7D0-E389-C8FE-4E1A-B4995B81C164}" dt="2024-10-11T14:32:17.225" v="18" actId="14100"/>
          <ac:spMkLst>
            <pc:docMk/>
            <pc:sldMk cId="3224040107" sldId="275"/>
            <ac:spMk id="11" creationId="{68BFF35B-1FC6-012E-EA9B-1FCB1107C6B7}"/>
          </ac:spMkLst>
        </pc:spChg>
        <pc:spChg chg="add mod">
          <ac:chgData name="Augustina Vornehm" userId="S::avornehm@tcd.ie::6e65cf1f-1b4a-499e-8ac9-dd515b1dea66" providerId="AD" clId="Web-{972AF7D0-E389-C8FE-4E1A-B4995B81C164}" dt="2024-10-11T14:33:54.201" v="26" actId="14100"/>
          <ac:spMkLst>
            <pc:docMk/>
            <pc:sldMk cId="3224040107" sldId="275"/>
            <ac:spMk id="12" creationId="{97B4BDBB-AF83-2C40-A3DA-CA958D73FBE5}"/>
          </ac:spMkLst>
        </pc:spChg>
        <pc:spChg chg="add mod">
          <ac:chgData name="Augustina Vornehm" userId="S::avornehm@tcd.ie::6e65cf1f-1b4a-499e-8ac9-dd515b1dea66" providerId="AD" clId="Web-{972AF7D0-E389-C8FE-4E1A-B4995B81C164}" dt="2024-10-11T14:34:02.295" v="29" actId="14100"/>
          <ac:spMkLst>
            <pc:docMk/>
            <pc:sldMk cId="3224040107" sldId="275"/>
            <ac:spMk id="15" creationId="{B35B3315-DA3C-77DD-C836-400B991EB8D0}"/>
          </ac:spMkLst>
        </pc:spChg>
        <pc:spChg chg="add mod">
          <ac:chgData name="Augustina Vornehm" userId="S::avornehm@tcd.ie::6e65cf1f-1b4a-499e-8ac9-dd515b1dea66" providerId="AD" clId="Web-{972AF7D0-E389-C8FE-4E1A-B4995B81C164}" dt="2024-10-11T14:38:08.423" v="78" actId="14100"/>
          <ac:spMkLst>
            <pc:docMk/>
            <pc:sldMk cId="3224040107" sldId="275"/>
            <ac:spMk id="16" creationId="{FD4D2324-789D-A58B-2985-68EF37A38FE8}"/>
          </ac:spMkLst>
        </pc:spChg>
        <pc:spChg chg="add mod">
          <ac:chgData name="Augustina Vornehm" userId="S::avornehm@tcd.ie::6e65cf1f-1b4a-499e-8ac9-dd515b1dea66" providerId="AD" clId="Web-{972AF7D0-E389-C8FE-4E1A-B4995B81C164}" dt="2024-10-11T14:38:11.923" v="79" actId="14100"/>
          <ac:spMkLst>
            <pc:docMk/>
            <pc:sldMk cId="3224040107" sldId="275"/>
            <ac:spMk id="17" creationId="{FBB9A0AE-16E2-8919-BCD7-C96966149B60}"/>
          </ac:spMkLst>
        </pc:spChg>
        <pc:spChg chg="add mod">
          <ac:chgData name="Augustina Vornehm" userId="S::avornehm@tcd.ie::6e65cf1f-1b4a-499e-8ac9-dd515b1dea66" providerId="AD" clId="Web-{972AF7D0-E389-C8FE-4E1A-B4995B81C164}" dt="2024-10-11T14:34:56.971" v="40" actId="14100"/>
          <ac:spMkLst>
            <pc:docMk/>
            <pc:sldMk cId="3224040107" sldId="275"/>
            <ac:spMk id="18" creationId="{CE9AB620-34A1-C170-40A0-39A628A948C9}"/>
          </ac:spMkLst>
        </pc:spChg>
        <pc:spChg chg="add mod">
          <ac:chgData name="Augustina Vornehm" userId="S::avornehm@tcd.ie::6e65cf1f-1b4a-499e-8ac9-dd515b1dea66" providerId="AD" clId="Web-{972AF7D0-E389-C8FE-4E1A-B4995B81C164}" dt="2024-10-11T14:35:04.284" v="43" actId="14100"/>
          <ac:spMkLst>
            <pc:docMk/>
            <pc:sldMk cId="3224040107" sldId="275"/>
            <ac:spMk id="19" creationId="{068CA36B-F718-C486-7136-1CDE17BDAEA9}"/>
          </ac:spMkLst>
        </pc:spChg>
        <pc:spChg chg="add mod">
          <ac:chgData name="Augustina Vornehm" userId="S::avornehm@tcd.ie::6e65cf1f-1b4a-499e-8ac9-dd515b1dea66" providerId="AD" clId="Web-{972AF7D0-E389-C8FE-4E1A-B4995B81C164}" dt="2024-10-11T14:35:15.613" v="48" actId="1076"/>
          <ac:spMkLst>
            <pc:docMk/>
            <pc:sldMk cId="3224040107" sldId="275"/>
            <ac:spMk id="20" creationId="{2FA7191B-1E79-C24B-C800-4369C7A615B6}"/>
          </ac:spMkLst>
        </pc:spChg>
        <pc:spChg chg="add mod">
          <ac:chgData name="Augustina Vornehm" userId="S::avornehm@tcd.ie::6e65cf1f-1b4a-499e-8ac9-dd515b1dea66" providerId="AD" clId="Web-{972AF7D0-E389-C8FE-4E1A-B4995B81C164}" dt="2024-10-11T14:35:11.144" v="47" actId="1076"/>
          <ac:spMkLst>
            <pc:docMk/>
            <pc:sldMk cId="3224040107" sldId="275"/>
            <ac:spMk id="21" creationId="{5144B247-374F-6C7B-3BC8-9ADDD987D43E}"/>
          </ac:spMkLst>
        </pc:spChg>
        <pc:spChg chg="add mod">
          <ac:chgData name="Augustina Vornehm" userId="S::avornehm@tcd.ie::6e65cf1f-1b4a-499e-8ac9-dd515b1dea66" providerId="AD" clId="Web-{972AF7D0-E389-C8FE-4E1A-B4995B81C164}" dt="2024-10-11T14:35:31.708" v="51" actId="14100"/>
          <ac:spMkLst>
            <pc:docMk/>
            <pc:sldMk cId="3224040107" sldId="275"/>
            <ac:spMk id="22" creationId="{B7FBB5D8-0C6D-675B-F078-6FF07AC6FB33}"/>
          </ac:spMkLst>
        </pc:spChg>
        <pc:spChg chg="add mod">
          <ac:chgData name="Augustina Vornehm" userId="S::avornehm@tcd.ie::6e65cf1f-1b4a-499e-8ac9-dd515b1dea66" providerId="AD" clId="Web-{972AF7D0-E389-C8FE-4E1A-B4995B81C164}" dt="2024-10-11T14:36:19.930" v="66" actId="1076"/>
          <ac:spMkLst>
            <pc:docMk/>
            <pc:sldMk cId="3224040107" sldId="275"/>
            <ac:spMk id="24" creationId="{3B54247A-248E-B86A-603D-966AFD856337}"/>
          </ac:spMkLst>
        </pc:spChg>
        <pc:cxnChg chg="del">
          <ac:chgData name="Augustina Vornehm" userId="S::avornehm@tcd.ie::6e65cf1f-1b4a-499e-8ac9-dd515b1dea66" providerId="AD" clId="Web-{972AF7D0-E389-C8FE-4E1A-B4995B81C164}" dt="2024-10-11T14:29:21.883" v="2"/>
          <ac:cxnSpMkLst>
            <pc:docMk/>
            <pc:sldMk cId="3224040107" sldId="275"/>
            <ac:cxnSpMk id="8" creationId="{18FA954D-7B7F-7A14-EF4C-5FF6C81CECF7}"/>
          </ac:cxnSpMkLst>
        </pc:cxnChg>
        <pc:cxnChg chg="del">
          <ac:chgData name="Augustina Vornehm" userId="S::avornehm@tcd.ie::6e65cf1f-1b4a-499e-8ac9-dd515b1dea66" providerId="AD" clId="Web-{972AF7D0-E389-C8FE-4E1A-B4995B81C164}" dt="2024-10-11T14:29:19.758" v="1"/>
          <ac:cxnSpMkLst>
            <pc:docMk/>
            <pc:sldMk cId="3224040107" sldId="275"/>
            <ac:cxnSpMk id="9" creationId="{F7E360E7-BE78-E516-DD6F-0F8F1891E05A}"/>
          </ac:cxnSpMkLst>
        </pc:cxnChg>
        <pc:cxnChg chg="del">
          <ac:chgData name="Augustina Vornehm" userId="S::avornehm@tcd.ie::6e65cf1f-1b4a-499e-8ac9-dd515b1dea66" providerId="AD" clId="Web-{972AF7D0-E389-C8FE-4E1A-B4995B81C164}" dt="2024-10-11T14:29:23.899" v="3"/>
          <ac:cxnSpMkLst>
            <pc:docMk/>
            <pc:sldMk cId="3224040107" sldId="275"/>
            <ac:cxnSpMk id="14" creationId="{3C3C599D-F7D2-7803-7A86-F677E6F319D2}"/>
          </ac:cxnSpMkLst>
        </pc:cxnChg>
      </pc:sldChg>
    </pc:docChg>
  </pc:docChgLst>
  <pc:docChgLst>
    <pc:chgData name="Duncan Wallace" userId="S::wallacdu@tcd.ie::0c736025-ae64-453b-b0dc-967271438fb1" providerId="AD" clId="Web-{093397F5-5A05-CCEF-5322-0C8FD3625C7E}"/>
    <pc:docChg chg="modSld">
      <pc:chgData name="Duncan Wallace" userId="S::wallacdu@tcd.ie::0c736025-ae64-453b-b0dc-967271438fb1" providerId="AD" clId="Web-{093397F5-5A05-CCEF-5322-0C8FD3625C7E}" dt="2023-08-17T18:29:03.424" v="10"/>
      <pc:docMkLst>
        <pc:docMk/>
      </pc:docMkLst>
      <pc:sldChg chg="addAnim delAnim modAnim addCm delCm modCm">
        <pc:chgData name="Duncan Wallace" userId="S::wallacdu@tcd.ie::0c736025-ae64-453b-b0dc-967271438fb1" providerId="AD" clId="Web-{093397F5-5A05-CCEF-5322-0C8FD3625C7E}" dt="2023-08-17T18:29:03.424" v="10"/>
        <pc:sldMkLst>
          <pc:docMk/>
          <pc:sldMk cId="2671289325" sldId="271"/>
        </pc:sldMkLst>
      </pc:sldChg>
    </pc:docChg>
  </pc:docChgLst>
  <pc:docChgLst>
    <pc:chgData name="Glenn Strong" userId="513266d9-1981-46d5-98ec-edad0672ac4d" providerId="ADAL" clId="{E61186AE-A62E-8341-93D2-F8B19E38541F}"/>
    <pc:docChg chg="custSel modSld">
      <pc:chgData name="Glenn Strong" userId="513266d9-1981-46d5-98ec-edad0672ac4d" providerId="ADAL" clId="{E61186AE-A62E-8341-93D2-F8B19E38541F}" dt="2023-09-19T12:21:50.011" v="334" actId="20577"/>
      <pc:docMkLst>
        <pc:docMk/>
      </pc:docMkLst>
      <pc:sldChg chg="modSp mod modCm">
        <pc:chgData name="Glenn Strong" userId="513266d9-1981-46d5-98ec-edad0672ac4d" providerId="ADAL" clId="{E61186AE-A62E-8341-93D2-F8B19E38541F}" dt="2023-09-19T12:21:50.011" v="334" actId="20577"/>
        <pc:sldMkLst>
          <pc:docMk/>
          <pc:sldMk cId="1778438167" sldId="265"/>
        </pc:sldMkLst>
        <pc:spChg chg="mod">
          <ac:chgData name="Glenn Strong" userId="513266d9-1981-46d5-98ec-edad0672ac4d" providerId="ADAL" clId="{E61186AE-A62E-8341-93D2-F8B19E38541F}" dt="2023-09-19T12:21:50.011" v="334" actId="20577"/>
          <ac:spMkLst>
            <pc:docMk/>
            <pc:sldMk cId="1778438167" sldId="265"/>
            <ac:spMk id="4" creationId="{324489CB-FA16-84C7-4E79-5890E9C939CD}"/>
          </ac:spMkLst>
        </pc:spChg>
      </pc:sldChg>
    </pc:docChg>
  </pc:docChgLst>
  <pc:docChgLst>
    <pc:chgData name="Duncan Wallace" userId="S::wallacdu@tcd.ie::0c736025-ae64-453b-b0dc-967271438fb1" providerId="AD" clId="Web-{B6CBFA22-1981-4405-9334-962F99D3599A}"/>
    <pc:docChg chg="mod modSld">
      <pc:chgData name="Duncan Wallace" userId="S::wallacdu@tcd.ie::0c736025-ae64-453b-b0dc-967271438fb1" providerId="AD" clId="Web-{B6CBFA22-1981-4405-9334-962F99D3599A}" dt="2023-08-17T13:33:14.640" v="5" actId="1076"/>
      <pc:docMkLst>
        <pc:docMk/>
      </pc:docMkLst>
      <pc:sldChg chg="addSp modSp addAnim addCm">
        <pc:chgData name="Duncan Wallace" userId="S::wallacdu@tcd.ie::0c736025-ae64-453b-b0dc-967271438fb1" providerId="AD" clId="Web-{B6CBFA22-1981-4405-9334-962F99D3599A}" dt="2023-08-17T13:33:14.640" v="5" actId="1076"/>
        <pc:sldMkLst>
          <pc:docMk/>
          <pc:sldMk cId="2671289325" sldId="271"/>
        </pc:sldMkLst>
        <pc:spChg chg="add mod">
          <ac:chgData name="Duncan Wallace" userId="S::wallacdu@tcd.ie::0c736025-ae64-453b-b0dc-967271438fb1" providerId="AD" clId="Web-{B6CBFA22-1981-4405-9334-962F99D3599A}" dt="2023-08-17T13:33:14.640" v="5" actId="1076"/>
          <ac:spMkLst>
            <pc:docMk/>
            <pc:sldMk cId="2671289325" sldId="271"/>
            <ac:spMk id="5" creationId="{1EA407DF-80F6-9AAA-5929-2BAD77D8D976}"/>
          </ac:spMkLst>
        </pc:spChg>
      </pc:sldChg>
    </pc:docChg>
  </pc:docChgLst>
  <pc:docChgLst>
    <pc:chgData name="Ben North" userId="S::northb@tcd.ie::9500ebd4-dac3-4eeb-a9d4-f06b7d1c839c" providerId="AD" clId="Web-{329F2171-F04B-9653-7811-6FE54DFCA08E}"/>
    <pc:docChg chg="modSld">
      <pc:chgData name="Ben North" userId="S::northb@tcd.ie::9500ebd4-dac3-4eeb-a9d4-f06b7d1c839c" providerId="AD" clId="Web-{329F2171-F04B-9653-7811-6FE54DFCA08E}" dt="2024-11-13T16:47:57.211" v="15" actId="20577"/>
      <pc:docMkLst>
        <pc:docMk/>
      </pc:docMkLst>
      <pc:sldChg chg="modSp">
        <pc:chgData name="Ben North" userId="S::northb@tcd.ie::9500ebd4-dac3-4eeb-a9d4-f06b7d1c839c" providerId="AD" clId="Web-{329F2171-F04B-9653-7811-6FE54DFCA08E}" dt="2024-11-13T16:29:22.282" v="3" actId="20577"/>
        <pc:sldMkLst>
          <pc:docMk/>
          <pc:sldMk cId="3452831472" sldId="258"/>
        </pc:sldMkLst>
        <pc:spChg chg="mod">
          <ac:chgData name="Ben North" userId="S::northb@tcd.ie::9500ebd4-dac3-4eeb-a9d4-f06b7d1c839c" providerId="AD" clId="Web-{329F2171-F04B-9653-7811-6FE54DFCA08E}" dt="2024-11-13T16:28:45.046" v="2" actId="20577"/>
          <ac:spMkLst>
            <pc:docMk/>
            <pc:sldMk cId="3452831472" sldId="258"/>
            <ac:spMk id="2" creationId="{9C3EC4E7-45E2-D2A6-611D-8EC9D6EA916B}"/>
          </ac:spMkLst>
        </pc:spChg>
        <pc:spChg chg="mod">
          <ac:chgData name="Ben North" userId="S::northb@tcd.ie::9500ebd4-dac3-4eeb-a9d4-f06b7d1c839c" providerId="AD" clId="Web-{329F2171-F04B-9653-7811-6FE54DFCA08E}" dt="2024-11-13T16:29:22.282" v="3" actId="20577"/>
          <ac:spMkLst>
            <pc:docMk/>
            <pc:sldMk cId="3452831472" sldId="258"/>
            <ac:spMk id="12" creationId="{0C0BCA9A-F2B0-EB94-2B68-06B6C96E378A}"/>
          </ac:spMkLst>
        </pc:spChg>
      </pc:sldChg>
      <pc:sldChg chg="modSp">
        <pc:chgData name="Ben North" userId="S::northb@tcd.ie::9500ebd4-dac3-4eeb-a9d4-f06b7d1c839c" providerId="AD" clId="Web-{329F2171-F04B-9653-7811-6FE54DFCA08E}" dt="2024-11-13T16:47:57.211" v="15" actId="20577"/>
        <pc:sldMkLst>
          <pc:docMk/>
          <pc:sldMk cId="1778438167" sldId="265"/>
        </pc:sldMkLst>
        <pc:spChg chg="mod">
          <ac:chgData name="Ben North" userId="S::northb@tcd.ie::9500ebd4-dac3-4eeb-a9d4-f06b7d1c839c" providerId="AD" clId="Web-{329F2171-F04B-9653-7811-6FE54DFCA08E}" dt="2024-11-13T16:47:57.211" v="15" actId="20577"/>
          <ac:spMkLst>
            <pc:docMk/>
            <pc:sldMk cId="1778438167" sldId="265"/>
            <ac:spMk id="4" creationId="{324489CB-FA16-84C7-4E79-5890E9C939CD}"/>
          </ac:spMkLst>
        </pc:spChg>
      </pc:sldChg>
      <pc:sldChg chg="modSp">
        <pc:chgData name="Ben North" userId="S::northb@tcd.ie::9500ebd4-dac3-4eeb-a9d4-f06b7d1c839c" providerId="AD" clId="Web-{329F2171-F04B-9653-7811-6FE54DFCA08E}" dt="2024-11-13T16:31:16.116" v="13" actId="20577"/>
        <pc:sldMkLst>
          <pc:docMk/>
          <pc:sldMk cId="1824035974" sldId="274"/>
        </pc:sldMkLst>
        <pc:spChg chg="mod">
          <ac:chgData name="Ben North" userId="S::northb@tcd.ie::9500ebd4-dac3-4eeb-a9d4-f06b7d1c839c" providerId="AD" clId="Web-{329F2171-F04B-9653-7811-6FE54DFCA08E}" dt="2024-11-13T16:30:00.301" v="9" actId="20577"/>
          <ac:spMkLst>
            <pc:docMk/>
            <pc:sldMk cId="1824035974" sldId="274"/>
            <ac:spMk id="2" creationId="{9C3EC4E7-45E2-D2A6-611D-8EC9D6EA916B}"/>
          </ac:spMkLst>
        </pc:spChg>
        <pc:spChg chg="mod">
          <ac:chgData name="Ben North" userId="S::northb@tcd.ie::9500ebd4-dac3-4eeb-a9d4-f06b7d1c839c" providerId="AD" clId="Web-{329F2171-F04B-9653-7811-6FE54DFCA08E}" dt="2024-11-13T16:31:16.116" v="13" actId="20577"/>
          <ac:spMkLst>
            <pc:docMk/>
            <pc:sldMk cId="1824035974" sldId="274"/>
            <ac:spMk id="17" creationId="{52C98ED5-5E71-AC9F-A7CA-120DCA031D39}"/>
          </ac:spMkLst>
        </pc:spChg>
      </pc:sldChg>
    </pc:docChg>
  </pc:docChgLst>
  <pc:docChgLst>
    <pc:chgData name="Glenn Strong" userId="513266d9-1981-46d5-98ec-edad0672ac4d" providerId="ADAL" clId="{00D68507-5003-E449-8D5D-531ED8230EF9}"/>
    <pc:docChg chg="undo custSel modSld">
      <pc:chgData name="Glenn Strong" userId="513266d9-1981-46d5-98ec-edad0672ac4d" providerId="ADAL" clId="{00D68507-5003-E449-8D5D-531ED8230EF9}" dt="2023-08-17T18:26:29.995" v="6691" actId="20577"/>
      <pc:docMkLst>
        <pc:docMk/>
      </pc:docMkLst>
      <pc:sldChg chg="modSp mod modCm modNotesTx">
        <pc:chgData name="Glenn Strong" userId="513266d9-1981-46d5-98ec-edad0672ac4d" providerId="ADAL" clId="{00D68507-5003-E449-8D5D-531ED8230EF9}" dt="2023-08-17T17:31:07.712" v="610" actId="20577"/>
        <pc:sldMkLst>
          <pc:docMk/>
          <pc:sldMk cId="2874814801" sldId="257"/>
        </pc:sldMkLst>
        <pc:spChg chg="mod">
          <ac:chgData name="Glenn Strong" userId="513266d9-1981-46d5-98ec-edad0672ac4d" providerId="ADAL" clId="{00D68507-5003-E449-8D5D-531ED8230EF9}" dt="2023-08-17T17:27:53.118" v="381" actId="790"/>
          <ac:spMkLst>
            <pc:docMk/>
            <pc:sldMk cId="2874814801" sldId="257"/>
            <ac:spMk id="2" creationId="{9A387BCE-2ADE-517A-216B-0DFF80FA3571}"/>
          </ac:spMkLst>
        </pc:spChg>
        <pc:spChg chg="mod">
          <ac:chgData name="Glenn Strong" userId="513266d9-1981-46d5-98ec-edad0672ac4d" providerId="ADAL" clId="{00D68507-5003-E449-8D5D-531ED8230EF9}" dt="2023-08-17T17:27:59.070" v="386" actId="313"/>
          <ac:spMkLst>
            <pc:docMk/>
            <pc:sldMk cId="2874814801" sldId="257"/>
            <ac:spMk id="3" creationId="{04BE94A6-4EAD-9D73-EE43-CCC96368C443}"/>
          </ac:spMkLst>
        </pc:spChg>
        <pc:spChg chg="mod">
          <ac:chgData name="Glenn Strong" userId="513266d9-1981-46d5-98ec-edad0672ac4d" providerId="ADAL" clId="{00D68507-5003-E449-8D5D-531ED8230EF9}" dt="2023-08-17T17:27:53.118" v="381" actId="790"/>
          <ac:spMkLst>
            <pc:docMk/>
            <pc:sldMk cId="2874814801" sldId="257"/>
            <ac:spMk id="4" creationId="{92981D54-1989-A069-5C39-D2BA3190042C}"/>
          </ac:spMkLst>
        </pc:spChg>
      </pc:sldChg>
      <pc:sldChg chg="delCm modNotesTx">
        <pc:chgData name="Glenn Strong" userId="513266d9-1981-46d5-98ec-edad0672ac4d" providerId="ADAL" clId="{00D68507-5003-E449-8D5D-531ED8230EF9}" dt="2023-08-17T17:33:38.685" v="1536" actId="20577"/>
        <pc:sldMkLst>
          <pc:docMk/>
          <pc:sldMk cId="3452831472" sldId="258"/>
        </pc:sldMkLst>
      </pc:sldChg>
      <pc:sldChg chg="modSp mod modCm">
        <pc:chgData name="Glenn Strong" userId="513266d9-1981-46d5-98ec-edad0672ac4d" providerId="ADAL" clId="{00D68507-5003-E449-8D5D-531ED8230EF9}" dt="2023-08-17T18:25:55.807" v="6556" actId="20577"/>
        <pc:sldMkLst>
          <pc:docMk/>
          <pc:sldMk cId="1778438167" sldId="265"/>
        </pc:sldMkLst>
        <pc:spChg chg="mod">
          <ac:chgData name="Glenn Strong" userId="513266d9-1981-46d5-98ec-edad0672ac4d" providerId="ADAL" clId="{00D68507-5003-E449-8D5D-531ED8230EF9}" dt="2023-08-17T18:24:58.489" v="6530"/>
          <ac:spMkLst>
            <pc:docMk/>
            <pc:sldMk cId="1778438167" sldId="265"/>
            <ac:spMk id="3" creationId="{BF83CC44-54BF-3FA6-E414-F5DCACB7DF51}"/>
          </ac:spMkLst>
        </pc:spChg>
        <pc:spChg chg="mod">
          <ac:chgData name="Glenn Strong" userId="513266d9-1981-46d5-98ec-edad0672ac4d" providerId="ADAL" clId="{00D68507-5003-E449-8D5D-531ED8230EF9}" dt="2023-08-17T18:25:55.807" v="6556" actId="20577"/>
          <ac:spMkLst>
            <pc:docMk/>
            <pc:sldMk cId="1778438167" sldId="265"/>
            <ac:spMk id="4" creationId="{324489CB-FA16-84C7-4E79-5890E9C939CD}"/>
          </ac:spMkLst>
        </pc:spChg>
      </pc:sldChg>
      <pc:sldChg chg="modSp mod">
        <pc:chgData name="Glenn Strong" userId="513266d9-1981-46d5-98ec-edad0672ac4d" providerId="ADAL" clId="{00D68507-5003-E449-8D5D-531ED8230EF9}" dt="2023-08-17T18:24:52.897" v="6529" actId="20577"/>
        <pc:sldMkLst>
          <pc:docMk/>
          <pc:sldMk cId="2559083335" sldId="267"/>
        </pc:sldMkLst>
        <pc:spChg chg="mod">
          <ac:chgData name="Glenn Strong" userId="513266d9-1981-46d5-98ec-edad0672ac4d" providerId="ADAL" clId="{00D68507-5003-E449-8D5D-531ED8230EF9}" dt="2023-08-17T18:24:52.897" v="6529" actId="20577"/>
          <ac:spMkLst>
            <pc:docMk/>
            <pc:sldMk cId="2559083335" sldId="267"/>
            <ac:spMk id="8" creationId="{7358AA15-BD39-0F59-73C4-23D65395BD55}"/>
          </ac:spMkLst>
        </pc:spChg>
      </pc:sldChg>
      <pc:sldChg chg="modSp mod delCm modCm">
        <pc:chgData name="Glenn Strong" userId="513266d9-1981-46d5-98ec-edad0672ac4d" providerId="ADAL" clId="{00D68507-5003-E449-8D5D-531ED8230EF9}" dt="2023-08-17T13:28:02.902" v="284"/>
        <pc:sldMkLst>
          <pc:docMk/>
          <pc:sldMk cId="2951462240" sldId="268"/>
        </pc:sldMkLst>
        <pc:spChg chg="mod">
          <ac:chgData name="Glenn Strong" userId="513266d9-1981-46d5-98ec-edad0672ac4d" providerId="ADAL" clId="{00D68507-5003-E449-8D5D-531ED8230EF9}" dt="2023-08-17T13:27:37.239" v="277" actId="20577"/>
          <ac:spMkLst>
            <pc:docMk/>
            <pc:sldMk cId="2951462240" sldId="268"/>
            <ac:spMk id="4" creationId="{324489CB-FA16-84C7-4E79-5890E9C939CD}"/>
          </ac:spMkLst>
        </pc:spChg>
        <pc:spChg chg="mod">
          <ac:chgData name="Glenn Strong" userId="513266d9-1981-46d5-98ec-edad0672ac4d" providerId="ADAL" clId="{00D68507-5003-E449-8D5D-531ED8230EF9}" dt="2023-08-17T13:27:56.991" v="283" actId="20577"/>
          <ac:spMkLst>
            <pc:docMk/>
            <pc:sldMk cId="2951462240" sldId="268"/>
            <ac:spMk id="6" creationId="{74090989-CB43-F09A-17EB-37B8F3FCA46E}"/>
          </ac:spMkLst>
        </pc:spChg>
      </pc:sldChg>
      <pc:sldChg chg="modSp mod">
        <pc:chgData name="Glenn Strong" userId="513266d9-1981-46d5-98ec-edad0672ac4d" providerId="ADAL" clId="{00D68507-5003-E449-8D5D-531ED8230EF9}" dt="2023-08-17T18:26:29.995" v="6691" actId="20577"/>
        <pc:sldMkLst>
          <pc:docMk/>
          <pc:sldMk cId="495961634" sldId="269"/>
        </pc:sldMkLst>
        <pc:spChg chg="mod">
          <ac:chgData name="Glenn Strong" userId="513266d9-1981-46d5-98ec-edad0672ac4d" providerId="ADAL" clId="{00D68507-5003-E449-8D5D-531ED8230EF9}" dt="2023-08-17T18:26:29.995" v="6691" actId="20577"/>
          <ac:spMkLst>
            <pc:docMk/>
            <pc:sldMk cId="495961634" sldId="269"/>
            <ac:spMk id="4" creationId="{324489CB-FA16-84C7-4E79-5890E9C939CD}"/>
          </ac:spMkLst>
        </pc:spChg>
      </pc:sldChg>
      <pc:sldChg chg="modSp mod modNotesTx">
        <pc:chgData name="Glenn Strong" userId="513266d9-1981-46d5-98ec-edad0672ac4d" providerId="ADAL" clId="{00D68507-5003-E449-8D5D-531ED8230EF9}" dt="2023-08-17T18:24:24.068" v="6519" actId="13926"/>
        <pc:sldMkLst>
          <pc:docMk/>
          <pc:sldMk cId="854944070" sldId="270"/>
        </pc:sldMkLst>
        <pc:spChg chg="mod">
          <ac:chgData name="Glenn Strong" userId="513266d9-1981-46d5-98ec-edad0672ac4d" providerId="ADAL" clId="{00D68507-5003-E449-8D5D-531ED8230EF9}" dt="2023-08-17T18:24:24.068" v="6519" actId="13926"/>
          <ac:spMkLst>
            <pc:docMk/>
            <pc:sldMk cId="854944070" sldId="270"/>
            <ac:spMk id="6" creationId="{58D6F7B8-5AEA-8F1B-3CB7-D4EE55A45B3E}"/>
          </ac:spMkLst>
        </pc:spChg>
        <pc:spChg chg="mod">
          <ac:chgData name="Glenn Strong" userId="513266d9-1981-46d5-98ec-edad0672ac4d" providerId="ADAL" clId="{00D68507-5003-E449-8D5D-531ED8230EF9}" dt="2023-08-17T18:22:42.986" v="6165" actId="13926"/>
          <ac:spMkLst>
            <pc:docMk/>
            <pc:sldMk cId="854944070" sldId="270"/>
            <ac:spMk id="7" creationId="{FB75EE5F-262B-70A0-314B-C2041F067ED4}"/>
          </ac:spMkLst>
        </pc:spChg>
      </pc:sldChg>
      <pc:sldChg chg="addSp delSp modSp mod delAnim modAnim modCm modNotesTx">
        <pc:chgData name="Glenn Strong" userId="513266d9-1981-46d5-98ec-edad0672ac4d" providerId="ADAL" clId="{00D68507-5003-E449-8D5D-531ED8230EF9}" dt="2023-08-17T18:16:15.800" v="5699" actId="20577"/>
        <pc:sldMkLst>
          <pc:docMk/>
          <pc:sldMk cId="2671289325" sldId="271"/>
        </pc:sldMkLst>
        <pc:spChg chg="mod">
          <ac:chgData name="Glenn Strong" userId="513266d9-1981-46d5-98ec-edad0672ac4d" providerId="ADAL" clId="{00D68507-5003-E449-8D5D-531ED8230EF9}" dt="2023-08-17T13:32:28.241" v="287" actId="20577"/>
          <ac:spMkLst>
            <pc:docMk/>
            <pc:sldMk cId="2671289325" sldId="271"/>
            <ac:spMk id="3" creationId="{035A7E7D-3737-CB84-A152-04E0B7C95361}"/>
          </ac:spMkLst>
        </pc:spChg>
        <pc:spChg chg="add del mod">
          <ac:chgData name="Glenn Strong" userId="513266d9-1981-46d5-98ec-edad0672ac4d" providerId="ADAL" clId="{00D68507-5003-E449-8D5D-531ED8230EF9}" dt="2023-08-17T18:07:57.294" v="5336" actId="11529"/>
          <ac:spMkLst>
            <pc:docMk/>
            <pc:sldMk cId="2671289325" sldId="271"/>
            <ac:spMk id="4" creationId="{A0EC6CF3-C81F-C8D8-D54C-50BC64FDB662}"/>
          </ac:spMkLst>
        </pc:spChg>
        <pc:spChg chg="del">
          <ac:chgData name="Glenn Strong" userId="513266d9-1981-46d5-98ec-edad0672ac4d" providerId="ADAL" clId="{00D68507-5003-E449-8D5D-531ED8230EF9}" dt="2023-08-17T18:14:08.496" v="5343" actId="21"/>
          <ac:spMkLst>
            <pc:docMk/>
            <pc:sldMk cId="2671289325" sldId="271"/>
            <ac:spMk id="13" creationId="{61864282-D3C3-8D01-9A52-54BAF9A56804}"/>
          </ac:spMkLst>
        </pc:spChg>
        <pc:spChg chg="del">
          <ac:chgData name="Glenn Strong" userId="513266d9-1981-46d5-98ec-edad0672ac4d" providerId="ADAL" clId="{00D68507-5003-E449-8D5D-531ED8230EF9}" dt="2023-08-17T18:14:08.496" v="5343" actId="21"/>
          <ac:spMkLst>
            <pc:docMk/>
            <pc:sldMk cId="2671289325" sldId="271"/>
            <ac:spMk id="14" creationId="{63238B26-86E8-BBED-806A-D03ECCE4F6EC}"/>
          </ac:spMkLst>
        </pc:spChg>
        <pc:spChg chg="del">
          <ac:chgData name="Glenn Strong" userId="513266d9-1981-46d5-98ec-edad0672ac4d" providerId="ADAL" clId="{00D68507-5003-E449-8D5D-531ED8230EF9}" dt="2023-08-17T18:14:08.496" v="5343" actId="21"/>
          <ac:spMkLst>
            <pc:docMk/>
            <pc:sldMk cId="2671289325" sldId="271"/>
            <ac:spMk id="15" creationId="{8AC2E462-0EE3-B14C-BE06-75DA10C7C90B}"/>
          </ac:spMkLst>
        </pc:spChg>
        <pc:spChg chg="del">
          <ac:chgData name="Glenn Strong" userId="513266d9-1981-46d5-98ec-edad0672ac4d" providerId="ADAL" clId="{00D68507-5003-E449-8D5D-531ED8230EF9}" dt="2023-08-17T18:14:08.496" v="5343" actId="21"/>
          <ac:spMkLst>
            <pc:docMk/>
            <pc:sldMk cId="2671289325" sldId="271"/>
            <ac:spMk id="16" creationId="{31E6DCAA-726F-4D8D-9AD5-7EDD75A971B5}"/>
          </ac:spMkLst>
        </pc:spChg>
        <pc:spChg chg="mod">
          <ac:chgData name="Glenn Strong" userId="513266d9-1981-46d5-98ec-edad0672ac4d" providerId="ADAL" clId="{00D68507-5003-E449-8D5D-531ED8230EF9}" dt="2023-08-17T17:30:12.541" v="415" actId="20577"/>
          <ac:spMkLst>
            <pc:docMk/>
            <pc:sldMk cId="2671289325" sldId="271"/>
            <ac:spMk id="25" creationId="{5DF285AD-13EE-890D-5EA5-D0335B0CB81F}"/>
          </ac:spMkLst>
        </pc:spChg>
        <pc:picChg chg="add del mod">
          <ac:chgData name="Glenn Strong" userId="513266d9-1981-46d5-98ec-edad0672ac4d" providerId="ADAL" clId="{00D68507-5003-E449-8D5D-531ED8230EF9}" dt="2023-08-17T18:14:17.017" v="5344" actId="478"/>
          <ac:picMkLst>
            <pc:docMk/>
            <pc:sldMk cId="2671289325" sldId="271"/>
            <ac:picMk id="5" creationId="{D0F25182-FE2B-B427-5E55-91A7E5E5F91C}"/>
          </ac:picMkLst>
        </pc:picChg>
        <pc:picChg chg="add mod">
          <ac:chgData name="Glenn Strong" userId="513266d9-1981-46d5-98ec-edad0672ac4d" providerId="ADAL" clId="{00D68507-5003-E449-8D5D-531ED8230EF9}" dt="2023-08-17T18:12:38.666" v="5341" actId="1076"/>
          <ac:picMkLst>
            <pc:docMk/>
            <pc:sldMk cId="2671289325" sldId="271"/>
            <ac:picMk id="7" creationId="{8E7D4731-7DE0-E8DD-DACA-DC5B93820B5D}"/>
          </ac:picMkLst>
        </pc:picChg>
      </pc:sldChg>
      <pc:sldChg chg="modNotesTx">
        <pc:chgData name="Glenn Strong" userId="513266d9-1981-46d5-98ec-edad0672ac4d" providerId="ADAL" clId="{00D68507-5003-E449-8D5D-531ED8230EF9}" dt="2023-08-17T17:46:51.137" v="5331" actId="20577"/>
        <pc:sldMkLst>
          <pc:docMk/>
          <pc:sldMk cId="1367104104" sldId="273"/>
        </pc:sldMkLst>
      </pc:sldChg>
      <pc:sldChg chg="modNotesTx">
        <pc:chgData name="Glenn Strong" userId="513266d9-1981-46d5-98ec-edad0672ac4d" providerId="ADAL" clId="{00D68507-5003-E449-8D5D-531ED8230EF9}" dt="2023-08-17T17:39:42.449" v="3356" actId="20577"/>
        <pc:sldMkLst>
          <pc:docMk/>
          <pc:sldMk cId="1824035974" sldId="274"/>
        </pc:sldMkLst>
      </pc:sldChg>
      <pc:sldChg chg="modSp mod delCm modNotesTx">
        <pc:chgData name="Glenn Strong" userId="513266d9-1981-46d5-98ec-edad0672ac4d" providerId="ADAL" clId="{00D68507-5003-E449-8D5D-531ED8230EF9}" dt="2023-08-17T18:22:32.011" v="6162" actId="13926"/>
        <pc:sldMkLst>
          <pc:docMk/>
          <pc:sldMk cId="3224040107" sldId="275"/>
        </pc:sldMkLst>
        <pc:spChg chg="mod">
          <ac:chgData name="Glenn Strong" userId="513266d9-1981-46d5-98ec-edad0672ac4d" providerId="ADAL" clId="{00D68507-5003-E449-8D5D-531ED8230EF9}" dt="2023-08-17T18:22:32.011" v="6162" actId="13926"/>
          <ac:spMkLst>
            <pc:docMk/>
            <pc:sldMk cId="3224040107" sldId="275"/>
            <ac:spMk id="5" creationId="{ED30BB97-67CB-5E04-307F-CE1ECBF24FE8}"/>
          </ac:spMkLst>
        </pc:spChg>
      </pc:sldChg>
    </pc:docChg>
  </pc:docChgLst>
  <pc:docChgLst>
    <pc:chgData name="Glenn Strong" userId="513266d9-1981-46d5-98ec-edad0672ac4d" providerId="ADAL" clId="{B4B912B0-08A5-314A-849A-10BA4A59E9CD}"/>
    <pc:docChg chg="custSel modSld">
      <pc:chgData name="Glenn Strong" userId="513266d9-1981-46d5-98ec-edad0672ac4d" providerId="ADAL" clId="{B4B912B0-08A5-314A-849A-10BA4A59E9CD}" dt="2024-10-14T16:34:33.325" v="2" actId="313"/>
      <pc:docMkLst>
        <pc:docMk/>
      </pc:docMkLst>
      <pc:sldChg chg="modSp mod">
        <pc:chgData name="Glenn Strong" userId="513266d9-1981-46d5-98ec-edad0672ac4d" providerId="ADAL" clId="{B4B912B0-08A5-314A-849A-10BA4A59E9CD}" dt="2024-10-14T16:34:33.325" v="2" actId="313"/>
        <pc:sldMkLst>
          <pc:docMk/>
          <pc:sldMk cId="2951462240" sldId="268"/>
        </pc:sldMkLst>
        <pc:spChg chg="mod">
          <ac:chgData name="Glenn Strong" userId="513266d9-1981-46d5-98ec-edad0672ac4d" providerId="ADAL" clId="{B4B912B0-08A5-314A-849A-10BA4A59E9CD}" dt="2024-10-14T16:34:33.325" v="2" actId="313"/>
          <ac:spMkLst>
            <pc:docMk/>
            <pc:sldMk cId="2951462240" sldId="268"/>
            <ac:spMk id="4" creationId="{324489CB-FA16-84C7-4E79-5890E9C939CD}"/>
          </ac:spMkLst>
        </pc:spChg>
      </pc:sldChg>
    </pc:docChg>
  </pc:docChgLst>
  <pc:docChgLst>
    <pc:chgData name="Duncan Wallace" userId="S::wallacdu@tcd.ie::0c736025-ae64-453b-b0dc-967271438fb1" providerId="AD" clId="Web-{66A28370-27FA-F51E-1E72-5054AD81839C}"/>
    <pc:docChg chg="modSld">
      <pc:chgData name="Duncan Wallace" userId="S::wallacdu@tcd.ie::0c736025-ae64-453b-b0dc-967271438fb1" providerId="AD" clId="Web-{66A28370-27FA-F51E-1E72-5054AD81839C}" dt="2023-08-17T17:44:50.316" v="43"/>
      <pc:docMkLst>
        <pc:docMk/>
      </pc:docMkLst>
      <pc:sldChg chg="modSp addAnim delAnim modAnim">
        <pc:chgData name="Duncan Wallace" userId="S::wallacdu@tcd.ie::0c736025-ae64-453b-b0dc-967271438fb1" providerId="AD" clId="Web-{66A28370-27FA-F51E-1E72-5054AD81839C}" dt="2023-08-17T17:44:50.316" v="43"/>
        <pc:sldMkLst>
          <pc:docMk/>
          <pc:sldMk cId="2671289325" sldId="271"/>
        </pc:sldMkLst>
        <pc:spChg chg="mod">
          <ac:chgData name="Duncan Wallace" userId="S::wallacdu@tcd.ie::0c736025-ae64-453b-b0dc-967271438fb1" providerId="AD" clId="Web-{66A28370-27FA-F51E-1E72-5054AD81839C}" dt="2023-08-17T17:40:14.791" v="28" actId="20577"/>
          <ac:spMkLst>
            <pc:docMk/>
            <pc:sldMk cId="2671289325" sldId="271"/>
            <ac:spMk id="11" creationId="{381B6E5F-8FA2-D889-D280-A9538A4C5476}"/>
          </ac:spMkLst>
        </pc:spChg>
        <pc:spChg chg="mod">
          <ac:chgData name="Duncan Wallace" userId="S::wallacdu@tcd.ie::0c736025-ae64-453b-b0dc-967271438fb1" providerId="AD" clId="Web-{66A28370-27FA-F51E-1E72-5054AD81839C}" dt="2023-08-17T17:36:03.705" v="8" actId="1076"/>
          <ac:spMkLst>
            <pc:docMk/>
            <pc:sldMk cId="2671289325" sldId="271"/>
            <ac:spMk id="13" creationId="{61864282-D3C3-8D01-9A52-54BAF9A56804}"/>
          </ac:spMkLst>
        </pc:spChg>
        <pc:spChg chg="mod">
          <ac:chgData name="Duncan Wallace" userId="S::wallacdu@tcd.ie::0c736025-ae64-453b-b0dc-967271438fb1" providerId="AD" clId="Web-{66A28370-27FA-F51E-1E72-5054AD81839C}" dt="2023-08-17T17:36:37.222" v="9" actId="1076"/>
          <ac:spMkLst>
            <pc:docMk/>
            <pc:sldMk cId="2671289325" sldId="271"/>
            <ac:spMk id="14" creationId="{63238B26-86E8-BBED-806A-D03ECCE4F6EC}"/>
          </ac:spMkLst>
        </pc:spChg>
        <pc:spChg chg="mod">
          <ac:chgData name="Duncan Wallace" userId="S::wallacdu@tcd.ie::0c736025-ae64-453b-b0dc-967271438fb1" providerId="AD" clId="Web-{66A28370-27FA-F51E-1E72-5054AD81839C}" dt="2023-08-17T17:36:52.941" v="11" actId="1076"/>
          <ac:spMkLst>
            <pc:docMk/>
            <pc:sldMk cId="2671289325" sldId="271"/>
            <ac:spMk id="15" creationId="{8AC2E462-0EE3-B14C-BE06-75DA10C7C90B}"/>
          </ac:spMkLst>
        </pc:spChg>
        <pc:spChg chg="mod">
          <ac:chgData name="Duncan Wallace" userId="S::wallacdu@tcd.ie::0c736025-ae64-453b-b0dc-967271438fb1" providerId="AD" clId="Web-{66A28370-27FA-F51E-1E72-5054AD81839C}" dt="2023-08-17T17:40:28.979" v="30" actId="1076"/>
          <ac:spMkLst>
            <pc:docMk/>
            <pc:sldMk cId="2671289325" sldId="271"/>
            <ac:spMk id="16" creationId="{31E6DCAA-726F-4D8D-9AD5-7EDD75A971B5}"/>
          </ac:spMkLst>
        </pc:spChg>
      </pc:sldChg>
    </pc:docChg>
  </pc:docChgLst>
  <pc:docChgLst>
    <pc:chgData name="Glenn Strong" userId="513266d9-1981-46d5-98ec-edad0672ac4d" providerId="ADAL" clId="{5E7F770C-9058-E241-8EAD-A8F3796B0339}"/>
    <pc:docChg chg="undo custSel modSld">
      <pc:chgData name="Glenn Strong" userId="513266d9-1981-46d5-98ec-edad0672ac4d" providerId="ADAL" clId="{5E7F770C-9058-E241-8EAD-A8F3796B0339}" dt="2024-10-11T11:38:46.152" v="18"/>
      <pc:docMkLst>
        <pc:docMk/>
      </pc:docMkLst>
      <pc:sldChg chg="modSp mod modCm">
        <pc:chgData name="Glenn Strong" userId="513266d9-1981-46d5-98ec-edad0672ac4d" providerId="ADAL" clId="{5E7F770C-9058-E241-8EAD-A8F3796B0339}" dt="2024-10-11T11:38:46.152" v="18"/>
        <pc:sldMkLst>
          <pc:docMk/>
          <pc:sldMk cId="1824035974" sldId="274"/>
        </pc:sldMkLst>
        <pc:spChg chg="mod">
          <ac:chgData name="Glenn Strong" userId="513266d9-1981-46d5-98ec-edad0672ac4d" providerId="ADAL" clId="{5E7F770C-9058-E241-8EAD-A8F3796B0339}" dt="2024-10-11T10:30:38.040" v="1" actId="113"/>
          <ac:spMkLst>
            <pc:docMk/>
            <pc:sldMk cId="1824035974" sldId="274"/>
            <ac:spMk id="12" creationId="{0C0BCA9A-F2B0-EB94-2B68-06B6C96E378A}"/>
          </ac:spMkLst>
        </pc:spChg>
        <pc:spChg chg="mod">
          <ac:chgData name="Glenn Strong" userId="513266d9-1981-46d5-98ec-edad0672ac4d" providerId="ADAL" clId="{5E7F770C-9058-E241-8EAD-A8F3796B0339}" dt="2024-10-11T10:30:49.549" v="16" actId="20577"/>
          <ac:spMkLst>
            <pc:docMk/>
            <pc:sldMk cId="1824035974" sldId="274"/>
            <ac:spMk id="17" creationId="{52C98ED5-5E71-AC9F-A7CA-120DCA031D39}"/>
          </ac:spMkLst>
        </pc:spChg>
        <pc:picChg chg="mod">
          <ac:chgData name="Glenn Strong" userId="513266d9-1981-46d5-98ec-edad0672ac4d" providerId="ADAL" clId="{5E7F770C-9058-E241-8EAD-A8F3796B0339}" dt="2024-10-11T11:38:46.152" v="18"/>
          <ac:picMkLst>
            <pc:docMk/>
            <pc:sldMk cId="1824035974" sldId="274"/>
            <ac:picMk id="19" creationId="{899264D9-6F59-646D-7B85-76715A246E5A}"/>
          </ac:picMkLst>
        </pc:picChg>
        <pc:extLst>
          <p:ext xmlns:p="http://schemas.openxmlformats.org/presentationml/2006/main" uri="{D6D511B9-2390-475A-947B-AFAB55BFBCF1}">
            <pc226:cmChg xmlns:pc226="http://schemas.microsoft.com/office/powerpoint/2022/06/main/command" chg="mod">
              <pc226:chgData name="Glenn Strong" userId="513266d9-1981-46d5-98ec-edad0672ac4d" providerId="ADAL" clId="{5E7F770C-9058-E241-8EAD-A8F3796B0339}" dt="2024-10-11T10:30:49.549" v="16" actId="20577"/>
              <pc2:cmMkLst xmlns:pc2="http://schemas.microsoft.com/office/powerpoint/2019/9/main/command">
                <pc:docMk/>
                <pc:sldMk cId="1824035974" sldId="274"/>
                <pc2:cmMk id="{01F21456-6E76-4CCC-A137-625467561F10}"/>
              </pc2:cmMkLst>
            </pc226:cmChg>
          </p:ext>
        </pc:extLst>
      </pc:sldChg>
    </pc:docChg>
  </pc:docChgLst>
  <pc:docChgLst>
    <pc:chgData name="Ben North" userId="S::northb@tcd.ie::9500ebd4-dac3-4eeb-a9d4-f06b7d1c839c" providerId="AD" clId="Web-{C6052BDD-1825-31A2-0A58-0B227C7FADCB}"/>
    <pc:docChg chg="modSld">
      <pc:chgData name="Ben North" userId="S::northb@tcd.ie::9500ebd4-dac3-4eeb-a9d4-f06b7d1c839c" providerId="AD" clId="Web-{C6052BDD-1825-31A2-0A58-0B227C7FADCB}" dt="2023-09-16T14:04:36.541" v="230" actId="1076"/>
      <pc:docMkLst>
        <pc:docMk/>
      </pc:docMkLst>
      <pc:sldChg chg="modSp">
        <pc:chgData name="Ben North" userId="S::northb@tcd.ie::9500ebd4-dac3-4eeb-a9d4-f06b7d1c839c" providerId="AD" clId="Web-{C6052BDD-1825-31A2-0A58-0B227C7FADCB}" dt="2023-09-16T11:27:31.437" v="3" actId="20577"/>
        <pc:sldMkLst>
          <pc:docMk/>
          <pc:sldMk cId="3452831472" sldId="258"/>
        </pc:sldMkLst>
        <pc:spChg chg="mod">
          <ac:chgData name="Ben North" userId="S::northb@tcd.ie::9500ebd4-dac3-4eeb-a9d4-f06b7d1c839c" providerId="AD" clId="Web-{C6052BDD-1825-31A2-0A58-0B227C7FADCB}" dt="2023-09-16T11:26:50.092" v="1" actId="20577"/>
          <ac:spMkLst>
            <pc:docMk/>
            <pc:sldMk cId="3452831472" sldId="258"/>
            <ac:spMk id="4" creationId="{324489CB-FA16-84C7-4E79-5890E9C939CD}"/>
          </ac:spMkLst>
        </pc:spChg>
        <pc:spChg chg="mod">
          <ac:chgData name="Ben North" userId="S::northb@tcd.ie::9500ebd4-dac3-4eeb-a9d4-f06b7d1c839c" providerId="AD" clId="Web-{C6052BDD-1825-31A2-0A58-0B227C7FADCB}" dt="2023-09-16T11:27:31.437" v="3" actId="20577"/>
          <ac:spMkLst>
            <pc:docMk/>
            <pc:sldMk cId="3452831472" sldId="258"/>
            <ac:spMk id="5" creationId="{D33F472D-5518-22B7-4CB0-860A0C96518E}"/>
          </ac:spMkLst>
        </pc:spChg>
      </pc:sldChg>
      <pc:sldChg chg="modSp modCm">
        <pc:chgData name="Ben North" userId="S::northb@tcd.ie::9500ebd4-dac3-4eeb-a9d4-f06b7d1c839c" providerId="AD" clId="Web-{C6052BDD-1825-31A2-0A58-0B227C7FADCB}" dt="2023-09-16T13:03:02.393" v="103" actId="20577"/>
        <pc:sldMkLst>
          <pc:docMk/>
          <pc:sldMk cId="1778438167" sldId="265"/>
        </pc:sldMkLst>
        <pc:spChg chg="mod">
          <ac:chgData name="Ben North" userId="S::northb@tcd.ie::9500ebd4-dac3-4eeb-a9d4-f06b7d1c839c" providerId="AD" clId="Web-{C6052BDD-1825-31A2-0A58-0B227C7FADCB}" dt="2023-09-16T13:03:02.393" v="103" actId="20577"/>
          <ac:spMkLst>
            <pc:docMk/>
            <pc:sldMk cId="1778438167" sldId="265"/>
            <ac:spMk id="4" creationId="{324489CB-FA16-84C7-4E79-5890E9C939CD}"/>
          </ac:spMkLst>
        </pc:spChg>
      </pc:sldChg>
      <pc:sldChg chg="modSp">
        <pc:chgData name="Ben North" userId="S::northb@tcd.ie::9500ebd4-dac3-4eeb-a9d4-f06b7d1c839c" providerId="AD" clId="Web-{C6052BDD-1825-31A2-0A58-0B227C7FADCB}" dt="2023-09-16T11:46:22.707" v="67" actId="20577"/>
        <pc:sldMkLst>
          <pc:docMk/>
          <pc:sldMk cId="2559083335" sldId="267"/>
        </pc:sldMkLst>
        <pc:spChg chg="mod">
          <ac:chgData name="Ben North" userId="S::northb@tcd.ie::9500ebd4-dac3-4eeb-a9d4-f06b7d1c839c" providerId="AD" clId="Web-{C6052BDD-1825-31A2-0A58-0B227C7FADCB}" dt="2023-09-16T11:46:22.707" v="67" actId="20577"/>
          <ac:spMkLst>
            <pc:docMk/>
            <pc:sldMk cId="2559083335" sldId="267"/>
            <ac:spMk id="7" creationId="{FB75EE5F-262B-70A0-314B-C2041F067ED4}"/>
          </ac:spMkLst>
        </pc:spChg>
      </pc:sldChg>
      <pc:sldChg chg="modSp modCm">
        <pc:chgData name="Ben North" userId="S::northb@tcd.ie::9500ebd4-dac3-4eeb-a9d4-f06b7d1c839c" providerId="AD" clId="Web-{C6052BDD-1825-31A2-0A58-0B227C7FADCB}" dt="2023-09-16T13:46:55.741" v="200" actId="20577"/>
        <pc:sldMkLst>
          <pc:docMk/>
          <pc:sldMk cId="2951462240" sldId="268"/>
        </pc:sldMkLst>
        <pc:spChg chg="mod">
          <ac:chgData name="Ben North" userId="S::northb@tcd.ie::9500ebd4-dac3-4eeb-a9d4-f06b7d1c839c" providerId="AD" clId="Web-{C6052BDD-1825-31A2-0A58-0B227C7FADCB}" dt="2023-09-16T13:13:10.826" v="140" actId="20577"/>
          <ac:spMkLst>
            <pc:docMk/>
            <pc:sldMk cId="2951462240" sldId="268"/>
            <ac:spMk id="4" creationId="{324489CB-FA16-84C7-4E79-5890E9C939CD}"/>
          </ac:spMkLst>
        </pc:spChg>
        <pc:spChg chg="mod">
          <ac:chgData name="Ben North" userId="S::northb@tcd.ie::9500ebd4-dac3-4eeb-a9d4-f06b7d1c839c" providerId="AD" clId="Web-{C6052BDD-1825-31A2-0A58-0B227C7FADCB}" dt="2023-09-16T13:44:33.122" v="191" actId="1076"/>
          <ac:spMkLst>
            <pc:docMk/>
            <pc:sldMk cId="2951462240" sldId="268"/>
            <ac:spMk id="5" creationId="{4AE8312F-AB9A-6BCB-7628-00DA964F5264}"/>
          </ac:spMkLst>
        </pc:spChg>
        <pc:spChg chg="mod">
          <ac:chgData name="Ben North" userId="S::northb@tcd.ie::9500ebd4-dac3-4eeb-a9d4-f06b7d1c839c" providerId="AD" clId="Web-{C6052BDD-1825-31A2-0A58-0B227C7FADCB}" dt="2023-09-16T13:46:55.741" v="200" actId="20577"/>
          <ac:spMkLst>
            <pc:docMk/>
            <pc:sldMk cId="2951462240" sldId="268"/>
            <ac:spMk id="6" creationId="{74090989-CB43-F09A-17EB-37B8F3FCA46E}"/>
          </ac:spMkLst>
        </pc:spChg>
        <pc:picChg chg="mod">
          <ac:chgData name="Ben North" userId="S::northb@tcd.ie::9500ebd4-dac3-4eeb-a9d4-f06b7d1c839c" providerId="AD" clId="Web-{C6052BDD-1825-31A2-0A58-0B227C7FADCB}" dt="2023-09-16T13:42:29.738" v="180" actId="1076"/>
          <ac:picMkLst>
            <pc:docMk/>
            <pc:sldMk cId="2951462240" sldId="268"/>
            <ac:picMk id="15" creationId="{4D686AB2-288E-E0EB-C996-BDF99D6E6F18}"/>
          </ac:picMkLst>
        </pc:picChg>
      </pc:sldChg>
      <pc:sldChg chg="modSp">
        <pc:chgData name="Ben North" userId="S::northb@tcd.ie::9500ebd4-dac3-4eeb-a9d4-f06b7d1c839c" providerId="AD" clId="Web-{C6052BDD-1825-31A2-0A58-0B227C7FADCB}" dt="2023-09-16T14:04:36.541" v="230" actId="1076"/>
        <pc:sldMkLst>
          <pc:docMk/>
          <pc:sldMk cId="854944070" sldId="270"/>
        </pc:sldMkLst>
        <pc:spChg chg="mod">
          <ac:chgData name="Ben North" userId="S::northb@tcd.ie::9500ebd4-dac3-4eeb-a9d4-f06b7d1c839c" providerId="AD" clId="Web-{C6052BDD-1825-31A2-0A58-0B227C7FADCB}" dt="2023-09-16T11:45:40.315" v="66" actId="1076"/>
          <ac:spMkLst>
            <pc:docMk/>
            <pc:sldMk cId="854944070" sldId="270"/>
            <ac:spMk id="2" creationId="{4B5DA95F-CA6B-0C59-1078-21B9BD76110D}"/>
          </ac:spMkLst>
        </pc:spChg>
        <pc:spChg chg="mod">
          <ac:chgData name="Ben North" userId="S::northb@tcd.ie::9500ebd4-dac3-4eeb-a9d4-f06b7d1c839c" providerId="AD" clId="Web-{C6052BDD-1825-31A2-0A58-0B227C7FADCB}" dt="2023-09-16T14:04:03.476" v="228" actId="1076"/>
          <ac:spMkLst>
            <pc:docMk/>
            <pc:sldMk cId="854944070" sldId="270"/>
            <ac:spMk id="3" creationId="{C0902EC2-BDFC-2EFE-A93C-2402FF66DBB0}"/>
          </ac:spMkLst>
        </pc:spChg>
        <pc:spChg chg="mod">
          <ac:chgData name="Ben North" userId="S::northb@tcd.ie::9500ebd4-dac3-4eeb-a9d4-f06b7d1c839c" providerId="AD" clId="Web-{C6052BDD-1825-31A2-0A58-0B227C7FADCB}" dt="2023-09-16T14:04:07.851" v="229" actId="1076"/>
          <ac:spMkLst>
            <pc:docMk/>
            <pc:sldMk cId="854944070" sldId="270"/>
            <ac:spMk id="4" creationId="{FFF33FEC-0EDF-A42F-5DA7-3D9A4CDA237D}"/>
          </ac:spMkLst>
        </pc:spChg>
        <pc:spChg chg="mod">
          <ac:chgData name="Ben North" userId="S::northb@tcd.ie::9500ebd4-dac3-4eeb-a9d4-f06b7d1c839c" providerId="AD" clId="Web-{C6052BDD-1825-31A2-0A58-0B227C7FADCB}" dt="2023-09-16T14:04:36.541" v="230" actId="1076"/>
          <ac:spMkLst>
            <pc:docMk/>
            <pc:sldMk cId="854944070" sldId="270"/>
            <ac:spMk id="5" creationId="{B7378BE0-4468-7548-1D77-57E630012168}"/>
          </ac:spMkLst>
        </pc:spChg>
        <pc:spChg chg="mod">
          <ac:chgData name="Ben North" userId="S::northb@tcd.ie::9500ebd4-dac3-4eeb-a9d4-f06b7d1c839c" providerId="AD" clId="Web-{C6052BDD-1825-31A2-0A58-0B227C7FADCB}" dt="2023-09-16T14:03:53.054" v="227" actId="20577"/>
          <ac:spMkLst>
            <pc:docMk/>
            <pc:sldMk cId="854944070" sldId="270"/>
            <ac:spMk id="6" creationId="{58D6F7B8-5AEA-8F1B-3CB7-D4EE55A45B3E}"/>
          </ac:spMkLst>
        </pc:spChg>
        <pc:spChg chg="mod">
          <ac:chgData name="Ben North" userId="S::northb@tcd.ie::9500ebd4-dac3-4eeb-a9d4-f06b7d1c839c" providerId="AD" clId="Web-{C6052BDD-1825-31A2-0A58-0B227C7FADCB}" dt="2023-09-16T11:45:26.377" v="65" actId="1076"/>
          <ac:spMkLst>
            <pc:docMk/>
            <pc:sldMk cId="854944070" sldId="270"/>
            <ac:spMk id="39" creationId="{5A4C9CD2-E426-150E-B09F-3BA61A68C83B}"/>
          </ac:spMkLst>
        </pc:spChg>
        <pc:spChg chg="mod">
          <ac:chgData name="Ben North" userId="S::northb@tcd.ie::9500ebd4-dac3-4eeb-a9d4-f06b7d1c839c" providerId="AD" clId="Web-{C6052BDD-1825-31A2-0A58-0B227C7FADCB}" dt="2023-09-16T14:02:52.815" v="224" actId="20577"/>
          <ac:spMkLst>
            <pc:docMk/>
            <pc:sldMk cId="854944070" sldId="270"/>
            <ac:spMk id="46" creationId="{FF9FC85A-F927-0726-4C66-DCA18DD36A47}"/>
          </ac:spMkLst>
        </pc:spChg>
        <pc:grpChg chg="mod">
          <ac:chgData name="Ben North" userId="S::northb@tcd.ie::9500ebd4-dac3-4eeb-a9d4-f06b7d1c839c" providerId="AD" clId="Web-{C6052BDD-1825-31A2-0A58-0B227C7FADCB}" dt="2023-09-16T14:00:29.180" v="209" actId="14100"/>
          <ac:grpSpMkLst>
            <pc:docMk/>
            <pc:sldMk cId="854944070" sldId="270"/>
            <ac:grpSpMk id="41" creationId="{AE80D670-B495-D063-46FD-B35F2AA5D898}"/>
          </ac:grpSpMkLst>
        </pc:grpChg>
        <pc:grpChg chg="mod">
          <ac:chgData name="Ben North" userId="S::northb@tcd.ie::9500ebd4-dac3-4eeb-a9d4-f06b7d1c839c" providerId="AD" clId="Web-{C6052BDD-1825-31A2-0A58-0B227C7FADCB}" dt="2023-09-16T14:03:14.567" v="226" actId="14100"/>
          <ac:grpSpMkLst>
            <pc:docMk/>
            <pc:sldMk cId="854944070" sldId="270"/>
            <ac:grpSpMk id="45" creationId="{D34C197D-AED2-5839-4DF2-B5AC87A2EC9D}"/>
          </ac:grpSpMkLst>
        </pc:grpChg>
      </pc:sldChg>
      <pc:sldChg chg="modSp">
        <pc:chgData name="Ben North" userId="S::northb@tcd.ie::9500ebd4-dac3-4eeb-a9d4-f06b7d1c839c" providerId="AD" clId="Web-{C6052BDD-1825-31A2-0A58-0B227C7FADCB}" dt="2023-09-16T11:28:44.486" v="31" actId="20577"/>
        <pc:sldMkLst>
          <pc:docMk/>
          <pc:sldMk cId="1824035974" sldId="274"/>
        </pc:sldMkLst>
        <pc:spChg chg="mod">
          <ac:chgData name="Ben North" userId="S::northb@tcd.ie::9500ebd4-dac3-4eeb-a9d4-f06b7d1c839c" providerId="AD" clId="Web-{C6052BDD-1825-31A2-0A58-0B227C7FADCB}" dt="2023-09-16T11:28:44.486" v="31" actId="20577"/>
          <ac:spMkLst>
            <pc:docMk/>
            <pc:sldMk cId="1824035974" sldId="274"/>
            <ac:spMk id="3" creationId="{97CA0B0D-880D-2C9F-A47D-4CFD1FC0F748}"/>
          </ac:spMkLst>
        </pc:spChg>
        <pc:spChg chg="mod">
          <ac:chgData name="Ben North" userId="S::northb@tcd.ie::9500ebd4-dac3-4eeb-a9d4-f06b7d1c839c" providerId="AD" clId="Web-{C6052BDD-1825-31A2-0A58-0B227C7FADCB}" dt="2023-09-16T11:28:23.626" v="26" actId="14100"/>
          <ac:spMkLst>
            <pc:docMk/>
            <pc:sldMk cId="1824035974" sldId="274"/>
            <ac:spMk id="4" creationId="{324489CB-FA16-84C7-4E79-5890E9C939CD}"/>
          </ac:spMkLst>
        </pc:spChg>
      </pc:sldChg>
      <pc:sldChg chg="modSp">
        <pc:chgData name="Ben North" userId="S::northb@tcd.ie::9500ebd4-dac3-4eeb-a9d4-f06b7d1c839c" providerId="AD" clId="Web-{C6052BDD-1825-31A2-0A58-0B227C7FADCB}" dt="2023-09-16T11:30:35.849" v="33" actId="20577"/>
        <pc:sldMkLst>
          <pc:docMk/>
          <pc:sldMk cId="3224040107" sldId="275"/>
        </pc:sldMkLst>
        <pc:spChg chg="mod">
          <ac:chgData name="Ben North" userId="S::northb@tcd.ie::9500ebd4-dac3-4eeb-a9d4-f06b7d1c839c" providerId="AD" clId="Web-{C6052BDD-1825-31A2-0A58-0B227C7FADCB}" dt="2023-09-16T11:30:35.849" v="33" actId="20577"/>
          <ac:spMkLst>
            <pc:docMk/>
            <pc:sldMk cId="3224040107" sldId="275"/>
            <ac:spMk id="3" creationId="{B34D8A8A-829E-BC43-B582-38440FAC9FBE}"/>
          </ac:spMkLst>
        </pc:spChg>
      </pc:sldChg>
    </pc:docChg>
  </pc:docChgLst>
  <pc:docChgLst>
    <pc:chgData name="Ben North" userId="S::northb@tcd.ie::9500ebd4-dac3-4eeb-a9d4-f06b7d1c839c" providerId="AD" clId="Web-{F389E680-0CB9-D7C9-5B4E-9BBBBB1E6BB3}"/>
    <pc:docChg chg="modSld">
      <pc:chgData name="Ben North" userId="S::northb@tcd.ie::9500ebd4-dac3-4eeb-a9d4-f06b7d1c839c" providerId="AD" clId="Web-{F389E680-0CB9-D7C9-5B4E-9BBBBB1E6BB3}" dt="2024-11-25T09:53:33.683" v="15" actId="20577"/>
      <pc:docMkLst>
        <pc:docMk/>
      </pc:docMkLst>
      <pc:sldChg chg="modSp">
        <pc:chgData name="Ben North" userId="S::northb@tcd.ie::9500ebd4-dac3-4eeb-a9d4-f06b7d1c839c" providerId="AD" clId="Web-{F389E680-0CB9-D7C9-5B4E-9BBBBB1E6BB3}" dt="2024-11-25T09:53:33.683" v="15" actId="20577"/>
        <pc:sldMkLst>
          <pc:docMk/>
          <pc:sldMk cId="1778438167" sldId="265"/>
        </pc:sldMkLst>
        <pc:spChg chg="mod">
          <ac:chgData name="Ben North" userId="S::northb@tcd.ie::9500ebd4-dac3-4eeb-a9d4-f06b7d1c839c" providerId="AD" clId="Web-{F389E680-0CB9-D7C9-5B4E-9BBBBB1E6BB3}" dt="2024-11-25T09:53:33.683" v="15" actId="20577"/>
          <ac:spMkLst>
            <pc:docMk/>
            <pc:sldMk cId="1778438167" sldId="265"/>
            <ac:spMk id="4" creationId="{324489CB-FA16-84C7-4E79-5890E9C939CD}"/>
          </ac:spMkLst>
        </pc:spChg>
      </pc:sldChg>
    </pc:docChg>
  </pc:docChgLst>
  <pc:docChgLst>
    <pc:chgData name="Glenn Strong" userId="513266d9-1981-46d5-98ec-edad0672ac4d" providerId="ADAL" clId="{40B3DA63-5C98-904E-8134-7BE424EC0F9A}"/>
    <pc:docChg chg="undo custSel modSld">
      <pc:chgData name="Glenn Strong" userId="513266d9-1981-46d5-98ec-edad0672ac4d" providerId="ADAL" clId="{40B3DA63-5C98-904E-8134-7BE424EC0F9A}" dt="2023-08-18T09:51:14.602" v="1475" actId="2711"/>
      <pc:docMkLst>
        <pc:docMk/>
      </pc:docMkLst>
      <pc:sldChg chg="modSp mod modCm">
        <pc:chgData name="Glenn Strong" userId="513266d9-1981-46d5-98ec-edad0672ac4d" providerId="ADAL" clId="{40B3DA63-5C98-904E-8134-7BE424EC0F9A}" dt="2023-08-18T09:51:14.602" v="1475" actId="2711"/>
        <pc:sldMkLst>
          <pc:docMk/>
          <pc:sldMk cId="2951462240" sldId="268"/>
        </pc:sldMkLst>
        <pc:spChg chg="mod">
          <ac:chgData name="Glenn Strong" userId="513266d9-1981-46d5-98ec-edad0672ac4d" providerId="ADAL" clId="{40B3DA63-5C98-904E-8134-7BE424EC0F9A}" dt="2023-08-18T09:51:14.602" v="1475" actId="2711"/>
          <ac:spMkLst>
            <pc:docMk/>
            <pc:sldMk cId="2951462240" sldId="268"/>
            <ac:spMk id="4" creationId="{324489CB-FA16-84C7-4E79-5890E9C939CD}"/>
          </ac:spMkLst>
        </pc:spChg>
      </pc:sldChg>
      <pc:sldChg chg="modNotesTx">
        <pc:chgData name="Glenn Strong" userId="513266d9-1981-46d5-98ec-edad0672ac4d" providerId="ADAL" clId="{40B3DA63-5C98-904E-8134-7BE424EC0F9A}" dt="2023-08-18T09:38:09.559" v="1462" actId="20577"/>
        <pc:sldMkLst>
          <pc:docMk/>
          <pc:sldMk cId="854944070" sldId="270"/>
        </pc:sldMkLst>
      </pc:sldChg>
      <pc:sldChg chg="addSp delSp modSp mod delAnim modAnim modNotesTx">
        <pc:chgData name="Glenn Strong" userId="513266d9-1981-46d5-98ec-edad0672ac4d" providerId="ADAL" clId="{40B3DA63-5C98-904E-8134-7BE424EC0F9A}" dt="2023-08-18T09:37:53.370" v="1435" actId="20577"/>
        <pc:sldMkLst>
          <pc:docMk/>
          <pc:sldMk cId="2671289325" sldId="271"/>
        </pc:sldMkLst>
        <pc:spChg chg="mod">
          <ac:chgData name="Glenn Strong" userId="513266d9-1981-46d5-98ec-edad0672ac4d" providerId="ADAL" clId="{40B3DA63-5C98-904E-8134-7BE424EC0F9A}" dt="2023-08-18T09:32:57.610" v="452" actId="20577"/>
          <ac:spMkLst>
            <pc:docMk/>
            <pc:sldMk cId="2671289325" sldId="271"/>
            <ac:spMk id="3" creationId="{035A7E7D-3737-CB84-A152-04E0B7C95361}"/>
          </ac:spMkLst>
        </pc:spChg>
        <pc:spChg chg="mod">
          <ac:chgData name="Glenn Strong" userId="513266d9-1981-46d5-98ec-edad0672ac4d" providerId="ADAL" clId="{40B3DA63-5C98-904E-8134-7BE424EC0F9A}" dt="2023-08-18T09:27:46.787" v="288" actId="1036"/>
          <ac:spMkLst>
            <pc:docMk/>
            <pc:sldMk cId="2671289325" sldId="271"/>
            <ac:spMk id="9" creationId="{DC164862-E08C-8119-7DF3-083CD2DB8C0C}"/>
          </ac:spMkLst>
        </pc:spChg>
        <pc:spChg chg="mod">
          <ac:chgData name="Glenn Strong" userId="513266d9-1981-46d5-98ec-edad0672ac4d" providerId="ADAL" clId="{40B3DA63-5C98-904E-8134-7BE424EC0F9A}" dt="2023-08-18T09:34:37.509" v="477" actId="1037"/>
          <ac:spMkLst>
            <pc:docMk/>
            <pc:sldMk cId="2671289325" sldId="271"/>
            <ac:spMk id="11" creationId="{381B6E5F-8FA2-D889-D280-A9538A4C5476}"/>
          </ac:spMkLst>
        </pc:spChg>
        <pc:spChg chg="mod">
          <ac:chgData name="Glenn Strong" userId="513266d9-1981-46d5-98ec-edad0672ac4d" providerId="ADAL" clId="{40B3DA63-5C98-904E-8134-7BE424EC0F9A}" dt="2023-08-18T09:27:46.787" v="288" actId="1036"/>
          <ac:spMkLst>
            <pc:docMk/>
            <pc:sldMk cId="2671289325" sldId="271"/>
            <ac:spMk id="23" creationId="{351E5BFA-04A7-BF25-5C4F-2D09BEAC466D}"/>
          </ac:spMkLst>
        </pc:spChg>
        <pc:spChg chg="mod">
          <ac:chgData name="Glenn Strong" userId="513266d9-1981-46d5-98ec-edad0672ac4d" providerId="ADAL" clId="{40B3DA63-5C98-904E-8134-7BE424EC0F9A}" dt="2023-08-18T09:27:46.787" v="288" actId="1036"/>
          <ac:spMkLst>
            <pc:docMk/>
            <pc:sldMk cId="2671289325" sldId="271"/>
            <ac:spMk id="24" creationId="{186756DA-147A-83D0-F9E8-E3DA7BD9FF02}"/>
          </ac:spMkLst>
        </pc:spChg>
        <pc:spChg chg="mod">
          <ac:chgData name="Glenn Strong" userId="513266d9-1981-46d5-98ec-edad0672ac4d" providerId="ADAL" clId="{40B3DA63-5C98-904E-8134-7BE424EC0F9A}" dt="2023-08-18T09:27:46.787" v="288" actId="1036"/>
          <ac:spMkLst>
            <pc:docMk/>
            <pc:sldMk cId="2671289325" sldId="271"/>
            <ac:spMk id="25" creationId="{5DF285AD-13EE-890D-5EA5-D0335B0CB81F}"/>
          </ac:spMkLst>
        </pc:spChg>
        <pc:picChg chg="add mod">
          <ac:chgData name="Glenn Strong" userId="513266d9-1981-46d5-98ec-edad0672ac4d" providerId="ADAL" clId="{40B3DA63-5C98-904E-8134-7BE424EC0F9A}" dt="2023-08-18T09:33:37.161" v="458"/>
          <ac:picMkLst>
            <pc:docMk/>
            <pc:sldMk cId="2671289325" sldId="271"/>
            <ac:picMk id="4" creationId="{954C3CEF-8662-D483-063D-154D302C4B3F}"/>
          </ac:picMkLst>
        </pc:picChg>
        <pc:picChg chg="del">
          <ac:chgData name="Glenn Strong" userId="513266d9-1981-46d5-98ec-edad0672ac4d" providerId="ADAL" clId="{40B3DA63-5C98-904E-8134-7BE424EC0F9A}" dt="2023-08-18T09:29:49.571" v="297" actId="478"/>
          <ac:picMkLst>
            <pc:docMk/>
            <pc:sldMk cId="2671289325" sldId="271"/>
            <ac:picMk id="7" creationId="{8E7D4731-7DE0-E8DD-DACA-DC5B93820B5D}"/>
          </ac:picMkLst>
        </pc:picChg>
        <pc:picChg chg="mod">
          <ac:chgData name="Glenn Strong" userId="513266d9-1981-46d5-98ec-edad0672ac4d" providerId="ADAL" clId="{40B3DA63-5C98-904E-8134-7BE424EC0F9A}" dt="2023-08-18T09:34:37.509" v="477" actId="1037"/>
          <ac:picMkLst>
            <pc:docMk/>
            <pc:sldMk cId="2671289325" sldId="271"/>
            <ac:picMk id="12" creationId="{B1CC1E49-08CD-A6DC-77C8-7BDEC91A6C11}"/>
          </ac:picMkLst>
        </pc:picChg>
        <pc:picChg chg="mod">
          <ac:chgData name="Glenn Strong" userId="513266d9-1981-46d5-98ec-edad0672ac4d" providerId="ADAL" clId="{40B3DA63-5C98-904E-8134-7BE424EC0F9A}" dt="2023-08-18T09:27:46.787" v="288" actId="1036"/>
          <ac:picMkLst>
            <pc:docMk/>
            <pc:sldMk cId="2671289325" sldId="271"/>
            <ac:picMk id="26" creationId="{37F8189F-196A-E48D-2ECA-F1CA62F9A3E7}"/>
          </ac:picMkLst>
        </pc:picChg>
      </pc:sldChg>
      <pc:sldChg chg="modSp mod">
        <pc:chgData name="Glenn Strong" userId="513266d9-1981-46d5-98ec-edad0672ac4d" providerId="ADAL" clId="{40B3DA63-5C98-904E-8134-7BE424EC0F9A}" dt="2023-08-18T09:43:07.569" v="1464" actId="13926"/>
        <pc:sldMkLst>
          <pc:docMk/>
          <pc:sldMk cId="1367104104" sldId="273"/>
        </pc:sldMkLst>
        <pc:spChg chg="mod">
          <ac:chgData name="Glenn Strong" userId="513266d9-1981-46d5-98ec-edad0672ac4d" providerId="ADAL" clId="{40B3DA63-5C98-904E-8134-7BE424EC0F9A}" dt="2023-08-18T09:43:07.569" v="1464" actId="13926"/>
          <ac:spMkLst>
            <pc:docMk/>
            <pc:sldMk cId="1367104104" sldId="273"/>
            <ac:spMk id="6" creationId="{585E6D13-8E7D-7A04-AE91-B0A485BAB6BC}"/>
          </ac:spMkLst>
        </pc:spChg>
      </pc:sldChg>
    </pc:docChg>
  </pc:docChgLst>
  <pc:docChgLst>
    <pc:chgData name="Ben North" userId="S::northb@tcd.ie::9500ebd4-dac3-4eeb-a9d4-f06b7d1c839c" providerId="AD" clId="Web-{C0133776-071E-DAFA-9696-40B691F66FC6}"/>
    <pc:docChg chg="modSld">
      <pc:chgData name="Ben North" userId="S::northb@tcd.ie::9500ebd4-dac3-4eeb-a9d4-f06b7d1c839c" providerId="AD" clId="Web-{C0133776-071E-DAFA-9696-40B691F66FC6}" dt="2024-11-28T13:49:05.366" v="0" actId="20577"/>
      <pc:docMkLst>
        <pc:docMk/>
      </pc:docMkLst>
      <pc:sldChg chg="modSp">
        <pc:chgData name="Ben North" userId="S::northb@tcd.ie::9500ebd4-dac3-4eeb-a9d4-f06b7d1c839c" providerId="AD" clId="Web-{C0133776-071E-DAFA-9696-40B691F66FC6}" dt="2024-11-28T13:49:05.366" v="0" actId="20577"/>
        <pc:sldMkLst>
          <pc:docMk/>
          <pc:sldMk cId="2559083335" sldId="267"/>
        </pc:sldMkLst>
        <pc:spChg chg="mod">
          <ac:chgData name="Ben North" userId="S::northb@tcd.ie::9500ebd4-dac3-4eeb-a9d4-f06b7d1c839c" providerId="AD" clId="Web-{C0133776-071E-DAFA-9696-40B691F66FC6}" dt="2024-11-28T13:49:05.366" v="0" actId="20577"/>
          <ac:spMkLst>
            <pc:docMk/>
            <pc:sldMk cId="2559083335" sldId="267"/>
            <ac:spMk id="7" creationId="{FB75EE5F-262B-70A0-314B-C2041F067ED4}"/>
          </ac:spMkLst>
        </pc:spChg>
      </pc:sldChg>
    </pc:docChg>
  </pc:docChgLst>
  <pc:docChgLst>
    <pc:chgData name="Duncan Wallace" userId="S::wallacdu@tcd.ie::0c736025-ae64-453b-b0dc-967271438fb1" providerId="AD" clId="Web-{1AEC29BB-624D-12FA-F5AB-482C81762AAC}"/>
    <pc:docChg chg="modSld">
      <pc:chgData name="Duncan Wallace" userId="S::wallacdu@tcd.ie::0c736025-ae64-453b-b0dc-967271438fb1" providerId="AD" clId="Web-{1AEC29BB-624D-12FA-F5AB-482C81762AAC}" dt="2023-08-21T17:37:37.727" v="10" actId="20577"/>
      <pc:docMkLst>
        <pc:docMk/>
      </pc:docMkLst>
      <pc:sldChg chg="modSp modCm">
        <pc:chgData name="Duncan Wallace" userId="S::wallacdu@tcd.ie::0c736025-ae64-453b-b0dc-967271438fb1" providerId="AD" clId="Web-{1AEC29BB-624D-12FA-F5AB-482C81762AAC}" dt="2023-08-21T17:37:37.727" v="10" actId="20577"/>
        <pc:sldMkLst>
          <pc:docMk/>
          <pc:sldMk cId="1778438167" sldId="265"/>
        </pc:sldMkLst>
        <pc:spChg chg="mod">
          <ac:chgData name="Duncan Wallace" userId="S::wallacdu@tcd.ie::0c736025-ae64-453b-b0dc-967271438fb1" providerId="AD" clId="Web-{1AEC29BB-624D-12FA-F5AB-482C81762AAC}" dt="2023-08-21T17:37:37.727" v="10" actId="20577"/>
          <ac:spMkLst>
            <pc:docMk/>
            <pc:sldMk cId="1778438167" sldId="265"/>
            <ac:spMk id="4" creationId="{324489CB-FA16-84C7-4E79-5890E9C939CD}"/>
          </ac:spMkLst>
        </pc:spChg>
      </pc:sldChg>
      <pc:sldChg chg="modSp">
        <pc:chgData name="Duncan Wallace" userId="S::wallacdu@tcd.ie::0c736025-ae64-453b-b0dc-967271438fb1" providerId="AD" clId="Web-{1AEC29BB-624D-12FA-F5AB-482C81762AAC}" dt="2023-08-21T15:47:15.454" v="3" actId="1076"/>
        <pc:sldMkLst>
          <pc:docMk/>
          <pc:sldMk cId="854944070" sldId="270"/>
        </pc:sldMkLst>
        <pc:spChg chg="mod">
          <ac:chgData name="Duncan Wallace" userId="S::wallacdu@tcd.ie::0c736025-ae64-453b-b0dc-967271438fb1" providerId="AD" clId="Web-{1AEC29BB-624D-12FA-F5AB-482C81762AAC}" dt="2023-08-21T15:47:15.454" v="3" actId="1076"/>
          <ac:spMkLst>
            <pc:docMk/>
            <pc:sldMk cId="854944070" sldId="270"/>
            <ac:spMk id="39" creationId="{5A4C9CD2-E426-150E-B09F-3BA61A68C83B}"/>
          </ac:spMkLst>
        </pc:spChg>
      </pc:sldChg>
    </pc:docChg>
  </pc:docChgLst>
  <pc:docChgLst>
    <pc:chgData name="Sara Fiori" userId="8d5d1af3-5ce2-49fd-9c82-7afe86d89eed" providerId="ADAL" clId="{27985DFB-4B7E-40D4-9E82-AF855286A901}"/>
    <pc:docChg chg="undo redo custSel modSld sldOrd modMainMaster">
      <pc:chgData name="Sara Fiori" userId="8d5d1af3-5ce2-49fd-9c82-7afe86d89eed" providerId="ADAL" clId="{27985DFB-4B7E-40D4-9E82-AF855286A901}" dt="2023-09-20T10:52:55.196" v="1415" actId="108"/>
      <pc:docMkLst>
        <pc:docMk/>
      </pc:docMkLst>
      <pc:sldChg chg="addSp delSp modSp mod modTransition delCm">
        <pc:chgData name="Sara Fiori" userId="8d5d1af3-5ce2-49fd-9c82-7afe86d89eed" providerId="ADAL" clId="{27985DFB-4B7E-40D4-9E82-AF855286A901}" dt="2023-09-18T17:01:39.273" v="567"/>
        <pc:sldMkLst>
          <pc:docMk/>
          <pc:sldMk cId="2874814801" sldId="257"/>
        </pc:sldMkLst>
        <pc:spChg chg="mod">
          <ac:chgData name="Sara Fiori" userId="8d5d1af3-5ce2-49fd-9c82-7afe86d89eed" providerId="ADAL" clId="{27985DFB-4B7E-40D4-9E82-AF855286A901}" dt="2023-09-15T14:49:58.909" v="240" actId="404"/>
          <ac:spMkLst>
            <pc:docMk/>
            <pc:sldMk cId="2874814801" sldId="257"/>
            <ac:spMk id="3" creationId="{04BE94A6-4EAD-9D73-EE43-CCC96368C443}"/>
          </ac:spMkLst>
        </pc:spChg>
        <pc:spChg chg="del">
          <ac:chgData name="Sara Fiori" userId="8d5d1af3-5ce2-49fd-9c82-7afe86d89eed" providerId="ADAL" clId="{27985DFB-4B7E-40D4-9E82-AF855286A901}" dt="2023-09-15T14:50:10.766" v="241" actId="478"/>
          <ac:spMkLst>
            <pc:docMk/>
            <pc:sldMk cId="2874814801" sldId="257"/>
            <ac:spMk id="4" creationId="{92981D54-1989-A069-5C39-D2BA3190042C}"/>
          </ac:spMkLst>
        </pc:spChg>
        <pc:spChg chg="add mod">
          <ac:chgData name="Sara Fiori" userId="8d5d1af3-5ce2-49fd-9c82-7afe86d89eed" providerId="ADAL" clId="{27985DFB-4B7E-40D4-9E82-AF855286A901}" dt="2023-09-15T14:50:11.054" v="242"/>
          <ac:spMkLst>
            <pc:docMk/>
            <pc:sldMk cId="2874814801" sldId="257"/>
            <ac:spMk id="5" creationId="{553925DD-10AD-8605-EC87-753FA95DD958}"/>
          </ac:spMkLst>
        </pc:spChg>
        <pc:picChg chg="add mod">
          <ac:chgData name="Sara Fiori" userId="8d5d1af3-5ce2-49fd-9c82-7afe86d89eed" providerId="ADAL" clId="{27985DFB-4B7E-40D4-9E82-AF855286A901}" dt="2023-09-15T14:50:11.054" v="242"/>
          <ac:picMkLst>
            <pc:docMk/>
            <pc:sldMk cId="2874814801" sldId="257"/>
            <ac:picMk id="6" creationId="{B1C91A6D-E438-F12D-1345-FB473F287443}"/>
          </ac:picMkLst>
        </pc:picChg>
      </pc:sldChg>
      <pc:sldChg chg="modSp mod modTransition">
        <pc:chgData name="Sara Fiori" userId="8d5d1af3-5ce2-49fd-9c82-7afe86d89eed" providerId="ADAL" clId="{27985DFB-4B7E-40D4-9E82-AF855286A901}" dt="2023-09-19T15:46:48.793" v="1412" actId="13926"/>
        <pc:sldMkLst>
          <pc:docMk/>
          <pc:sldMk cId="3452831472" sldId="258"/>
        </pc:sldMkLst>
        <pc:spChg chg="mod">
          <ac:chgData name="Sara Fiori" userId="8d5d1af3-5ce2-49fd-9c82-7afe86d89eed" providerId="ADAL" clId="{27985DFB-4B7E-40D4-9E82-AF855286A901}" dt="2023-09-19T15:46:48.793" v="1412" actId="13926"/>
          <ac:spMkLst>
            <pc:docMk/>
            <pc:sldMk cId="3452831472" sldId="258"/>
            <ac:spMk id="2" creationId="{9C3EC4E7-45E2-D2A6-611D-8EC9D6EA916B}"/>
          </ac:spMkLst>
        </pc:spChg>
        <pc:spChg chg="mod">
          <ac:chgData name="Sara Fiori" userId="8d5d1af3-5ce2-49fd-9c82-7afe86d89eed" providerId="ADAL" clId="{27985DFB-4B7E-40D4-9E82-AF855286A901}" dt="2023-09-14T17:56:54.472" v="223" actId="1076"/>
          <ac:spMkLst>
            <pc:docMk/>
            <pc:sldMk cId="3452831472" sldId="258"/>
            <ac:spMk id="3" creationId="{F0A6D072-A942-4684-FF7A-033175C2B780}"/>
          </ac:spMkLst>
        </pc:spChg>
        <pc:spChg chg="mod">
          <ac:chgData name="Sara Fiori" userId="8d5d1af3-5ce2-49fd-9c82-7afe86d89eed" providerId="ADAL" clId="{27985DFB-4B7E-40D4-9E82-AF855286A901}" dt="2023-09-14T17:56:41.501" v="211" actId="6549"/>
          <ac:spMkLst>
            <pc:docMk/>
            <pc:sldMk cId="3452831472" sldId="258"/>
            <ac:spMk id="5" creationId="{D33F472D-5518-22B7-4CB0-860A0C96518E}"/>
          </ac:spMkLst>
        </pc:spChg>
        <pc:spChg chg="mod">
          <ac:chgData name="Sara Fiori" userId="8d5d1af3-5ce2-49fd-9c82-7afe86d89eed" providerId="ADAL" clId="{27985DFB-4B7E-40D4-9E82-AF855286A901}" dt="2023-09-14T17:56:59.906" v="230" actId="1035"/>
          <ac:spMkLst>
            <pc:docMk/>
            <pc:sldMk cId="3452831472" sldId="258"/>
            <ac:spMk id="12" creationId="{0C0BCA9A-F2B0-EB94-2B68-06B6C96E378A}"/>
          </ac:spMkLst>
        </pc:spChg>
        <pc:picChg chg="mod">
          <ac:chgData name="Sara Fiori" userId="8d5d1af3-5ce2-49fd-9c82-7afe86d89eed" providerId="ADAL" clId="{27985DFB-4B7E-40D4-9E82-AF855286A901}" dt="2023-09-14T17:56:48.861" v="221" actId="1035"/>
          <ac:picMkLst>
            <pc:docMk/>
            <pc:sldMk cId="3452831472" sldId="258"/>
            <ac:picMk id="7" creationId="{708006A9-03DF-3B5C-5A44-CFF7921803C0}"/>
          </ac:picMkLst>
        </pc:picChg>
      </pc:sldChg>
      <pc:sldChg chg="ord modTransition">
        <pc:chgData name="Sara Fiori" userId="8d5d1af3-5ce2-49fd-9c82-7afe86d89eed" providerId="ADAL" clId="{27985DFB-4B7E-40D4-9E82-AF855286A901}" dt="2023-09-18T17:01:39.273" v="567"/>
        <pc:sldMkLst>
          <pc:docMk/>
          <pc:sldMk cId="2328375638" sldId="259"/>
        </pc:sldMkLst>
      </pc:sldChg>
      <pc:sldChg chg="addSp delSp modSp mod modTransition modCm">
        <pc:chgData name="Sara Fiori" userId="8d5d1af3-5ce2-49fd-9c82-7afe86d89eed" providerId="ADAL" clId="{27985DFB-4B7E-40D4-9E82-AF855286A901}" dt="2023-09-19T15:38:00.063" v="1411" actId="13926"/>
        <pc:sldMkLst>
          <pc:docMk/>
          <pc:sldMk cId="1778438167" sldId="265"/>
        </pc:sldMkLst>
        <pc:spChg chg="mod">
          <ac:chgData name="Sara Fiori" userId="8d5d1af3-5ce2-49fd-9c82-7afe86d89eed" providerId="ADAL" clId="{27985DFB-4B7E-40D4-9E82-AF855286A901}" dt="2023-09-19T10:53:45.349" v="674" actId="1076"/>
          <ac:spMkLst>
            <pc:docMk/>
            <pc:sldMk cId="1778438167" sldId="265"/>
            <ac:spMk id="2" creationId="{9C3EC4E7-45E2-D2A6-611D-8EC9D6EA916B}"/>
          </ac:spMkLst>
        </pc:spChg>
        <pc:spChg chg="del">
          <ac:chgData name="Sara Fiori" userId="8d5d1af3-5ce2-49fd-9c82-7afe86d89eed" providerId="ADAL" clId="{27985DFB-4B7E-40D4-9E82-AF855286A901}" dt="2023-09-14T17:48:17.694" v="70" actId="478"/>
          <ac:spMkLst>
            <pc:docMk/>
            <pc:sldMk cId="1778438167" sldId="265"/>
            <ac:spMk id="3" creationId="{BF83CC44-54BF-3FA6-E414-F5DCACB7DF51}"/>
          </ac:spMkLst>
        </pc:spChg>
        <pc:spChg chg="mod">
          <ac:chgData name="Sara Fiori" userId="8d5d1af3-5ce2-49fd-9c82-7afe86d89eed" providerId="ADAL" clId="{27985DFB-4B7E-40D4-9E82-AF855286A901}" dt="2023-09-19T15:38:00.063" v="1411" actId="13926"/>
          <ac:spMkLst>
            <pc:docMk/>
            <pc:sldMk cId="1778438167" sldId="265"/>
            <ac:spMk id="4" creationId="{324489CB-FA16-84C7-4E79-5890E9C939CD}"/>
          </ac:spMkLst>
        </pc:spChg>
        <pc:spChg chg="mod">
          <ac:chgData name="Sara Fiori" userId="8d5d1af3-5ce2-49fd-9c82-7afe86d89eed" providerId="ADAL" clId="{27985DFB-4B7E-40D4-9E82-AF855286A901}" dt="2023-09-19T11:27:45.705" v="1385" actId="20577"/>
          <ac:spMkLst>
            <pc:docMk/>
            <pc:sldMk cId="1778438167" sldId="265"/>
            <ac:spMk id="8" creationId="{DDA568B4-6D6B-1C43-B92A-ED901B722DAF}"/>
          </ac:spMkLst>
        </pc:spChg>
        <pc:spChg chg="add mod">
          <ac:chgData name="Sara Fiori" userId="8d5d1af3-5ce2-49fd-9c82-7afe86d89eed" providerId="ADAL" clId="{27985DFB-4B7E-40D4-9E82-AF855286A901}" dt="2023-09-19T11:29:14.127" v="1392" actId="1076"/>
          <ac:spMkLst>
            <pc:docMk/>
            <pc:sldMk cId="1778438167" sldId="265"/>
            <ac:spMk id="10" creationId="{7DF3ADCC-585F-DF7D-E216-803DDCE859B9}"/>
          </ac:spMkLst>
        </pc:spChg>
        <pc:spChg chg="add mod">
          <ac:chgData name="Sara Fiori" userId="8d5d1af3-5ce2-49fd-9c82-7afe86d89eed" providerId="ADAL" clId="{27985DFB-4B7E-40D4-9E82-AF855286A901}" dt="2023-09-19T10:52:46.341" v="571" actId="1076"/>
          <ac:spMkLst>
            <pc:docMk/>
            <pc:sldMk cId="1778438167" sldId="265"/>
            <ac:spMk id="11" creationId="{BAF75F9F-8FCC-BCF4-DB03-C18DDD9B1269}"/>
          </ac:spMkLst>
        </pc:spChg>
        <pc:spChg chg="add del mod">
          <ac:chgData name="Sara Fiori" userId="8d5d1af3-5ce2-49fd-9c82-7afe86d89eed" providerId="ADAL" clId="{27985DFB-4B7E-40D4-9E82-AF855286A901}" dt="2023-09-19T12:11:13.894" v="1399" actId="478"/>
          <ac:spMkLst>
            <pc:docMk/>
            <pc:sldMk cId="1778438167" sldId="265"/>
            <ac:spMk id="12" creationId="{0B6CBBBD-A5B3-6C62-5792-74A00BA1B688}"/>
          </ac:spMkLst>
        </pc:spChg>
        <pc:spChg chg="add del mod">
          <ac:chgData name="Sara Fiori" userId="8d5d1af3-5ce2-49fd-9c82-7afe86d89eed" providerId="ADAL" clId="{27985DFB-4B7E-40D4-9E82-AF855286A901}" dt="2023-09-14T17:48:25.724" v="71" actId="478"/>
          <ac:spMkLst>
            <pc:docMk/>
            <pc:sldMk cId="1778438167" sldId="265"/>
            <ac:spMk id="12" creationId="{F718BED9-531B-7470-F882-C6FB52FBB321}"/>
          </ac:spMkLst>
        </pc:spChg>
      </pc:sldChg>
      <pc:sldChg chg="ord modTransition">
        <pc:chgData name="Sara Fiori" userId="8d5d1af3-5ce2-49fd-9c82-7afe86d89eed" providerId="ADAL" clId="{27985DFB-4B7E-40D4-9E82-AF855286A901}" dt="2023-09-18T17:01:39.273" v="567"/>
        <pc:sldMkLst>
          <pc:docMk/>
          <pc:sldMk cId="4179846393" sldId="266"/>
        </pc:sldMkLst>
      </pc:sldChg>
      <pc:sldChg chg="addSp delSp modSp mod modTransition delCm modCm">
        <pc:chgData name="Sara Fiori" userId="8d5d1af3-5ce2-49fd-9c82-7afe86d89eed" providerId="ADAL" clId="{27985DFB-4B7E-40D4-9E82-AF855286A901}" dt="2023-09-18T17:01:39.273" v="567"/>
        <pc:sldMkLst>
          <pc:docMk/>
          <pc:sldMk cId="2559083335" sldId="267"/>
        </pc:sldMkLst>
        <pc:spChg chg="mod">
          <ac:chgData name="Sara Fiori" userId="8d5d1af3-5ce2-49fd-9c82-7afe86d89eed" providerId="ADAL" clId="{27985DFB-4B7E-40D4-9E82-AF855286A901}" dt="2023-09-15T15:09:02.018" v="266" actId="20577"/>
          <ac:spMkLst>
            <pc:docMk/>
            <pc:sldMk cId="2559083335" sldId="267"/>
            <ac:spMk id="7" creationId="{FB75EE5F-262B-70A0-314B-C2041F067ED4}"/>
          </ac:spMkLst>
        </pc:spChg>
        <pc:spChg chg="del">
          <ac:chgData name="Sara Fiori" userId="8d5d1af3-5ce2-49fd-9c82-7afe86d89eed" providerId="ADAL" clId="{27985DFB-4B7E-40D4-9E82-AF855286A901}" dt="2023-09-14T17:48:02.601" v="64" actId="478"/>
          <ac:spMkLst>
            <pc:docMk/>
            <pc:sldMk cId="2559083335" sldId="267"/>
            <ac:spMk id="8" creationId="{7358AA15-BD39-0F59-73C4-23D65395BD55}"/>
          </ac:spMkLst>
        </pc:spChg>
        <pc:spChg chg="add mod">
          <ac:chgData name="Sara Fiori" userId="8d5d1af3-5ce2-49fd-9c82-7afe86d89eed" providerId="ADAL" clId="{27985DFB-4B7E-40D4-9E82-AF855286A901}" dt="2023-09-18T13:23:16.936" v="515" actId="404"/>
          <ac:spMkLst>
            <pc:docMk/>
            <pc:sldMk cId="2559083335" sldId="267"/>
            <ac:spMk id="8" creationId="{788FBDF6-199F-ACCD-F151-FE905A4B3757}"/>
          </ac:spMkLst>
        </pc:spChg>
        <pc:spChg chg="add del mod">
          <ac:chgData name="Sara Fiori" userId="8d5d1af3-5ce2-49fd-9c82-7afe86d89eed" providerId="ADAL" clId="{27985DFB-4B7E-40D4-9E82-AF855286A901}" dt="2023-09-14T17:47:38.650" v="57"/>
          <ac:spMkLst>
            <pc:docMk/>
            <pc:sldMk cId="2559083335" sldId="267"/>
            <ac:spMk id="9" creationId="{9B7BCF61-A993-16CA-1AA3-8962C9867986}"/>
          </ac:spMkLst>
        </pc:spChg>
        <pc:spChg chg="add del mod">
          <ac:chgData name="Sara Fiori" userId="8d5d1af3-5ce2-49fd-9c82-7afe86d89eed" providerId="ADAL" clId="{27985DFB-4B7E-40D4-9E82-AF855286A901}" dt="2023-09-18T13:22:42.850" v="499" actId="478"/>
          <ac:spMkLst>
            <pc:docMk/>
            <pc:sldMk cId="2559083335" sldId="267"/>
            <ac:spMk id="10" creationId="{8138C8D3-5EA7-280D-DC0D-C49060A53065}"/>
          </ac:spMkLst>
        </pc:spChg>
        <pc:spChg chg="add del mod">
          <ac:chgData name="Sara Fiori" userId="8d5d1af3-5ce2-49fd-9c82-7afe86d89eed" providerId="ADAL" clId="{27985DFB-4B7E-40D4-9E82-AF855286A901}" dt="2023-09-14T17:48:05.105" v="66" actId="478"/>
          <ac:spMkLst>
            <pc:docMk/>
            <pc:sldMk cId="2559083335" sldId="267"/>
            <ac:spMk id="12" creationId="{FDCB059A-AE54-7C14-73BC-BB3BBB9F3A0E}"/>
          </ac:spMkLst>
        </pc:spChg>
      </pc:sldChg>
      <pc:sldChg chg="modSp mod modTransition modCm">
        <pc:chgData name="Sara Fiori" userId="8d5d1af3-5ce2-49fd-9c82-7afe86d89eed" providerId="ADAL" clId="{27985DFB-4B7E-40D4-9E82-AF855286A901}" dt="2023-09-19T11:28:10.821" v="1387" actId="20577"/>
        <pc:sldMkLst>
          <pc:docMk/>
          <pc:sldMk cId="2951462240" sldId="268"/>
        </pc:sldMkLst>
        <pc:spChg chg="mod">
          <ac:chgData name="Sara Fiori" userId="8d5d1af3-5ce2-49fd-9c82-7afe86d89eed" providerId="ADAL" clId="{27985DFB-4B7E-40D4-9E82-AF855286A901}" dt="2023-09-15T15:29:08.586" v="301" actId="20577"/>
          <ac:spMkLst>
            <pc:docMk/>
            <pc:sldMk cId="2951462240" sldId="268"/>
            <ac:spMk id="4" creationId="{324489CB-FA16-84C7-4E79-5890E9C939CD}"/>
          </ac:spMkLst>
        </pc:spChg>
        <pc:spChg chg="mod">
          <ac:chgData name="Sara Fiori" userId="8d5d1af3-5ce2-49fd-9c82-7afe86d89eed" providerId="ADAL" clId="{27985DFB-4B7E-40D4-9E82-AF855286A901}" dt="2023-09-19T11:28:10.821" v="1387" actId="20577"/>
          <ac:spMkLst>
            <pc:docMk/>
            <pc:sldMk cId="2951462240" sldId="268"/>
            <ac:spMk id="9" creationId="{727A6D14-A20A-C419-C727-3F18B2AB07AB}"/>
          </ac:spMkLst>
        </pc:spChg>
      </pc:sldChg>
      <pc:sldChg chg="modSp mod modTransition">
        <pc:chgData name="Sara Fiori" userId="8d5d1af3-5ce2-49fd-9c82-7afe86d89eed" providerId="ADAL" clId="{27985DFB-4B7E-40D4-9E82-AF855286A901}" dt="2023-09-18T17:01:39.273" v="567"/>
        <pc:sldMkLst>
          <pc:docMk/>
          <pc:sldMk cId="495961634" sldId="269"/>
        </pc:sldMkLst>
        <pc:spChg chg="mod">
          <ac:chgData name="Sara Fiori" userId="8d5d1af3-5ce2-49fd-9c82-7afe86d89eed" providerId="ADAL" clId="{27985DFB-4B7E-40D4-9E82-AF855286A901}" dt="2023-09-15T15:08:06.780" v="245" actId="20577"/>
          <ac:spMkLst>
            <pc:docMk/>
            <pc:sldMk cId="495961634" sldId="269"/>
            <ac:spMk id="2" creationId="{9C3EC4E7-45E2-D2A6-611D-8EC9D6EA916B}"/>
          </ac:spMkLst>
        </pc:spChg>
      </pc:sldChg>
      <pc:sldChg chg="modSp mod modTransition modAnim">
        <pc:chgData name="Sara Fiori" userId="8d5d1af3-5ce2-49fd-9c82-7afe86d89eed" providerId="ADAL" clId="{27985DFB-4B7E-40D4-9E82-AF855286A901}" dt="2023-09-19T11:26:21.650" v="1381" actId="20577"/>
        <pc:sldMkLst>
          <pc:docMk/>
          <pc:sldMk cId="854944070" sldId="270"/>
        </pc:sldMkLst>
        <pc:spChg chg="mod">
          <ac:chgData name="Sara Fiori" userId="8d5d1af3-5ce2-49fd-9c82-7afe86d89eed" providerId="ADAL" clId="{27985DFB-4B7E-40D4-9E82-AF855286A901}" dt="2023-09-18T13:14:37.270" v="484" actId="14100"/>
          <ac:spMkLst>
            <pc:docMk/>
            <pc:sldMk cId="854944070" sldId="270"/>
            <ac:spMk id="2" creationId="{4B5DA95F-CA6B-0C59-1078-21B9BD76110D}"/>
          </ac:spMkLst>
        </pc:spChg>
        <pc:spChg chg="mod">
          <ac:chgData name="Sara Fiori" userId="8d5d1af3-5ce2-49fd-9c82-7afe86d89eed" providerId="ADAL" clId="{27985DFB-4B7E-40D4-9E82-AF855286A901}" dt="2023-09-18T13:14:29.765" v="482" actId="1036"/>
          <ac:spMkLst>
            <pc:docMk/>
            <pc:sldMk cId="854944070" sldId="270"/>
            <ac:spMk id="3" creationId="{C0902EC2-BDFC-2EFE-A93C-2402FF66DBB0}"/>
          </ac:spMkLst>
        </pc:spChg>
        <pc:spChg chg="mod">
          <ac:chgData name="Sara Fiori" userId="8d5d1af3-5ce2-49fd-9c82-7afe86d89eed" providerId="ADAL" clId="{27985DFB-4B7E-40D4-9E82-AF855286A901}" dt="2023-09-18T13:14:29.765" v="482" actId="1036"/>
          <ac:spMkLst>
            <pc:docMk/>
            <pc:sldMk cId="854944070" sldId="270"/>
            <ac:spMk id="4" creationId="{FFF33FEC-0EDF-A42F-5DA7-3D9A4CDA237D}"/>
          </ac:spMkLst>
        </pc:spChg>
        <pc:spChg chg="mod">
          <ac:chgData name="Sara Fiori" userId="8d5d1af3-5ce2-49fd-9c82-7afe86d89eed" providerId="ADAL" clId="{27985DFB-4B7E-40D4-9E82-AF855286A901}" dt="2023-09-18T13:14:29.765" v="482" actId="1036"/>
          <ac:spMkLst>
            <pc:docMk/>
            <pc:sldMk cId="854944070" sldId="270"/>
            <ac:spMk id="5" creationId="{B7378BE0-4468-7548-1D77-57E630012168}"/>
          </ac:spMkLst>
        </pc:spChg>
        <pc:spChg chg="mod">
          <ac:chgData name="Sara Fiori" userId="8d5d1af3-5ce2-49fd-9c82-7afe86d89eed" providerId="ADAL" clId="{27985DFB-4B7E-40D4-9E82-AF855286A901}" dt="2023-09-18T13:14:29.765" v="482" actId="1036"/>
          <ac:spMkLst>
            <pc:docMk/>
            <pc:sldMk cId="854944070" sldId="270"/>
            <ac:spMk id="6" creationId="{58D6F7B8-5AEA-8F1B-3CB7-D4EE55A45B3E}"/>
          </ac:spMkLst>
        </pc:spChg>
        <pc:spChg chg="mod">
          <ac:chgData name="Sara Fiori" userId="8d5d1af3-5ce2-49fd-9c82-7afe86d89eed" providerId="ADAL" clId="{27985DFB-4B7E-40D4-9E82-AF855286A901}" dt="2023-09-18T13:14:40.305" v="485" actId="14100"/>
          <ac:spMkLst>
            <pc:docMk/>
            <pc:sldMk cId="854944070" sldId="270"/>
            <ac:spMk id="39" creationId="{5A4C9CD2-E426-150E-B09F-3BA61A68C83B}"/>
          </ac:spMkLst>
        </pc:spChg>
        <pc:spChg chg="mod">
          <ac:chgData name="Sara Fiori" userId="8d5d1af3-5ce2-49fd-9c82-7afe86d89eed" providerId="ADAL" clId="{27985DFB-4B7E-40D4-9E82-AF855286A901}" dt="2023-09-18T13:24:47.845" v="525" actId="1036"/>
          <ac:spMkLst>
            <pc:docMk/>
            <pc:sldMk cId="854944070" sldId="270"/>
            <ac:spMk id="46" creationId="{FF9FC85A-F927-0726-4C66-DCA18DD36A47}"/>
          </ac:spMkLst>
        </pc:spChg>
        <pc:spChg chg="mod">
          <ac:chgData name="Sara Fiori" userId="8d5d1af3-5ce2-49fd-9c82-7afe86d89eed" providerId="ADAL" clId="{27985DFB-4B7E-40D4-9E82-AF855286A901}" dt="2023-09-19T11:26:21.650" v="1381" actId="20577"/>
          <ac:spMkLst>
            <pc:docMk/>
            <pc:sldMk cId="854944070" sldId="270"/>
            <ac:spMk id="58" creationId="{1D6089E2-E91F-2045-B0FC-0A8E5657F741}"/>
          </ac:spMkLst>
        </pc:spChg>
        <pc:grpChg chg="mod">
          <ac:chgData name="Sara Fiori" userId="8d5d1af3-5ce2-49fd-9c82-7afe86d89eed" providerId="ADAL" clId="{27985DFB-4B7E-40D4-9E82-AF855286A901}" dt="2023-09-18T13:14:29.765" v="482" actId="1036"/>
          <ac:grpSpMkLst>
            <pc:docMk/>
            <pc:sldMk cId="854944070" sldId="270"/>
            <ac:grpSpMk id="41" creationId="{AE80D670-B495-D063-46FD-B35F2AA5D898}"/>
          </ac:grpSpMkLst>
        </pc:grpChg>
        <pc:grpChg chg="mod">
          <ac:chgData name="Sara Fiori" userId="8d5d1af3-5ce2-49fd-9c82-7afe86d89eed" providerId="ADAL" clId="{27985DFB-4B7E-40D4-9E82-AF855286A901}" dt="2023-09-18T13:14:46.695" v="495" actId="1036"/>
          <ac:grpSpMkLst>
            <pc:docMk/>
            <pc:sldMk cId="854944070" sldId="270"/>
            <ac:grpSpMk id="45" creationId="{D34C197D-AED2-5839-4DF2-B5AC87A2EC9D}"/>
          </ac:grpSpMkLst>
        </pc:grpChg>
        <pc:grpChg chg="mod">
          <ac:chgData name="Sara Fiori" userId="8d5d1af3-5ce2-49fd-9c82-7afe86d89eed" providerId="ADAL" clId="{27985DFB-4B7E-40D4-9E82-AF855286A901}" dt="2023-09-18T13:14:22.458" v="456" actId="1036"/>
          <ac:grpSpMkLst>
            <pc:docMk/>
            <pc:sldMk cId="854944070" sldId="270"/>
            <ac:grpSpMk id="55" creationId="{49AC3AA9-4720-C2F7-C39F-B67004177B44}"/>
          </ac:grpSpMkLst>
        </pc:grpChg>
      </pc:sldChg>
      <pc:sldChg chg="modSp mod modTransition">
        <pc:chgData name="Sara Fiori" userId="8d5d1af3-5ce2-49fd-9c82-7afe86d89eed" providerId="ADAL" clId="{27985DFB-4B7E-40D4-9E82-AF855286A901}" dt="2023-09-20T10:52:55.196" v="1415" actId="108"/>
        <pc:sldMkLst>
          <pc:docMk/>
          <pc:sldMk cId="2671289325" sldId="271"/>
        </pc:sldMkLst>
        <pc:spChg chg="mod">
          <ac:chgData name="Sara Fiori" userId="8d5d1af3-5ce2-49fd-9c82-7afe86d89eed" providerId="ADAL" clId="{27985DFB-4B7E-40D4-9E82-AF855286A901}" dt="2023-09-18T13:13:48.634" v="445" actId="14100"/>
          <ac:spMkLst>
            <pc:docMk/>
            <pc:sldMk cId="2671289325" sldId="271"/>
            <ac:spMk id="9" creationId="{DC164862-E08C-8119-7DF3-083CD2DB8C0C}"/>
          </ac:spMkLst>
        </pc:spChg>
        <pc:spChg chg="mod">
          <ac:chgData name="Sara Fiori" userId="8d5d1af3-5ce2-49fd-9c82-7afe86d89eed" providerId="ADAL" clId="{27985DFB-4B7E-40D4-9E82-AF855286A901}" dt="2023-09-20T10:52:55.196" v="1415" actId="108"/>
          <ac:spMkLst>
            <pc:docMk/>
            <pc:sldMk cId="2671289325" sldId="271"/>
            <ac:spMk id="11" creationId="{381B6E5F-8FA2-D889-D280-A9538A4C5476}"/>
          </ac:spMkLst>
        </pc:spChg>
        <pc:spChg chg="mod">
          <ac:chgData name="Sara Fiori" userId="8d5d1af3-5ce2-49fd-9c82-7afe86d89eed" providerId="ADAL" clId="{27985DFB-4B7E-40D4-9E82-AF855286A901}" dt="2023-09-18T13:13:38.929" v="444" actId="1037"/>
          <ac:spMkLst>
            <pc:docMk/>
            <pc:sldMk cId="2671289325" sldId="271"/>
            <ac:spMk id="23" creationId="{351E5BFA-04A7-BF25-5C4F-2D09BEAC466D}"/>
          </ac:spMkLst>
        </pc:spChg>
        <pc:spChg chg="mod">
          <ac:chgData name="Sara Fiori" userId="8d5d1af3-5ce2-49fd-9c82-7afe86d89eed" providerId="ADAL" clId="{27985DFB-4B7E-40D4-9E82-AF855286A901}" dt="2023-09-18T13:12:47.702" v="431" actId="1076"/>
          <ac:spMkLst>
            <pc:docMk/>
            <pc:sldMk cId="2671289325" sldId="271"/>
            <ac:spMk id="24" creationId="{186756DA-147A-83D0-F9E8-E3DA7BD9FF02}"/>
          </ac:spMkLst>
        </pc:spChg>
        <pc:spChg chg="mod">
          <ac:chgData name="Sara Fiori" userId="8d5d1af3-5ce2-49fd-9c82-7afe86d89eed" providerId="ADAL" clId="{27985DFB-4B7E-40D4-9E82-AF855286A901}" dt="2023-09-18T13:13:33.268" v="442" actId="1035"/>
          <ac:spMkLst>
            <pc:docMk/>
            <pc:sldMk cId="2671289325" sldId="271"/>
            <ac:spMk id="25" creationId="{5DF285AD-13EE-890D-5EA5-D0335B0CB81F}"/>
          </ac:spMkLst>
        </pc:spChg>
        <pc:grpChg chg="mod">
          <ac:chgData name="Sara Fiori" userId="8d5d1af3-5ce2-49fd-9c82-7afe86d89eed" providerId="ADAL" clId="{27985DFB-4B7E-40D4-9E82-AF855286A901}" dt="2023-09-18T13:12:58.035" v="439" actId="1036"/>
          <ac:grpSpMkLst>
            <pc:docMk/>
            <pc:sldMk cId="2671289325" sldId="271"/>
            <ac:grpSpMk id="6" creationId="{00679311-03CC-ABBE-4F3C-EE5C1F8A6838}"/>
          </ac:grpSpMkLst>
        </pc:grpChg>
        <pc:picChg chg="mod">
          <ac:chgData name="Sara Fiori" userId="8d5d1af3-5ce2-49fd-9c82-7afe86d89eed" providerId="ADAL" clId="{27985DFB-4B7E-40D4-9E82-AF855286A901}" dt="2023-09-18T13:12:01.532" v="423" actId="1036"/>
          <ac:picMkLst>
            <pc:docMk/>
            <pc:sldMk cId="2671289325" sldId="271"/>
            <ac:picMk id="4" creationId="{954C3CEF-8662-D483-063D-154D302C4B3F}"/>
          </ac:picMkLst>
        </pc:picChg>
        <pc:picChg chg="mod">
          <ac:chgData name="Sara Fiori" userId="8d5d1af3-5ce2-49fd-9c82-7afe86d89eed" providerId="ADAL" clId="{27985DFB-4B7E-40D4-9E82-AF855286A901}" dt="2023-09-15T14:35:45.840" v="232" actId="688"/>
          <ac:picMkLst>
            <pc:docMk/>
            <pc:sldMk cId="2671289325" sldId="271"/>
            <ac:picMk id="12" creationId="{B1CC1E49-08CD-A6DC-77C8-7BDEC91A6C11}"/>
          </ac:picMkLst>
        </pc:picChg>
        <pc:picChg chg="mod">
          <ac:chgData name="Sara Fiori" userId="8d5d1af3-5ce2-49fd-9c82-7afe86d89eed" providerId="ADAL" clId="{27985DFB-4B7E-40D4-9E82-AF855286A901}" dt="2023-09-18T13:12:47.702" v="431" actId="1076"/>
          <ac:picMkLst>
            <pc:docMk/>
            <pc:sldMk cId="2671289325" sldId="271"/>
            <ac:picMk id="26" creationId="{37F8189F-196A-E48D-2ECA-F1CA62F9A3E7}"/>
          </ac:picMkLst>
        </pc:picChg>
      </pc:sldChg>
      <pc:sldChg chg="ord modTransition">
        <pc:chgData name="Sara Fiori" userId="8d5d1af3-5ce2-49fd-9c82-7afe86d89eed" providerId="ADAL" clId="{27985DFB-4B7E-40D4-9E82-AF855286A901}" dt="2023-09-18T17:01:39.273" v="567"/>
        <pc:sldMkLst>
          <pc:docMk/>
          <pc:sldMk cId="1797687426" sldId="272"/>
        </pc:sldMkLst>
      </pc:sldChg>
      <pc:sldChg chg="modSp mod modTransition">
        <pc:chgData name="Sara Fiori" userId="8d5d1af3-5ce2-49fd-9c82-7afe86d89eed" providerId="ADAL" clId="{27985DFB-4B7E-40D4-9E82-AF855286A901}" dt="2023-09-18T17:01:39.273" v="567"/>
        <pc:sldMkLst>
          <pc:docMk/>
          <pc:sldMk cId="1367104104" sldId="273"/>
        </pc:sldMkLst>
        <pc:spChg chg="mod">
          <ac:chgData name="Sara Fiori" userId="8d5d1af3-5ce2-49fd-9c82-7afe86d89eed" providerId="ADAL" clId="{27985DFB-4B7E-40D4-9E82-AF855286A901}" dt="2023-09-14T17:48:51.362" v="72" actId="207"/>
          <ac:spMkLst>
            <pc:docMk/>
            <pc:sldMk cId="1367104104" sldId="273"/>
            <ac:spMk id="6" creationId="{585E6D13-8E7D-7A04-AE91-B0A485BAB6BC}"/>
          </ac:spMkLst>
        </pc:spChg>
        <pc:spChg chg="mod">
          <ac:chgData name="Sara Fiori" userId="8d5d1af3-5ce2-49fd-9c82-7afe86d89eed" providerId="ADAL" clId="{27985DFB-4B7E-40D4-9E82-AF855286A901}" dt="2023-09-14T17:48:58.610" v="76" actId="1076"/>
          <ac:spMkLst>
            <pc:docMk/>
            <pc:sldMk cId="1367104104" sldId="273"/>
            <ac:spMk id="9" creationId="{F3A6BAAE-F897-0C76-CF14-BB74B80FAC42}"/>
          </ac:spMkLst>
        </pc:spChg>
        <pc:spChg chg="mod">
          <ac:chgData name="Sara Fiori" userId="8d5d1af3-5ce2-49fd-9c82-7afe86d89eed" providerId="ADAL" clId="{27985DFB-4B7E-40D4-9E82-AF855286A901}" dt="2023-09-14T17:48:55.547" v="74" actId="1076"/>
          <ac:spMkLst>
            <pc:docMk/>
            <pc:sldMk cId="1367104104" sldId="273"/>
            <ac:spMk id="13" creationId="{704BB294-9C6C-3864-ACD1-F1C35E4C6155}"/>
          </ac:spMkLst>
        </pc:spChg>
        <pc:spChg chg="mod">
          <ac:chgData name="Sara Fiori" userId="8d5d1af3-5ce2-49fd-9c82-7afe86d89eed" providerId="ADAL" clId="{27985DFB-4B7E-40D4-9E82-AF855286A901}" dt="2023-09-14T17:49:29.032" v="81" actId="207"/>
          <ac:spMkLst>
            <pc:docMk/>
            <pc:sldMk cId="1367104104" sldId="273"/>
            <ac:spMk id="14" creationId="{F9F999EF-B2A7-96F4-6C05-39484CB9A3F4}"/>
          </ac:spMkLst>
        </pc:spChg>
        <pc:spChg chg="ord">
          <ac:chgData name="Sara Fiori" userId="8d5d1af3-5ce2-49fd-9c82-7afe86d89eed" providerId="ADAL" clId="{27985DFB-4B7E-40D4-9E82-AF855286A901}" dt="2023-09-14T17:49:09.176" v="77" actId="167"/>
          <ac:spMkLst>
            <pc:docMk/>
            <pc:sldMk cId="1367104104" sldId="273"/>
            <ac:spMk id="20" creationId="{242E5FE9-7445-D04A-A8F1-BEE7163ECAB0}"/>
          </ac:spMkLst>
        </pc:spChg>
        <pc:spChg chg="ord">
          <ac:chgData name="Sara Fiori" userId="8d5d1af3-5ce2-49fd-9c82-7afe86d89eed" providerId="ADAL" clId="{27985DFB-4B7E-40D4-9E82-AF855286A901}" dt="2023-09-14T17:49:09.176" v="77" actId="167"/>
          <ac:spMkLst>
            <pc:docMk/>
            <pc:sldMk cId="1367104104" sldId="273"/>
            <ac:spMk id="21" creationId="{62561F8C-29BF-BA13-AECC-E7874C60A8B0}"/>
          </ac:spMkLst>
        </pc:spChg>
        <pc:spChg chg="mod">
          <ac:chgData name="Sara Fiori" userId="8d5d1af3-5ce2-49fd-9c82-7afe86d89eed" providerId="ADAL" clId="{27985DFB-4B7E-40D4-9E82-AF855286A901}" dt="2023-09-14T17:49:23.126" v="79" actId="207"/>
          <ac:spMkLst>
            <pc:docMk/>
            <pc:sldMk cId="1367104104" sldId="273"/>
            <ac:spMk id="49" creationId="{61236E53-B271-5D51-E6EA-E7E104509476}"/>
          </ac:spMkLst>
        </pc:spChg>
      </pc:sldChg>
      <pc:sldChg chg="modSp mod modTransition">
        <pc:chgData name="Sara Fiori" userId="8d5d1af3-5ce2-49fd-9c82-7afe86d89eed" providerId="ADAL" clId="{27985DFB-4B7E-40D4-9E82-AF855286A901}" dt="2023-09-20T10:39:34.501" v="1414" actId="207"/>
        <pc:sldMkLst>
          <pc:docMk/>
          <pc:sldMk cId="1824035974" sldId="274"/>
        </pc:sldMkLst>
        <pc:spChg chg="mod">
          <ac:chgData name="Sara Fiori" userId="8d5d1af3-5ce2-49fd-9c82-7afe86d89eed" providerId="ADAL" clId="{27985DFB-4B7E-40D4-9E82-AF855286A901}" dt="2023-09-19T15:46:51.302" v="1413" actId="13926"/>
          <ac:spMkLst>
            <pc:docMk/>
            <pc:sldMk cId="1824035974" sldId="274"/>
            <ac:spMk id="2" creationId="{9C3EC4E7-45E2-D2A6-611D-8EC9D6EA916B}"/>
          </ac:spMkLst>
        </pc:spChg>
        <pc:spChg chg="mod">
          <ac:chgData name="Sara Fiori" userId="8d5d1af3-5ce2-49fd-9c82-7afe86d89eed" providerId="ADAL" clId="{27985DFB-4B7E-40D4-9E82-AF855286A901}" dt="2023-09-14T17:55:15.556" v="188" actId="207"/>
          <ac:spMkLst>
            <pc:docMk/>
            <pc:sldMk cId="1824035974" sldId="274"/>
            <ac:spMk id="3" creationId="{97CA0B0D-880D-2C9F-A47D-4CFD1FC0F748}"/>
          </ac:spMkLst>
        </pc:spChg>
        <pc:spChg chg="mod">
          <ac:chgData name="Sara Fiori" userId="8d5d1af3-5ce2-49fd-9c82-7afe86d89eed" providerId="ADAL" clId="{27985DFB-4B7E-40D4-9E82-AF855286A901}" dt="2023-09-14T17:55:21.477" v="190" actId="108"/>
          <ac:spMkLst>
            <pc:docMk/>
            <pc:sldMk cId="1824035974" sldId="274"/>
            <ac:spMk id="5" creationId="{D33F472D-5518-22B7-4CB0-860A0C96518E}"/>
          </ac:spMkLst>
        </pc:spChg>
        <pc:spChg chg="mod">
          <ac:chgData name="Sara Fiori" userId="8d5d1af3-5ce2-49fd-9c82-7afe86d89eed" providerId="ADAL" clId="{27985DFB-4B7E-40D4-9E82-AF855286A901}" dt="2023-09-20T10:39:34.501" v="1414" actId="207"/>
          <ac:spMkLst>
            <pc:docMk/>
            <pc:sldMk cId="1824035974" sldId="274"/>
            <ac:spMk id="8" creationId="{BC5E2790-371B-C529-DB10-2C368A955106}"/>
          </ac:spMkLst>
        </pc:spChg>
      </pc:sldChg>
      <pc:sldChg chg="modSp mod modTransition">
        <pc:chgData name="Sara Fiori" userId="8d5d1af3-5ce2-49fd-9c82-7afe86d89eed" providerId="ADAL" clId="{27985DFB-4B7E-40D4-9E82-AF855286A901}" dt="2023-09-18T17:01:39.273" v="567"/>
        <pc:sldMkLst>
          <pc:docMk/>
          <pc:sldMk cId="3224040107" sldId="275"/>
        </pc:sldMkLst>
        <pc:spChg chg="mod">
          <ac:chgData name="Sara Fiori" userId="8d5d1af3-5ce2-49fd-9c82-7afe86d89eed" providerId="ADAL" clId="{27985DFB-4B7E-40D4-9E82-AF855286A901}" dt="2023-09-18T13:06:36.416" v="336" actId="1036"/>
          <ac:spMkLst>
            <pc:docMk/>
            <pc:sldMk cId="3224040107" sldId="275"/>
            <ac:spMk id="3" creationId="{B34D8A8A-829E-BC43-B582-38440FAC9FBE}"/>
          </ac:spMkLst>
        </pc:spChg>
        <pc:spChg chg="mod">
          <ac:chgData name="Sara Fiori" userId="8d5d1af3-5ce2-49fd-9c82-7afe86d89eed" providerId="ADAL" clId="{27985DFB-4B7E-40D4-9E82-AF855286A901}" dt="2023-09-14T17:51:26.781" v="118" actId="1036"/>
          <ac:spMkLst>
            <pc:docMk/>
            <pc:sldMk cId="3224040107" sldId="275"/>
            <ac:spMk id="4" creationId="{324489CB-FA16-84C7-4E79-5890E9C939CD}"/>
          </ac:spMkLst>
        </pc:spChg>
        <pc:spChg chg="mod">
          <ac:chgData name="Sara Fiori" userId="8d5d1af3-5ce2-49fd-9c82-7afe86d89eed" providerId="ADAL" clId="{27985DFB-4B7E-40D4-9E82-AF855286A901}" dt="2023-09-18T13:06:28.160" v="331" actId="403"/>
          <ac:spMkLst>
            <pc:docMk/>
            <pc:sldMk cId="3224040107" sldId="275"/>
            <ac:spMk id="5" creationId="{ED30BB97-67CB-5E04-307F-CE1ECBF24FE8}"/>
          </ac:spMkLst>
        </pc:spChg>
        <pc:spChg chg="mod">
          <ac:chgData name="Sara Fiori" userId="8d5d1af3-5ce2-49fd-9c82-7afe86d89eed" providerId="ADAL" clId="{27985DFB-4B7E-40D4-9E82-AF855286A901}" dt="2023-09-15T15:26:39.215" v="276" actId="20577"/>
          <ac:spMkLst>
            <pc:docMk/>
            <pc:sldMk cId="3224040107" sldId="275"/>
            <ac:spMk id="7" creationId="{F3BE0982-BBF0-0DA9-0A2D-D07E9CF0DAFC}"/>
          </ac:spMkLst>
        </pc:spChg>
        <pc:cxnChg chg="mod">
          <ac:chgData name="Sara Fiori" userId="8d5d1af3-5ce2-49fd-9c82-7afe86d89eed" providerId="ADAL" clId="{27985DFB-4B7E-40D4-9E82-AF855286A901}" dt="2023-09-18T13:06:55.414" v="366" actId="1038"/>
          <ac:cxnSpMkLst>
            <pc:docMk/>
            <pc:sldMk cId="3224040107" sldId="275"/>
            <ac:cxnSpMk id="8" creationId="{18FA954D-7B7F-7A14-EF4C-5FF6C81CECF7}"/>
          </ac:cxnSpMkLst>
        </pc:cxnChg>
        <pc:cxnChg chg="mod">
          <ac:chgData name="Sara Fiori" userId="8d5d1af3-5ce2-49fd-9c82-7afe86d89eed" providerId="ADAL" clId="{27985DFB-4B7E-40D4-9E82-AF855286A901}" dt="2023-09-18T13:07:01.753" v="371" actId="14100"/>
          <ac:cxnSpMkLst>
            <pc:docMk/>
            <pc:sldMk cId="3224040107" sldId="275"/>
            <ac:cxnSpMk id="9" creationId="{F7E360E7-BE78-E516-DD6F-0F8F1891E05A}"/>
          </ac:cxnSpMkLst>
        </pc:cxnChg>
      </pc:sldChg>
      <pc:sldMasterChg chg="modTransition modSldLayout">
        <pc:chgData name="Sara Fiori" userId="8d5d1af3-5ce2-49fd-9c82-7afe86d89eed" providerId="ADAL" clId="{27985DFB-4B7E-40D4-9E82-AF855286A901}" dt="2023-09-18T17:01:39.273" v="567"/>
        <pc:sldMasterMkLst>
          <pc:docMk/>
          <pc:sldMasterMk cId="3355883472" sldId="2147483648"/>
        </pc:sldMasterMkLst>
        <pc:sldLayoutChg chg="modTransition">
          <pc:chgData name="Sara Fiori" userId="8d5d1af3-5ce2-49fd-9c82-7afe86d89eed" providerId="ADAL" clId="{27985DFB-4B7E-40D4-9E82-AF855286A901}" dt="2023-09-18T17:01:39.273" v="567"/>
          <pc:sldLayoutMkLst>
            <pc:docMk/>
            <pc:sldMasterMk cId="3355883472" sldId="2147483648"/>
            <pc:sldLayoutMk cId="311143668" sldId="2147483649"/>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779107556" sldId="2147483650"/>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091572860" sldId="2147483651"/>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164552858" sldId="2147483652"/>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25690004" sldId="2147483653"/>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3155100059" sldId="2147483654"/>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009656234" sldId="2147483655"/>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13696455" sldId="2147483656"/>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301004494" sldId="2147483657"/>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3185699442" sldId="2147483658"/>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5304932" sldId="2147483659"/>
          </pc:sldLayoutMkLst>
        </pc:sldLayoutChg>
        <pc:sldLayoutChg chg="addSp delSp modSp mod modTransition">
          <pc:chgData name="Sara Fiori" userId="8d5d1af3-5ce2-49fd-9c82-7afe86d89eed" providerId="ADAL" clId="{27985DFB-4B7E-40D4-9E82-AF855286A901}" dt="2023-09-18T17:01:39.273" v="567"/>
          <pc:sldLayoutMkLst>
            <pc:docMk/>
            <pc:sldMasterMk cId="3355883472" sldId="2147483648"/>
            <pc:sldLayoutMk cId="2383360203" sldId="2147483660"/>
          </pc:sldLayoutMkLst>
          <pc:spChg chg="del">
            <ac:chgData name="Sara Fiori" userId="8d5d1af3-5ce2-49fd-9c82-7afe86d89eed" providerId="ADAL" clId="{27985DFB-4B7E-40D4-9E82-AF855286A901}" dt="2023-09-15T14:48:40.330" v="233" actId="478"/>
            <ac:spMkLst>
              <pc:docMk/>
              <pc:sldMasterMk cId="3355883472" sldId="2147483648"/>
              <pc:sldLayoutMk cId="2383360203" sldId="2147483660"/>
              <ac:spMk id="2" creationId="{00000000-0000-0000-0000-000000000000}"/>
            </ac:spMkLst>
          </pc:spChg>
          <pc:spChg chg="del">
            <ac:chgData name="Sara Fiori" userId="8d5d1af3-5ce2-49fd-9c82-7afe86d89eed" providerId="ADAL" clId="{27985DFB-4B7E-40D4-9E82-AF855286A901}" dt="2023-09-15T14:48:40.330" v="233" actId="478"/>
            <ac:spMkLst>
              <pc:docMk/>
              <pc:sldMasterMk cId="3355883472" sldId="2147483648"/>
              <pc:sldLayoutMk cId="2383360203" sldId="2147483660"/>
              <ac:spMk id="3" creationId="{00000000-0000-0000-0000-000000000000}"/>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8" creationId="{20961903-A85B-7C5F-916E-EEF599FCD468}"/>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9" creationId="{67ADEC6A-5F88-37FA-32B1-144E8E863165}"/>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10" creationId="{158508F8-2131-0CA6-F25B-CD84160997FA}"/>
            </ac:spMkLst>
          </pc:spChg>
          <pc:spChg chg="del">
            <ac:chgData name="Sara Fiori" userId="8d5d1af3-5ce2-49fd-9c82-7afe86d89eed" providerId="ADAL" clId="{27985DFB-4B7E-40D4-9E82-AF855286A901}" dt="2023-09-15T14:48:40.330" v="233" actId="478"/>
            <ac:spMkLst>
              <pc:docMk/>
              <pc:sldMasterMk cId="3355883472" sldId="2147483648"/>
              <pc:sldLayoutMk cId="2383360203" sldId="2147483660"/>
              <ac:spMk id="11" creationId="{00000000-0000-0000-0000-000000000000}"/>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12" creationId="{FDFC91A9-3A9E-77A7-99FE-93B8D6FF18E7}"/>
            </ac:spMkLst>
          </pc:sp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4" creationId="{2E906F72-8E03-DE5D-4F21-C2818B433F8E}"/>
            </ac:picMkLst>
          </pc:pic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5" creationId="{C706943F-0EAC-7C28-1A39-D68C0F350E9B}"/>
            </ac:picMkLst>
          </pc:pic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6" creationId="{7186214B-BF08-4C94-CB31-05C732792084}"/>
            </ac:picMkLst>
          </pc:pic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7" creationId="{3FCA73F9-5BD5-1F7C-0B5D-9BEDA0A1C09B}"/>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4" creationId="{69B7524E-7593-DD3C-AE04-BB16ECEB1360}"/>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6" creationId="{EB41D78B-D98F-D261-191B-8B60B2E24F64}"/>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7" creationId="{F294CB0A-2813-EFDD-BA8F-8D8BA9807CC1}"/>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8" creationId="{0B380101-907F-882C-AE83-99397E2A9796}"/>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9" creationId="{80C88554-0A2F-BCCE-FAA6-6B5D8031A865}"/>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20" creationId="{19BC0621-AA98-8938-7A81-52A77834D081}"/>
            </ac:picMkLst>
          </pc:picChg>
        </pc:sldLayoutChg>
        <pc:sldLayoutChg chg="modTransition">
          <pc:chgData name="Sara Fiori" userId="8d5d1af3-5ce2-49fd-9c82-7afe86d89eed" providerId="ADAL" clId="{27985DFB-4B7E-40D4-9E82-AF855286A901}" dt="2023-09-18T17:01:39.273" v="567"/>
          <pc:sldLayoutMkLst>
            <pc:docMk/>
            <pc:sldMasterMk cId="3355883472" sldId="2147483648"/>
            <pc:sldLayoutMk cId="67897615" sldId="2147483661"/>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99655893" sldId="2147483662"/>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353784799" sldId="2147483663"/>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451276965" sldId="2147483664"/>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869888859" sldId="2147483665"/>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21214031" sldId="2147483666"/>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20063489" sldId="2147483667"/>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479186155" sldId="2147483668"/>
          </pc:sldLayoutMkLst>
        </pc:sldLayoutChg>
      </pc:sldMasterChg>
    </pc:docChg>
  </pc:docChgLst>
  <pc:docChgLst>
    <pc:chgData name="Augustina Vornehm" userId="S::avornehm@tcd.ie::6e65cf1f-1b4a-499e-8ac9-dd515b1dea66" providerId="AD" clId="Web-{AFCE9769-7E16-808F-D7C0-9D3DA59DC2D4}"/>
    <pc:docChg chg="modSld">
      <pc:chgData name="Augustina Vornehm" userId="S::avornehm@tcd.ie::6e65cf1f-1b4a-499e-8ac9-dd515b1dea66" providerId="AD" clId="Web-{AFCE9769-7E16-808F-D7C0-9D3DA59DC2D4}" dt="2024-10-14T09:57:47.954" v="37"/>
      <pc:docMkLst>
        <pc:docMk/>
      </pc:docMkLst>
      <pc:sldChg chg="modNotes">
        <pc:chgData name="Augustina Vornehm" userId="S::avornehm@tcd.ie::6e65cf1f-1b4a-499e-8ac9-dd515b1dea66" providerId="AD" clId="Web-{AFCE9769-7E16-808F-D7C0-9D3DA59DC2D4}" dt="2024-10-14T09:00:25.698" v="13"/>
        <pc:sldMkLst>
          <pc:docMk/>
          <pc:sldMk cId="3452831472" sldId="258"/>
        </pc:sldMkLst>
      </pc:sldChg>
      <pc:sldChg chg="modNotes">
        <pc:chgData name="Augustina Vornehm" userId="S::avornehm@tcd.ie::6e65cf1f-1b4a-499e-8ac9-dd515b1dea66" providerId="AD" clId="Web-{AFCE9769-7E16-808F-D7C0-9D3DA59DC2D4}" dt="2024-10-14T09:57:47.954" v="37"/>
        <pc:sldMkLst>
          <pc:docMk/>
          <pc:sldMk cId="854944070" sldId="270"/>
        </pc:sldMkLst>
      </pc:sldChg>
      <pc:sldChg chg="modSp modNotes">
        <pc:chgData name="Augustina Vornehm" userId="S::avornehm@tcd.ie::6e65cf1f-1b4a-499e-8ac9-dd515b1dea66" providerId="AD" clId="Web-{AFCE9769-7E16-808F-D7C0-9D3DA59DC2D4}" dt="2024-10-14T09:03:01.497" v="30"/>
        <pc:sldMkLst>
          <pc:docMk/>
          <pc:sldMk cId="1824035974" sldId="274"/>
        </pc:sldMkLst>
        <pc:spChg chg="mod">
          <ac:chgData name="Augustina Vornehm" userId="S::avornehm@tcd.ie::6e65cf1f-1b4a-499e-8ac9-dd515b1dea66" providerId="AD" clId="Web-{AFCE9769-7E16-808F-D7C0-9D3DA59DC2D4}" dt="2024-10-14T09:00:46.104" v="14" actId="20577"/>
          <ac:spMkLst>
            <pc:docMk/>
            <pc:sldMk cId="1824035974" sldId="274"/>
            <ac:spMk id="17" creationId="{52C98ED5-5E71-AC9F-A7CA-120DCA031D39}"/>
          </ac:spMkLst>
        </pc:spChg>
      </pc:sldChg>
    </pc:docChg>
  </pc:docChgLst>
  <pc:docChgLst>
    <pc:chgData name="Ben North" userId="S::northb@tcd.ie::9500ebd4-dac3-4eeb-a9d4-f06b7d1c839c" providerId="AD" clId="Web-{59EE2C35-FF00-0C4D-5A7B-12C815927E4C}"/>
    <pc:docChg chg="modSld">
      <pc:chgData name="Ben North" userId="S::northb@tcd.ie::9500ebd4-dac3-4eeb-a9d4-f06b7d1c839c" providerId="AD" clId="Web-{59EE2C35-FF00-0C4D-5A7B-12C815927E4C}" dt="2024-11-28T10:33:19.613" v="74" actId="1076"/>
      <pc:docMkLst>
        <pc:docMk/>
      </pc:docMkLst>
      <pc:sldChg chg="addSp delSp modSp">
        <pc:chgData name="Ben North" userId="S::northb@tcd.ie::9500ebd4-dac3-4eeb-a9d4-f06b7d1c839c" providerId="AD" clId="Web-{59EE2C35-FF00-0C4D-5A7B-12C815927E4C}" dt="2024-11-28T10:32:38.830" v="71"/>
        <pc:sldMkLst>
          <pc:docMk/>
          <pc:sldMk cId="854944070" sldId="270"/>
        </pc:sldMkLst>
        <pc:spChg chg="mod">
          <ac:chgData name="Ben North" userId="S::northb@tcd.ie::9500ebd4-dac3-4eeb-a9d4-f06b7d1c839c" providerId="AD" clId="Web-{59EE2C35-FF00-0C4D-5A7B-12C815927E4C}" dt="2024-11-28T10:26:43.284" v="35" actId="14100"/>
          <ac:spMkLst>
            <pc:docMk/>
            <pc:sldMk cId="854944070" sldId="270"/>
            <ac:spMk id="3" creationId="{C0902EC2-BDFC-2EFE-A93C-2402FF66DBB0}"/>
          </ac:spMkLst>
        </pc:spChg>
        <pc:spChg chg="mod">
          <ac:chgData name="Ben North" userId="S::northb@tcd.ie::9500ebd4-dac3-4eeb-a9d4-f06b7d1c839c" providerId="AD" clId="Web-{59EE2C35-FF00-0C4D-5A7B-12C815927E4C}" dt="2024-11-28T10:26:58.269" v="37" actId="14100"/>
          <ac:spMkLst>
            <pc:docMk/>
            <pc:sldMk cId="854944070" sldId="270"/>
            <ac:spMk id="4" creationId="{FFF33FEC-0EDF-A42F-5DA7-3D9A4CDA237D}"/>
          </ac:spMkLst>
        </pc:spChg>
        <pc:spChg chg="del">
          <ac:chgData name="Ben North" userId="S::northb@tcd.ie::9500ebd4-dac3-4eeb-a9d4-f06b7d1c839c" providerId="AD" clId="Web-{59EE2C35-FF00-0C4D-5A7B-12C815927E4C}" dt="2024-11-28T10:26:59.379" v="38"/>
          <ac:spMkLst>
            <pc:docMk/>
            <pc:sldMk cId="854944070" sldId="270"/>
            <ac:spMk id="5" creationId="{B7378BE0-4468-7548-1D77-57E630012168}"/>
          </ac:spMkLst>
        </pc:spChg>
        <pc:spChg chg="mod">
          <ac:chgData name="Ben North" userId="S::northb@tcd.ie::9500ebd4-dac3-4eeb-a9d4-f06b7d1c839c" providerId="AD" clId="Web-{59EE2C35-FF00-0C4D-5A7B-12C815927E4C}" dt="2024-11-28T10:26:18.017" v="30" actId="1076"/>
          <ac:spMkLst>
            <pc:docMk/>
            <pc:sldMk cId="854944070" sldId="270"/>
            <ac:spMk id="12" creationId="{901ABC7A-9F05-8BD5-1FC3-2ACF299EE67A}"/>
          </ac:spMkLst>
        </pc:spChg>
        <pc:spChg chg="add mod">
          <ac:chgData name="Ben North" userId="S::northb@tcd.ie::9500ebd4-dac3-4eeb-a9d4-f06b7d1c839c" providerId="AD" clId="Web-{59EE2C35-FF00-0C4D-5A7B-12C815927E4C}" dt="2024-11-28T10:27:05.082" v="40" actId="1076"/>
          <ac:spMkLst>
            <pc:docMk/>
            <pc:sldMk cId="854944070" sldId="270"/>
            <ac:spMk id="13" creationId="{A8F68722-3083-835F-2763-98F1DB637523}"/>
          </ac:spMkLst>
        </pc:spChg>
        <pc:picChg chg="add mod ord modCrop">
          <ac:chgData name="Ben North" userId="S::northb@tcd.ie::9500ebd4-dac3-4eeb-a9d4-f06b7d1c839c" providerId="AD" clId="Web-{59EE2C35-FF00-0C4D-5A7B-12C815927E4C}" dt="2024-11-28T10:26:28.643" v="32"/>
          <ac:picMkLst>
            <pc:docMk/>
            <pc:sldMk cId="854944070" sldId="270"/>
            <ac:picMk id="6" creationId="{583A6B23-7B68-1216-E026-461E7B029055}"/>
          </ac:picMkLst>
        </pc:picChg>
        <pc:picChg chg="add del mod">
          <ac:chgData name="Ben North" userId="S::northb@tcd.ie::9500ebd4-dac3-4eeb-a9d4-f06b7d1c839c" providerId="AD" clId="Web-{59EE2C35-FF00-0C4D-5A7B-12C815927E4C}" dt="2024-11-28T10:32:38.830" v="71"/>
          <ac:picMkLst>
            <pc:docMk/>
            <pc:sldMk cId="854944070" sldId="270"/>
            <ac:picMk id="14" creationId="{1E3F4312-B0D0-796F-93B3-6EE0E2F0D6FC}"/>
          </ac:picMkLst>
        </pc:picChg>
      </pc:sldChg>
      <pc:sldChg chg="addSp delSp modSp addAnim delAnim modAnim">
        <pc:chgData name="Ben North" userId="S::northb@tcd.ie::9500ebd4-dac3-4eeb-a9d4-f06b7d1c839c" providerId="AD" clId="Web-{59EE2C35-FF00-0C4D-5A7B-12C815927E4C}" dt="2024-11-28T10:33:19.613" v="74" actId="1076"/>
        <pc:sldMkLst>
          <pc:docMk/>
          <pc:sldMk cId="3224040107" sldId="275"/>
        </pc:sldMkLst>
        <pc:spChg chg="add del mod">
          <ac:chgData name="Ben North" userId="S::northb@tcd.ie::9500ebd4-dac3-4eeb-a9d4-f06b7d1c839c" providerId="AD" clId="Web-{59EE2C35-FF00-0C4D-5A7B-12C815927E4C}" dt="2024-11-28T10:32:20.564" v="66"/>
          <ac:spMkLst>
            <pc:docMk/>
            <pc:sldMk cId="3224040107" sldId="275"/>
            <ac:spMk id="9" creationId="{F25B07A1-F4A5-BD6E-BF32-A0E22443329A}"/>
          </ac:spMkLst>
        </pc:spChg>
        <pc:spChg chg="add del mod">
          <ac:chgData name="Ben North" userId="S::northb@tcd.ie::9500ebd4-dac3-4eeb-a9d4-f06b7d1c839c" providerId="AD" clId="Web-{59EE2C35-FF00-0C4D-5A7B-12C815927E4C}" dt="2024-11-28T10:33:09.847" v="73" actId="14100"/>
          <ac:spMkLst>
            <pc:docMk/>
            <pc:sldMk cId="3224040107" sldId="275"/>
            <ac:spMk id="11" creationId="{68BFF35B-1FC6-012E-EA9B-1FCB1107C6B7}"/>
          </ac:spMkLst>
        </pc:spChg>
        <pc:spChg chg="add del mod">
          <ac:chgData name="Ben North" userId="S::northb@tcd.ie::9500ebd4-dac3-4eeb-a9d4-f06b7d1c839c" providerId="AD" clId="Web-{59EE2C35-FF00-0C4D-5A7B-12C815927E4C}" dt="2024-11-28T10:33:19.613" v="74" actId="1076"/>
          <ac:spMkLst>
            <pc:docMk/>
            <pc:sldMk cId="3224040107" sldId="275"/>
            <ac:spMk id="21" creationId="{5144B247-374F-6C7B-3BC8-9ADDD987D43E}"/>
          </ac:spMkLst>
        </pc:spChg>
        <pc:spChg chg="add del mod">
          <ac:chgData name="Ben North" userId="S::northb@tcd.ie::9500ebd4-dac3-4eeb-a9d4-f06b7d1c839c" providerId="AD" clId="Web-{59EE2C35-FF00-0C4D-5A7B-12C815927E4C}" dt="2024-11-28T10:32:20.564" v="65"/>
          <ac:spMkLst>
            <pc:docMk/>
            <pc:sldMk cId="3224040107" sldId="275"/>
            <ac:spMk id="23" creationId="{F1F4A192-D27D-4CE9-1D20-A7CB6ECC8528}"/>
          </ac:spMkLst>
        </pc:spChg>
        <pc:picChg chg="mod">
          <ac:chgData name="Ben North" userId="S::northb@tcd.ie::9500ebd4-dac3-4eeb-a9d4-f06b7d1c839c" providerId="AD" clId="Web-{59EE2C35-FF00-0C4D-5A7B-12C815927E4C}" dt="2024-11-28T10:28:15.960" v="52" actId="1076"/>
          <ac:picMkLst>
            <pc:docMk/>
            <pc:sldMk cId="3224040107" sldId="275"/>
            <ac:picMk id="13" creationId="{9C15B8F2-1ACE-E340-AA09-38283BA512A0}"/>
          </ac:picMkLst>
        </pc:picChg>
      </pc:sldChg>
    </pc:docChg>
  </pc:docChgLst>
  <pc:docChgLst>
    <pc:chgData name="Augustina Vornehm" userId="S::avornehm@tcd.ie::6e65cf1f-1b4a-499e-8ac9-dd515b1dea66" providerId="AD" clId="Web-{651E8415-835D-A8BE-6C89-279659049EA0}"/>
    <pc:docChg chg="modSld">
      <pc:chgData name="Augustina Vornehm" userId="S::avornehm@tcd.ie::6e65cf1f-1b4a-499e-8ac9-dd515b1dea66" providerId="AD" clId="Web-{651E8415-835D-A8BE-6C89-279659049EA0}" dt="2024-10-11T10:00:15.141" v="0" actId="14100"/>
      <pc:docMkLst>
        <pc:docMk/>
      </pc:docMkLst>
      <pc:sldChg chg="modSp">
        <pc:chgData name="Augustina Vornehm" userId="S::avornehm@tcd.ie::6e65cf1f-1b4a-499e-8ac9-dd515b1dea66" providerId="AD" clId="Web-{651E8415-835D-A8BE-6C89-279659049EA0}" dt="2024-10-11T10:00:15.141" v="0" actId="14100"/>
        <pc:sldMkLst>
          <pc:docMk/>
          <pc:sldMk cId="854944070" sldId="270"/>
        </pc:sldMkLst>
        <pc:spChg chg="mod">
          <ac:chgData name="Augustina Vornehm" userId="S::avornehm@tcd.ie::6e65cf1f-1b4a-499e-8ac9-dd515b1dea66" providerId="AD" clId="Web-{651E8415-835D-A8BE-6C89-279659049EA0}" dt="2024-10-11T10:00:15.141" v="0" actId="14100"/>
          <ac:spMkLst>
            <pc:docMk/>
            <pc:sldMk cId="854944070" sldId="270"/>
            <ac:spMk id="50" creationId="{51BF1030-6182-7FBE-2D88-0CEFEDC4DB62}"/>
          </ac:spMkLst>
        </pc:spChg>
      </pc:sldChg>
    </pc:docChg>
  </pc:docChgLst>
  <pc:docChgLst>
    <pc:chgData name="Duncan Wallace" userId="S::wallacdu@tcd.ie::0c736025-ae64-453b-b0dc-967271438fb1" providerId="AD" clId="Web-{508ED064-6F4C-226E-78EC-25C893DF7675}"/>
    <pc:docChg chg="modSld">
      <pc:chgData name="Duncan Wallace" userId="S::wallacdu@tcd.ie::0c736025-ae64-453b-b0dc-967271438fb1" providerId="AD" clId="Web-{508ED064-6F4C-226E-78EC-25C893DF7675}" dt="2023-08-17T17:31:01.576" v="99"/>
      <pc:docMkLst>
        <pc:docMk/>
      </pc:docMkLst>
      <pc:sldChg chg="addSp delSp modSp addAnim delAnim modAnim modCm">
        <pc:chgData name="Duncan Wallace" userId="S::wallacdu@tcd.ie::0c736025-ae64-453b-b0dc-967271438fb1" providerId="AD" clId="Web-{508ED064-6F4C-226E-78EC-25C893DF7675}" dt="2023-08-17T17:31:01.576" v="99"/>
        <pc:sldMkLst>
          <pc:docMk/>
          <pc:sldMk cId="2671289325" sldId="271"/>
        </pc:sldMkLst>
        <pc:spChg chg="mod">
          <ac:chgData name="Duncan Wallace" userId="S::wallacdu@tcd.ie::0c736025-ae64-453b-b0dc-967271438fb1" providerId="AD" clId="Web-{508ED064-6F4C-226E-78EC-25C893DF7675}" dt="2023-08-17T17:24:53.863" v="83" actId="14100"/>
          <ac:spMkLst>
            <pc:docMk/>
            <pc:sldMk cId="2671289325" sldId="271"/>
            <ac:spMk id="3" creationId="{035A7E7D-3737-CB84-A152-04E0B7C95361}"/>
          </ac:spMkLst>
        </pc:spChg>
        <pc:spChg chg="del mod">
          <ac:chgData name="Duncan Wallace" userId="S::wallacdu@tcd.ie::0c736025-ae64-453b-b0dc-967271438fb1" providerId="AD" clId="Web-{508ED064-6F4C-226E-78EC-25C893DF7675}" dt="2023-08-17T17:19:47.011" v="23"/>
          <ac:spMkLst>
            <pc:docMk/>
            <pc:sldMk cId="2671289325" sldId="271"/>
            <ac:spMk id="5" creationId="{1EA407DF-80F6-9AAA-5929-2BAD77D8D976}"/>
          </ac:spMkLst>
        </pc:spChg>
        <pc:spChg chg="add mod">
          <ac:chgData name="Duncan Wallace" userId="S::wallacdu@tcd.ie::0c736025-ae64-453b-b0dc-967271438fb1" providerId="AD" clId="Web-{508ED064-6F4C-226E-78EC-25C893DF7675}" dt="2023-08-17T17:24:23.972" v="76" actId="1076"/>
          <ac:spMkLst>
            <pc:docMk/>
            <pc:sldMk cId="2671289325" sldId="271"/>
            <ac:spMk id="13" creationId="{61864282-D3C3-8D01-9A52-54BAF9A56804}"/>
          </ac:spMkLst>
        </pc:spChg>
        <pc:spChg chg="add mod">
          <ac:chgData name="Duncan Wallace" userId="S::wallacdu@tcd.ie::0c736025-ae64-453b-b0dc-967271438fb1" providerId="AD" clId="Web-{508ED064-6F4C-226E-78EC-25C893DF7675}" dt="2023-08-17T17:22:25.828" v="71" actId="1076"/>
          <ac:spMkLst>
            <pc:docMk/>
            <pc:sldMk cId="2671289325" sldId="271"/>
            <ac:spMk id="14" creationId="{63238B26-86E8-BBED-806A-D03ECCE4F6EC}"/>
          </ac:spMkLst>
        </pc:spChg>
        <pc:spChg chg="add mod">
          <ac:chgData name="Duncan Wallace" userId="S::wallacdu@tcd.ie::0c736025-ae64-453b-b0dc-967271438fb1" providerId="AD" clId="Web-{508ED064-6F4C-226E-78EC-25C893DF7675}" dt="2023-08-17T17:23:49.002" v="75" actId="1076"/>
          <ac:spMkLst>
            <pc:docMk/>
            <pc:sldMk cId="2671289325" sldId="271"/>
            <ac:spMk id="15" creationId="{8AC2E462-0EE3-B14C-BE06-75DA10C7C90B}"/>
          </ac:spMkLst>
        </pc:spChg>
        <pc:spChg chg="add mod">
          <ac:chgData name="Duncan Wallace" userId="S::wallacdu@tcd.ie::0c736025-ae64-453b-b0dc-967271438fb1" providerId="AD" clId="Web-{508ED064-6F4C-226E-78EC-25C893DF7675}" dt="2023-08-17T17:25:36.114" v="84" actId="1076"/>
          <ac:spMkLst>
            <pc:docMk/>
            <pc:sldMk cId="2671289325" sldId="271"/>
            <ac:spMk id="16" creationId="{31E6DCAA-726F-4D8D-9AD5-7EDD75A971B5}"/>
          </ac:spMkLst>
        </pc:spChg>
        <pc:picChg chg="add del mod">
          <ac:chgData name="Duncan Wallace" userId="S::wallacdu@tcd.ie::0c736025-ae64-453b-b0dc-967271438fb1" providerId="AD" clId="Web-{508ED064-6F4C-226E-78EC-25C893DF7675}" dt="2023-08-17T17:15:49.504" v="4"/>
          <ac:picMkLst>
            <pc:docMk/>
            <pc:sldMk cId="2671289325" sldId="271"/>
            <ac:picMk id="4" creationId="{A3861E9B-0CC2-1B43-3216-960342E4DAD4}"/>
          </ac:picMkLst>
        </pc:picChg>
        <pc:picChg chg="add del mod ord">
          <ac:chgData name="Duncan Wallace" userId="S::wallacdu@tcd.ie::0c736025-ae64-453b-b0dc-967271438fb1" providerId="AD" clId="Web-{508ED064-6F4C-226E-78EC-25C893DF7675}" dt="2023-08-17T17:18:40.821" v="12"/>
          <ac:picMkLst>
            <pc:docMk/>
            <pc:sldMk cId="2671289325" sldId="271"/>
            <ac:picMk id="7" creationId="{371BA036-EEAB-CEB0-961A-7FBC3F2186CE}"/>
          </ac:picMkLst>
        </pc:picChg>
        <pc:picChg chg="add del mod">
          <ac:chgData name="Duncan Wallace" userId="S::wallacdu@tcd.ie::0c736025-ae64-453b-b0dc-967271438fb1" providerId="AD" clId="Web-{508ED064-6F4C-226E-78EC-25C893DF7675}" dt="2023-08-17T17:19:11.775" v="16"/>
          <ac:picMkLst>
            <pc:docMk/>
            <pc:sldMk cId="2671289325" sldId="271"/>
            <ac:picMk id="10" creationId="{77B37FF6-095C-E5B0-90E5-F9EC16B46D62}"/>
          </ac:picMkLst>
        </pc:picChg>
        <pc:picChg chg="add mod ord">
          <ac:chgData name="Duncan Wallace" userId="S::wallacdu@tcd.ie::0c736025-ae64-453b-b0dc-967271438fb1" providerId="AD" clId="Web-{508ED064-6F4C-226E-78EC-25C893DF7675}" dt="2023-08-17T17:19:32.292" v="22" actId="1076"/>
          <ac:picMkLst>
            <pc:docMk/>
            <pc:sldMk cId="2671289325" sldId="271"/>
            <ac:picMk id="12" creationId="{B1CC1E49-08CD-A6DC-77C8-7BDEC91A6C11}"/>
          </ac:picMkLst>
        </pc:picChg>
      </pc:sldChg>
    </pc:docChg>
  </pc:docChgLst>
  <pc:docChgLst>
    <pc:chgData name="Sara Fiori" userId="8d5d1af3-5ce2-49fd-9c82-7afe86d89eed" providerId="ADAL" clId="{F41D9235-CD29-4A6F-B4B0-5B66475FCC6F}"/>
    <pc:docChg chg="custSel delSld modSld">
      <pc:chgData name="Sara Fiori" userId="8d5d1af3-5ce2-49fd-9c82-7afe86d89eed" providerId="ADAL" clId="{F41D9235-CD29-4A6F-B4B0-5B66475FCC6F}" dt="2023-09-20T11:57:18.168" v="15" actId="47"/>
      <pc:docMkLst>
        <pc:docMk/>
      </pc:docMkLst>
      <pc:sldChg chg="del">
        <pc:chgData name="Sara Fiori" userId="8d5d1af3-5ce2-49fd-9c82-7afe86d89eed" providerId="ADAL" clId="{F41D9235-CD29-4A6F-B4B0-5B66475FCC6F}" dt="2023-09-20T11:57:18.168" v="15" actId="47"/>
        <pc:sldMkLst>
          <pc:docMk/>
          <pc:sldMk cId="2328375638" sldId="259"/>
        </pc:sldMkLst>
      </pc:sldChg>
      <pc:sldChg chg="delSp mod delCm">
        <pc:chgData name="Sara Fiori" userId="8d5d1af3-5ce2-49fd-9c82-7afe86d89eed" providerId="ADAL" clId="{F41D9235-CD29-4A6F-B4B0-5B66475FCC6F}" dt="2023-09-20T11:57:03.488" v="11"/>
        <pc:sldMkLst>
          <pc:docMk/>
          <pc:sldMk cId="1778438167" sldId="265"/>
        </pc:sldMkLst>
        <pc:spChg chg="del">
          <ac:chgData name="Sara Fiori" userId="8d5d1af3-5ce2-49fd-9c82-7afe86d89eed" providerId="ADAL" clId="{F41D9235-CD29-4A6F-B4B0-5B66475FCC6F}" dt="2023-09-20T11:56:54.325" v="6" actId="478"/>
          <ac:spMkLst>
            <pc:docMk/>
            <pc:sldMk cId="1778438167" sldId="265"/>
            <ac:spMk id="11" creationId="{BAF75F9F-8FCC-BCF4-DB03-C18DDD9B1269}"/>
          </ac:spMkLst>
        </pc:spChg>
      </pc:sldChg>
      <pc:sldChg chg="del">
        <pc:chgData name="Sara Fiori" userId="8d5d1af3-5ce2-49fd-9c82-7afe86d89eed" providerId="ADAL" clId="{F41D9235-CD29-4A6F-B4B0-5B66475FCC6F}" dt="2023-09-20T11:57:17.291" v="14" actId="47"/>
        <pc:sldMkLst>
          <pc:docMk/>
          <pc:sldMk cId="4179846393" sldId="266"/>
        </pc:sldMkLst>
      </pc:sldChg>
      <pc:sldChg chg="delCm">
        <pc:chgData name="Sara Fiori" userId="8d5d1af3-5ce2-49fd-9c82-7afe86d89eed" providerId="ADAL" clId="{F41D9235-CD29-4A6F-B4B0-5B66475FCC6F}" dt="2023-09-20T11:57:12.139" v="12"/>
        <pc:sldMkLst>
          <pc:docMk/>
          <pc:sldMk cId="2951462240" sldId="268"/>
        </pc:sldMkLst>
      </pc:sldChg>
      <pc:sldChg chg="delCm">
        <pc:chgData name="Sara Fiori" userId="8d5d1af3-5ce2-49fd-9c82-7afe86d89eed" providerId="ADAL" clId="{F41D9235-CD29-4A6F-B4B0-5B66475FCC6F}" dt="2023-09-20T11:56:28.852" v="5"/>
        <pc:sldMkLst>
          <pc:docMk/>
          <pc:sldMk cId="2671289325" sldId="271"/>
        </pc:sldMkLst>
      </pc:sldChg>
      <pc:sldChg chg="del">
        <pc:chgData name="Sara Fiori" userId="8d5d1af3-5ce2-49fd-9c82-7afe86d89eed" providerId="ADAL" clId="{F41D9235-CD29-4A6F-B4B0-5B66475FCC6F}" dt="2023-09-20T11:57:16.341" v="13" actId="47"/>
        <pc:sldMkLst>
          <pc:docMk/>
          <pc:sldMk cId="1797687426" sldId="272"/>
        </pc:sldMkLst>
      </pc:sldChg>
      <pc:sldChg chg="delCm">
        <pc:chgData name="Sara Fiori" userId="8d5d1af3-5ce2-49fd-9c82-7afe86d89eed" providerId="ADAL" clId="{F41D9235-CD29-4A6F-B4B0-5B66475FCC6F}" dt="2023-09-20T11:56:16.875" v="1"/>
        <pc:sldMkLst>
          <pc:docMk/>
          <pc:sldMk cId="1367104104" sldId="273"/>
        </pc:sldMkLst>
      </pc:sldChg>
      <pc:sldChg chg="delCm">
        <pc:chgData name="Sara Fiori" userId="8d5d1af3-5ce2-49fd-9c82-7afe86d89eed" providerId="ADAL" clId="{F41D9235-CD29-4A6F-B4B0-5B66475FCC6F}" dt="2023-09-20T11:56:14.046" v="0"/>
        <pc:sldMkLst>
          <pc:docMk/>
          <pc:sldMk cId="1824035974" sldId="274"/>
        </pc:sldMkLst>
      </pc:sldChg>
    </pc:docChg>
  </pc:docChgLst>
  <pc:docChgLst>
    <pc:chgData name="Duncan Wallace" userId="S::wallacdu@tcd.ie::0c736025-ae64-453b-b0dc-967271438fb1" providerId="AD" clId="Web-{2860F17A-73CF-4275-BE29-9C5A26EE3228}"/>
    <pc:docChg chg="sldOrd">
      <pc:chgData name="Duncan Wallace" userId="S::wallacdu@tcd.ie::0c736025-ae64-453b-b0dc-967271438fb1" providerId="AD" clId="Web-{2860F17A-73CF-4275-BE29-9C5A26EE3228}" dt="2023-08-17T13:28:31.034" v="1"/>
      <pc:docMkLst>
        <pc:docMk/>
      </pc:docMkLst>
      <pc:sldChg chg="ord">
        <pc:chgData name="Duncan Wallace" userId="S::wallacdu@tcd.ie::0c736025-ae64-453b-b0dc-967271438fb1" providerId="AD" clId="Web-{2860F17A-73CF-4275-BE29-9C5A26EE3228}" dt="2023-08-17T13:28:31.034" v="1"/>
        <pc:sldMkLst>
          <pc:docMk/>
          <pc:sldMk cId="2671289325" sldId="271"/>
        </pc:sldMkLst>
      </pc:sldChg>
    </pc:docChg>
  </pc:docChgLst>
  <pc:docChgLst>
    <pc:chgData name="Augustina Vornehm" userId="S::avornehm@tcd.ie::6e65cf1f-1b4a-499e-8ac9-dd515b1dea66" providerId="AD" clId="Web-{59A3D77D-F1E6-9142-D44C-BEDD02675F77}"/>
    <pc:docChg chg="mod">
      <pc:chgData name="Augustina Vornehm" userId="S::avornehm@tcd.ie::6e65cf1f-1b4a-499e-8ac9-dd515b1dea66" providerId="AD" clId="Web-{59A3D77D-F1E6-9142-D44C-BEDD02675F77}" dt="2024-10-11T09:48:39.090" v="0"/>
      <pc:docMkLst>
        <pc:docMk/>
      </pc:docMkLst>
    </pc:docChg>
  </pc:docChgLst>
  <pc:docChgLst>
    <pc:chgData name="Ben North" userId="S::northb@tcd.ie::9500ebd4-dac3-4eeb-a9d4-f06b7d1c839c" providerId="AD" clId="Web-{A37288EE-74DA-C271-30D1-88D79F59F35C}"/>
    <pc:docChg chg="modSld">
      <pc:chgData name="Ben North" userId="S::northb@tcd.ie::9500ebd4-dac3-4eeb-a9d4-f06b7d1c839c" providerId="AD" clId="Web-{A37288EE-74DA-C271-30D1-88D79F59F35C}" dt="2024-11-25T10:38:16.194" v="27" actId="1076"/>
      <pc:docMkLst>
        <pc:docMk/>
      </pc:docMkLst>
      <pc:sldChg chg="addSp delSp modSp">
        <pc:chgData name="Ben North" userId="S::northb@tcd.ie::9500ebd4-dac3-4eeb-a9d4-f06b7d1c839c" providerId="AD" clId="Web-{A37288EE-74DA-C271-30D1-88D79F59F35C}" dt="2024-11-25T10:38:16.194" v="27" actId="1076"/>
        <pc:sldMkLst>
          <pc:docMk/>
          <pc:sldMk cId="854944070" sldId="270"/>
        </pc:sldMkLst>
        <pc:spChg chg="add del mod">
          <ac:chgData name="Ben North" userId="S::northb@tcd.ie::9500ebd4-dac3-4eeb-a9d4-f06b7d1c839c" providerId="AD" clId="Web-{A37288EE-74DA-C271-30D1-88D79F59F35C}" dt="2024-11-25T10:38:08.350" v="25"/>
          <ac:spMkLst>
            <pc:docMk/>
            <pc:sldMk cId="854944070" sldId="270"/>
            <ac:spMk id="6" creationId="{74D59460-8BFC-1B98-0F42-105E7A0B10C5}"/>
          </ac:spMkLst>
        </pc:spChg>
        <pc:spChg chg="add mod">
          <ac:chgData name="Ben North" userId="S::northb@tcd.ie::9500ebd4-dac3-4eeb-a9d4-f06b7d1c839c" providerId="AD" clId="Web-{A37288EE-74DA-C271-30D1-88D79F59F35C}" dt="2024-11-25T10:36:16.158" v="3" actId="1076"/>
          <ac:spMkLst>
            <pc:docMk/>
            <pc:sldMk cId="854944070" sldId="270"/>
            <ac:spMk id="8" creationId="{74D59460-8BFC-1B98-0F42-105E7A0B10C5}"/>
          </ac:spMkLst>
        </pc:spChg>
        <pc:spChg chg="add mod">
          <ac:chgData name="Ben North" userId="S::northb@tcd.ie::9500ebd4-dac3-4eeb-a9d4-f06b7d1c839c" providerId="AD" clId="Web-{A37288EE-74DA-C271-30D1-88D79F59F35C}" dt="2024-11-25T10:38:05.912" v="24" actId="20577"/>
          <ac:spMkLst>
            <pc:docMk/>
            <pc:sldMk cId="854944070" sldId="270"/>
            <ac:spMk id="11" creationId="{74D59460-8BFC-1B98-0F42-105E7A0B10C5}"/>
          </ac:spMkLst>
        </pc:spChg>
        <pc:spChg chg="add mod">
          <ac:chgData name="Ben North" userId="S::northb@tcd.ie::9500ebd4-dac3-4eeb-a9d4-f06b7d1c839c" providerId="AD" clId="Web-{A37288EE-74DA-C271-30D1-88D79F59F35C}" dt="2024-11-25T10:38:16.194" v="27" actId="1076"/>
          <ac:spMkLst>
            <pc:docMk/>
            <pc:sldMk cId="854944070" sldId="270"/>
            <ac:spMk id="12" creationId="{901ABC7A-9F05-8BD5-1FC3-2ACF299EE67A}"/>
          </ac:spMkLst>
        </pc:spChg>
      </pc:sldChg>
    </pc:docChg>
  </pc:docChgLst>
  <pc:docChgLst>
    <pc:chgData name="Ben North" userId="S::northb@tcd.ie::9500ebd4-dac3-4eeb-a9d4-f06b7d1c839c" providerId="AD" clId="Web-{CF1ED67B-BC71-DBBF-3D31-6564ED851572}"/>
    <pc:docChg chg="modSld">
      <pc:chgData name="Ben North" userId="S::northb@tcd.ie::9500ebd4-dac3-4eeb-a9d4-f06b7d1c839c" providerId="AD" clId="Web-{CF1ED67B-BC71-DBBF-3D31-6564ED851572}" dt="2024-11-14T17:17:24.960" v="83" actId="14100"/>
      <pc:docMkLst>
        <pc:docMk/>
      </pc:docMkLst>
      <pc:sldChg chg="delSp modSp">
        <pc:chgData name="Ben North" userId="S::northb@tcd.ie::9500ebd4-dac3-4eeb-a9d4-f06b7d1c839c" providerId="AD" clId="Web-{CF1ED67B-BC71-DBBF-3D31-6564ED851572}" dt="2024-11-14T16:55:43.355" v="3" actId="1076"/>
        <pc:sldMkLst>
          <pc:docMk/>
          <pc:sldMk cId="3452831472" sldId="258"/>
        </pc:sldMkLst>
        <pc:spChg chg="del">
          <ac:chgData name="Ben North" userId="S::northb@tcd.ie::9500ebd4-dac3-4eeb-a9d4-f06b7d1c839c" providerId="AD" clId="Web-{CF1ED67B-BC71-DBBF-3D31-6564ED851572}" dt="2024-11-14T16:55:30.183" v="1"/>
          <ac:spMkLst>
            <pc:docMk/>
            <pc:sldMk cId="3452831472" sldId="258"/>
            <ac:spMk id="3" creationId="{F0A6D072-A942-4684-FF7A-033175C2B780}"/>
          </ac:spMkLst>
        </pc:spChg>
        <pc:spChg chg="mod">
          <ac:chgData name="Ben North" userId="S::northb@tcd.ie::9500ebd4-dac3-4eeb-a9d4-f06b7d1c839c" providerId="AD" clId="Web-{CF1ED67B-BC71-DBBF-3D31-6564ED851572}" dt="2024-11-14T16:55:43.355" v="3" actId="1076"/>
          <ac:spMkLst>
            <pc:docMk/>
            <pc:sldMk cId="3452831472" sldId="258"/>
            <ac:spMk id="11" creationId="{7E063E30-5339-4B49-17D6-D803AE5B9CD6}"/>
          </ac:spMkLst>
        </pc:spChg>
        <pc:picChg chg="mod">
          <ac:chgData name="Ben North" userId="S::northb@tcd.ie::9500ebd4-dac3-4eeb-a9d4-f06b7d1c839c" providerId="AD" clId="Web-{CF1ED67B-BC71-DBBF-3D31-6564ED851572}" dt="2024-11-14T16:55:34.230" v="2" actId="1076"/>
          <ac:picMkLst>
            <pc:docMk/>
            <pc:sldMk cId="3452831472" sldId="258"/>
            <ac:picMk id="7" creationId="{708006A9-03DF-3B5C-5A44-CFF7921803C0}"/>
          </ac:picMkLst>
        </pc:picChg>
      </pc:sldChg>
      <pc:sldChg chg="modSp">
        <pc:chgData name="Ben North" userId="S::northb@tcd.ie::9500ebd4-dac3-4eeb-a9d4-f06b7d1c839c" providerId="AD" clId="Web-{CF1ED67B-BC71-DBBF-3D31-6564ED851572}" dt="2024-11-14T17:03:27.894" v="54" actId="20577"/>
        <pc:sldMkLst>
          <pc:docMk/>
          <pc:sldMk cId="1778438167" sldId="265"/>
        </pc:sldMkLst>
        <pc:spChg chg="mod">
          <ac:chgData name="Ben North" userId="S::northb@tcd.ie::9500ebd4-dac3-4eeb-a9d4-f06b7d1c839c" providerId="AD" clId="Web-{CF1ED67B-BC71-DBBF-3D31-6564ED851572}" dt="2024-11-14T17:03:27.894" v="54" actId="20577"/>
          <ac:spMkLst>
            <pc:docMk/>
            <pc:sldMk cId="1778438167" sldId="265"/>
            <ac:spMk id="4" creationId="{324489CB-FA16-84C7-4E79-5890E9C939CD}"/>
          </ac:spMkLst>
        </pc:spChg>
      </pc:sldChg>
      <pc:sldChg chg="modSp">
        <pc:chgData name="Ben North" userId="S::northb@tcd.ie::9500ebd4-dac3-4eeb-a9d4-f06b7d1c839c" providerId="AD" clId="Web-{CF1ED67B-BC71-DBBF-3D31-6564ED851572}" dt="2024-11-14T17:17:24.960" v="83" actId="14100"/>
        <pc:sldMkLst>
          <pc:docMk/>
          <pc:sldMk cId="2951462240" sldId="268"/>
        </pc:sldMkLst>
        <pc:spChg chg="mod">
          <ac:chgData name="Ben North" userId="S::northb@tcd.ie::9500ebd4-dac3-4eeb-a9d4-f06b7d1c839c" providerId="AD" clId="Web-{CF1ED67B-BC71-DBBF-3D31-6564ED851572}" dt="2024-11-14T17:17:24.960" v="83" actId="14100"/>
          <ac:spMkLst>
            <pc:docMk/>
            <pc:sldMk cId="2951462240" sldId="268"/>
            <ac:spMk id="4" creationId="{324489CB-FA16-84C7-4E79-5890E9C939CD}"/>
          </ac:spMkLst>
        </pc:spChg>
        <pc:spChg chg="mod">
          <ac:chgData name="Ben North" userId="S::northb@tcd.ie::9500ebd4-dac3-4eeb-a9d4-f06b7d1c839c" providerId="AD" clId="Web-{CF1ED67B-BC71-DBBF-3D31-6564ED851572}" dt="2024-11-14T17:04:31.442" v="81" actId="20577"/>
          <ac:spMkLst>
            <pc:docMk/>
            <pc:sldMk cId="2951462240" sldId="268"/>
            <ac:spMk id="6" creationId="{74090989-CB43-F09A-17EB-37B8F3FCA46E}"/>
          </ac:spMkLst>
        </pc:spChg>
      </pc:sldChg>
      <pc:sldChg chg="modSp">
        <pc:chgData name="Ben North" userId="S::northb@tcd.ie::9500ebd4-dac3-4eeb-a9d4-f06b7d1c839c" providerId="AD" clId="Web-{CF1ED67B-BC71-DBBF-3D31-6564ED851572}" dt="2024-11-14T16:59:39.423" v="28" actId="20577"/>
        <pc:sldMkLst>
          <pc:docMk/>
          <pc:sldMk cId="2671289325" sldId="271"/>
        </pc:sldMkLst>
        <pc:spChg chg="mod">
          <ac:chgData name="Ben North" userId="S::northb@tcd.ie::9500ebd4-dac3-4eeb-a9d4-f06b7d1c839c" providerId="AD" clId="Web-{CF1ED67B-BC71-DBBF-3D31-6564ED851572}" dt="2024-11-14T16:59:39.423" v="28" actId="20577"/>
          <ac:spMkLst>
            <pc:docMk/>
            <pc:sldMk cId="2671289325" sldId="271"/>
            <ac:spMk id="25" creationId="{5DF285AD-13EE-890D-5EA5-D0335B0CB81F}"/>
          </ac:spMkLst>
        </pc:spChg>
      </pc:sldChg>
      <pc:sldChg chg="modSp">
        <pc:chgData name="Ben North" userId="S::northb@tcd.ie::9500ebd4-dac3-4eeb-a9d4-f06b7d1c839c" providerId="AD" clId="Web-{CF1ED67B-BC71-DBBF-3D31-6564ED851572}" dt="2024-11-14T16:58:20.202" v="26" actId="20577"/>
        <pc:sldMkLst>
          <pc:docMk/>
          <pc:sldMk cId="1824035974" sldId="274"/>
        </pc:sldMkLst>
        <pc:spChg chg="mod">
          <ac:chgData name="Ben North" userId="S::northb@tcd.ie::9500ebd4-dac3-4eeb-a9d4-f06b7d1c839c" providerId="AD" clId="Web-{CF1ED67B-BC71-DBBF-3D31-6564ED851572}" dt="2024-11-14T16:58:20.202" v="26" actId="20577"/>
          <ac:spMkLst>
            <pc:docMk/>
            <pc:sldMk cId="1824035974" sldId="274"/>
            <ac:spMk id="4" creationId="{324489CB-FA16-84C7-4E79-5890E9C939CD}"/>
          </ac:spMkLst>
        </pc:spChg>
        <pc:picChg chg="mod">
          <ac:chgData name="Ben North" userId="S::northb@tcd.ie::9500ebd4-dac3-4eeb-a9d4-f06b7d1c839c" providerId="AD" clId="Web-{CF1ED67B-BC71-DBBF-3D31-6564ED851572}" dt="2024-11-14T16:57:57.467" v="20" actId="1076"/>
          <ac:picMkLst>
            <pc:docMk/>
            <pc:sldMk cId="1824035974" sldId="274"/>
            <ac:picMk id="19" creationId="{899264D9-6F59-646D-7B85-76715A246E5A}"/>
          </ac:picMkLst>
        </pc:picChg>
      </pc:sldChg>
      <pc:sldChg chg="modSp">
        <pc:chgData name="Ben North" userId="S::northb@tcd.ie::9500ebd4-dac3-4eeb-a9d4-f06b7d1c839c" providerId="AD" clId="Web-{CF1ED67B-BC71-DBBF-3D31-6564ED851572}" dt="2024-11-14T17:00:12.595" v="30" actId="20577"/>
        <pc:sldMkLst>
          <pc:docMk/>
          <pc:sldMk cId="3224040107" sldId="275"/>
        </pc:sldMkLst>
        <pc:spChg chg="mod">
          <ac:chgData name="Ben North" userId="S::northb@tcd.ie::9500ebd4-dac3-4eeb-a9d4-f06b7d1c839c" providerId="AD" clId="Web-{CF1ED67B-BC71-DBBF-3D31-6564ED851572}" dt="2024-11-14T17:00:12.595" v="30" actId="20577"/>
          <ac:spMkLst>
            <pc:docMk/>
            <pc:sldMk cId="3224040107" sldId="275"/>
            <ac:spMk id="24" creationId="{3B54247A-248E-B86A-603D-966AFD856337}"/>
          </ac:spMkLst>
        </pc:spChg>
      </pc:sldChg>
    </pc:docChg>
  </pc:docChgLst>
</pc:chgInfo>
</file>

<file path=ppt/comments/modernComment_10F_9F38A3ED.xml><?xml version="1.0" encoding="utf-8"?>
<p188:cmLst xmlns:a="http://schemas.openxmlformats.org/drawingml/2006/main" xmlns:r="http://schemas.openxmlformats.org/officeDocument/2006/relationships" xmlns:p188="http://schemas.microsoft.com/office/powerpoint/2018/8/main">
  <p188:cm id="{8018EDCE-A31E-4164-8CCA-F7AC3362E108}" authorId="{6BA33AA9-52F9-4661-B443-A86526537977}" created="2024-10-11T09:53:48.426">
    <ac:deMkLst xmlns:ac="http://schemas.microsoft.com/office/drawing/2013/main/command">
      <pc:docMk xmlns:pc="http://schemas.microsoft.com/office/powerpoint/2013/main/command"/>
      <pc:sldMk xmlns:pc="http://schemas.microsoft.com/office/powerpoint/2013/main/command" cId="2671289325" sldId="271"/>
      <ac:picMk id="4" creationId="{954C3CEF-8662-D483-063D-154D302C4B3F}"/>
    </ac:deMkLst>
    <p188:txBody>
      <a:bodyPr/>
      <a:lstStyle/>
      <a:p>
        <a:r>
          <a:rPr lang="en-US"/>
          <a:t>for me this video shows a snake, then a black screen in presenters mode</a:t>
        </a:r>
      </a:p>
    </p188:txBody>
  </p188:cm>
  <p188:cm id="{AF1937C3-D42F-4164-B749-85CAF548D6FA}" authorId="{6BA33AA9-52F9-4661-B443-A86526537977}" created="2024-10-11T09:54:15.708">
    <ac:deMkLst xmlns:ac="http://schemas.microsoft.com/office/drawing/2013/main/command">
      <pc:docMk xmlns:pc="http://schemas.microsoft.com/office/powerpoint/2013/main/command"/>
      <pc:sldMk xmlns:pc="http://schemas.microsoft.com/office/powerpoint/2013/main/command" cId="2671289325" sldId="271"/>
      <ac:spMk id="11" creationId="{381B6E5F-8FA2-D889-D280-A9538A4C5476}"/>
    </ac:deMkLst>
    <p188:txBody>
      <a:bodyPr/>
      <a:lstStyle/>
      <a:p>
        <a:r>
          <a:rPr lang="en-US"/>
          <a:t>maybe we should let teachers know what this code does, in case a kid asks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to the fourth of our lessons on Python and Pytch. Today we are going to see how to make use of something called a ‘Variable’ to add some flexibility to our game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480372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Complete Worksheet 3 with these – use copy and paste from the right-click mouse menu to put this into worksheet 3</a:t>
            </a:r>
          </a:p>
          <a:p>
            <a:endParaRPr lang="en-US" b="0"/>
          </a:p>
          <a:p>
            <a:r>
              <a:rPr lang="en-US" b="0"/>
              <a:t> ***you can take a screenshot of the stage by clicking the three-dots menu that is at the top right of the Pytch window (above the top-right corner of the stage) and selecting “Screenshot” on it; when you have your project running that is a way to grab the picture so that you can paste it into the worksheet if you are filling it out on a computer.***</a:t>
            </a:r>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will be the last slide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11</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IE" dirty="0"/>
              <a:t>We</a:t>
            </a:r>
            <a:r>
              <a:rPr lang="en-IE" noProof="0" dirty="0"/>
              <a:t> have </a:t>
            </a:r>
            <a:r>
              <a:rPr lang="en-IE" dirty="0"/>
              <a:t>already seen</a:t>
            </a:r>
            <a:r>
              <a:rPr lang="en-IE" noProof="0" dirty="0"/>
              <a:t> how to show some information on the stage – </a:t>
            </a:r>
            <a:r>
              <a:rPr lang="en-IE" dirty="0"/>
              <a:t>e.g., we</a:t>
            </a:r>
            <a:r>
              <a:rPr lang="en-IE" noProof="0" dirty="0"/>
              <a:t> can ”say” something and it appears. We’ve been “</a:t>
            </a:r>
            <a:r>
              <a:rPr lang="en-IE" dirty="0"/>
              <a:t>saying"</a:t>
            </a:r>
            <a:r>
              <a:rPr lang="en-IE" noProof="0" dirty="0"/>
              <a:t> things so that the user can see them. Sometimes we also ”say” things so that we can see what the program is doing, to help us track down errors (this is called debugging). We’ll talk more about debugging as we go 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So we saw this kind of script, which always shows the same thing. The text “hi” (in computing we call text like this, in quotes, a “string” by the way. I’ll use that word from now on).</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Today we’ll see how we can get a script to show different things, and even how to make the sprite </a:t>
            </a:r>
            <a:r>
              <a:rPr lang="en-IE" i="1" noProof="0" dirty="0"/>
              <a:t>do</a:t>
            </a:r>
            <a:r>
              <a:rPr lang="en-IE" i="0" noProof="0" dirty="0"/>
              <a:t> different things depending on things we calculate as the program runs.</a:t>
            </a:r>
            <a:endParaRPr lang="en-IE" noProof="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We can do calculations with numbers in Python. For example, we can add two numbers, or we can </a:t>
            </a:r>
            <a:r>
              <a:rPr lang="en-IE" dirty="0"/>
              <a:t>multiply</a:t>
            </a:r>
            <a:r>
              <a:rPr lang="en-IE" noProof="0" dirty="0"/>
              <a:t> (computers usually use the asterisk for this. If you’ve done something like spreadsheets then you’ve seen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a:defRPr/>
            </a:pPr>
            <a:r>
              <a:rPr lang="en-IE" noProof="0" dirty="0"/>
              <a:t>Look at this – just before the “</a:t>
            </a:r>
            <a:r>
              <a:rPr lang="en-IE" noProof="0" dirty="0" err="1"/>
              <a:t>say_for_seconds</a:t>
            </a:r>
            <a:r>
              <a:rPr lang="en-IE" noProof="0" dirty="0"/>
              <a:t>” there is a calculation.  Python will do this calculation, but you might think “what’s the point”. I want to be able to use the answer to that calculation later on. Maybe even calculate some more stuff based on it later? For now, I’d just like to ‘say’ </a:t>
            </a:r>
            <a:r>
              <a:rPr lang="en-IE" dirty="0"/>
              <a:t>or display </a:t>
            </a:r>
            <a:r>
              <a:rPr lang="en-IE" noProof="0" dirty="0"/>
              <a:t>it so we can see the answer.</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I can hang on to the answer for later use.</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dirty="0"/>
              <a:t>[Next Animation]</a:t>
            </a:r>
            <a:endParaRPr lang="en-IE" b="1"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I can give the answer a </a:t>
            </a:r>
            <a:r>
              <a:rPr lang="en-IE" i="1" noProof="0" dirty="0"/>
              <a:t>name</a:t>
            </a:r>
            <a:r>
              <a:rPr lang="en-IE" i="0" noProof="0" dirty="0"/>
              <a:t>, like this. If I use a name (we call it a </a:t>
            </a:r>
            <a:r>
              <a:rPr lang="en-IE" i="1" noProof="0" dirty="0"/>
              <a:t>variable</a:t>
            </a:r>
            <a:r>
              <a:rPr lang="en-IE" i="0" noProof="0" dirty="0"/>
              <a:t>, because we can change, or vary, the number in it at different times in the program), then I can record the result of the calculation in it. That’s what this line with the equals sign means. It means “make “</a:t>
            </a:r>
            <a:r>
              <a:rPr lang="en-IE" i="1" noProof="0" err="1"/>
              <a:t>myresult</a:t>
            </a:r>
            <a:r>
              <a:rPr lang="en-IE" i="0" noProof="0" dirty="0"/>
              <a:t>” equal the result of the calculation shown”</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dirty="0"/>
              <a:t>[Next Animation]</a:t>
            </a:r>
            <a:endParaRPr lang="en-IE" b="1"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0" noProof="0" dirty="0"/>
              <a:t>And once I have the result stored in the variable I can use it in a later command. The calculation only gets done one time, during the command that stores something in ‘</a:t>
            </a:r>
            <a:r>
              <a:rPr lang="en-IE" b="0" noProof="0" dirty="0" err="1"/>
              <a:t>myresult</a:t>
            </a:r>
            <a:r>
              <a:rPr lang="en-IE" b="0" noProof="0" dirty="0"/>
              <a:t>’, but I can ask for the number any time after that. And I can use it anywhere that a number is needed.</a:t>
            </a:r>
            <a:endParaRPr lang="en-IE" b="0" noProof="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930138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look at another example.</a:t>
            </a:r>
          </a:p>
          <a:p>
            <a:endParaRPr lang="en-US"/>
          </a:p>
          <a:p>
            <a:r>
              <a:rPr lang="en-US"/>
              <a:t>You can keep numbers in variables, and you can keep text (“strings”) in variables.</a:t>
            </a:r>
          </a:p>
          <a:p>
            <a:endParaRPr lang="en-US"/>
          </a:p>
          <a:p>
            <a:r>
              <a:rPr lang="en-US"/>
              <a:t>A line like “name equals value” stores the value in a variable with the name. The value from the right</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endParaRPr lang="en-US"/>
          </a:p>
          <a:p>
            <a:r>
              <a:rPr lang="en-US"/>
              <a:t>gets stored in the variable on the left.</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endParaRPr lang="en-US"/>
          </a:p>
          <a:p>
            <a:r>
              <a:rPr lang="en-US"/>
              <a:t>The names for variables are mostly up to you, although there are a few that are pre-made and have a meaning to Pytch (Costumes is one, for example). When you use a variable name on the left like this, if the variable wasn’t used before Python just creates it.  But if the variable </a:t>
            </a:r>
            <a:r>
              <a:rPr lang="en-US" i="1"/>
              <a:t>did</a:t>
            </a:r>
            <a:r>
              <a:rPr lang="en-US" i="0"/>
              <a:t> exist then what’s in it gets replaced. </a:t>
            </a:r>
          </a:p>
          <a:p>
            <a:endParaRPr lang="en-US" i="0"/>
          </a:p>
          <a:p>
            <a:r>
              <a:rPr lang="en-US" i="0"/>
              <a:t>You can even use a variable on both the left and the right, because Python works out the right hand side before it changes the left hand side. So in this example, I can take a variable called “</a:t>
            </a:r>
            <a:r>
              <a:rPr lang="en-US" i="0" err="1"/>
              <a:t>speech_bubble_text</a:t>
            </a:r>
            <a:r>
              <a:rPr lang="en-US" i="0"/>
              <a:t>” that has a string in it, and I can put more text onto the end of it. Or I can take a variable that has a number in it and I can say “change it so that it’s a slightly smaller number”.</a:t>
            </a:r>
          </a:p>
          <a:p>
            <a:endParaRPr lang="en-US" i="0"/>
          </a:p>
          <a:p>
            <a:r>
              <a:rPr lang="en-US" i="0"/>
              <a:t>When this command runs Python first works out the right hand side, which involves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r>
              <a:rPr lang="en-US" i="0"/>
              <a:t>Getting what’s already in the variable (see there, it has “hello there in it”)</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r>
              <a:rPr lang="en-US" i="0"/>
              <a:t>Or here, it has 2.0 in it</a:t>
            </a:r>
          </a:p>
          <a:p>
            <a:endParaRPr lang="en-US" i="0"/>
          </a:p>
          <a:p>
            <a:r>
              <a:rPr lang="en-US" i="0"/>
              <a:t>And then working out the final calculation  to make “hello there general Kenobi”, or 1.5. The result is put into the variable so that in later commands the right thing is there.</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4098060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You can also create variables in a loop, and actually this might help us see how updating variables works.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Look at this code, it calculates a random number and stores it in a variable. Then it uses the same variable in two different commands. The variable will store the same number both times – if we used ‘</a:t>
            </a:r>
            <a:r>
              <a:rPr lang="en-US" b="0" err="1"/>
              <a:t>random.randint</a:t>
            </a:r>
            <a:r>
              <a:rPr lang="en-US" b="0"/>
              <a:t>’ twice we’d likely get two different numbers.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We’ll do this over and over, in a loop. So when I run it…</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You can see – the snake says a number, then it moves. When it says a small number it moves a small amount, when it says a bigger number it moves more. The same number is being used in the say and in the </a:t>
            </a:r>
            <a:r>
              <a:rPr lang="en-US" b="0" err="1"/>
              <a:t>change_x</a:t>
            </a:r>
            <a:r>
              <a:rPr lang="en-US" b="0"/>
              <a:t>.</a:t>
            </a:r>
          </a:p>
          <a:p>
            <a:br>
              <a:rPr lang="en-US" b="0"/>
            </a:br>
            <a:r>
              <a:rPr lang="en-US" b="1"/>
              <a:t>[next animation]</a:t>
            </a:r>
            <a:endParaRPr lang="en-US" b="0"/>
          </a:p>
          <a:p>
            <a:endParaRPr lang="en-US" b="0"/>
          </a:p>
          <a:p>
            <a:r>
              <a:rPr lang="en-US" b="0"/>
              <a:t>One thing this is useful for is tracking down errors in our code! You can use ‘say’ to show what’s in a variable and see if it lines up with what you expected to be in there. If it doesn’t it might mean you have the wrong commands in your program. We call this job of tracking down and fixing mistakes “debugging”.</a:t>
            </a:r>
          </a:p>
          <a:p>
            <a:endParaRPr lang="en-US" b="0"/>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741362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err="1"/>
              <a:t>When</a:t>
            </a:r>
            <a:r>
              <a:rPr lang="it-IT"/>
              <a:t> </a:t>
            </a:r>
            <a:r>
              <a:rPr lang="it-IT" err="1"/>
              <a:t>we</a:t>
            </a:r>
            <a:r>
              <a:rPr lang="it-IT"/>
              <a:t> create a </a:t>
            </a:r>
            <a:r>
              <a:rPr lang="it-IT" err="1"/>
              <a:t>variable</a:t>
            </a:r>
            <a:r>
              <a:rPr lang="it-IT"/>
              <a:t> inside a Sprite </a:t>
            </a:r>
            <a:r>
              <a:rPr lang="it-IT" err="1"/>
              <a:t>then</a:t>
            </a:r>
            <a:r>
              <a:rPr lang="it-IT"/>
              <a:t> </a:t>
            </a:r>
            <a:r>
              <a:rPr lang="it-IT" err="1"/>
              <a:t>it</a:t>
            </a:r>
            <a:r>
              <a:rPr lang="en-IE" noProof="0"/>
              <a:t> “belongs” to the sprite, and we use “self” to show that.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0" noProof="0"/>
              <a:t>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endParaRPr lang="it-IT" b="1"/>
          </a:p>
          <a:p>
            <a:pPr marL="0" marR="0" lvl="0" indent="0" algn="l" defTabSz="914400" rtl="0" eaLnBrk="1" fontAlgn="auto" latinLnBrk="0" hangingPunct="1">
              <a:lnSpc>
                <a:spcPct val="100000"/>
              </a:lnSpc>
              <a:spcBef>
                <a:spcPts val="0"/>
              </a:spcBef>
              <a:spcAft>
                <a:spcPts val="0"/>
              </a:spcAft>
              <a:buClrTx/>
              <a:buSzTx/>
              <a:buFontTx/>
              <a:buNone/>
              <a:tabLst/>
              <a:defRPr/>
            </a:pPr>
            <a:endParaRPr lang="it-IT"/>
          </a:p>
          <a:p>
            <a:pPr marL="0" marR="0" lvl="0" indent="0" algn="l" defTabSz="914400" rtl="0" eaLnBrk="1" fontAlgn="auto" latinLnBrk="0" hangingPunct="1">
              <a:lnSpc>
                <a:spcPct val="100000"/>
              </a:lnSpc>
              <a:spcBef>
                <a:spcPts val="0"/>
              </a:spcBef>
              <a:spcAft>
                <a:spcPts val="0"/>
              </a:spcAft>
              <a:buClrTx/>
              <a:buSzTx/>
              <a:buFontTx/>
              <a:buNone/>
              <a:tabLst/>
              <a:defRPr/>
            </a:pPr>
            <a:r>
              <a:rPr lang="it-IT"/>
              <a:t>And </a:t>
            </a:r>
            <a:r>
              <a:rPr lang="it-IT" err="1"/>
              <a:t>here</a:t>
            </a:r>
            <a:r>
              <a:rPr lang="it-IT"/>
              <a:t>. </a:t>
            </a:r>
            <a:r>
              <a:rPr lang="it-IT" err="1"/>
              <a:t>If</a:t>
            </a:r>
            <a:r>
              <a:rPr lang="it-IT"/>
              <a:t> the </a:t>
            </a:r>
            <a:r>
              <a:rPr lang="it-IT" err="1"/>
              <a:t>variable</a:t>
            </a:r>
            <a:r>
              <a:rPr lang="it-IT"/>
              <a:t> </a:t>
            </a:r>
            <a:r>
              <a:rPr lang="it-IT" err="1"/>
              <a:t>is</a:t>
            </a:r>
            <a:r>
              <a:rPr lang="it-IT"/>
              <a:t> just part of one script </a:t>
            </a:r>
            <a:r>
              <a:rPr lang="it-IT" err="1"/>
              <a:t>we</a:t>
            </a:r>
            <a:r>
              <a:rPr lang="it-IT"/>
              <a:t> </a:t>
            </a:r>
            <a:r>
              <a:rPr lang="it-IT" err="1"/>
              <a:t>don’t</a:t>
            </a:r>
            <a:r>
              <a:rPr lang="it-IT"/>
              <a:t> </a:t>
            </a:r>
            <a:r>
              <a:rPr lang="it-IT" err="1"/>
              <a:t>need</a:t>
            </a:r>
            <a:r>
              <a:rPr lang="it-IT"/>
              <a:t> </a:t>
            </a:r>
            <a:r>
              <a:rPr lang="it-IT" err="1"/>
              <a:t>this</a:t>
            </a:r>
            <a:r>
              <a:rPr lang="it-IT"/>
              <a:t>, </a:t>
            </a:r>
            <a:r>
              <a:rPr lang="it-IT" err="1"/>
              <a:t>but</a:t>
            </a:r>
            <a:r>
              <a:rPr lang="it-IT"/>
              <a:t> </a:t>
            </a:r>
            <a:r>
              <a:rPr lang="it-IT" err="1"/>
              <a:t>then</a:t>
            </a:r>
            <a:r>
              <a:rPr lang="it-IT"/>
              <a:t> the </a:t>
            </a:r>
            <a:r>
              <a:rPr lang="it-IT" err="1"/>
              <a:t>variable</a:t>
            </a:r>
            <a:r>
              <a:rPr lang="it-IT"/>
              <a:t> </a:t>
            </a:r>
            <a:r>
              <a:rPr lang="it-IT" err="1"/>
              <a:t>is</a:t>
            </a:r>
            <a:r>
              <a:rPr lang="it-IT"/>
              <a:t> </a:t>
            </a:r>
            <a:r>
              <a:rPr lang="it-IT" err="1"/>
              <a:t>thrown</a:t>
            </a:r>
            <a:r>
              <a:rPr lang="it-IT"/>
              <a:t> </a:t>
            </a:r>
            <a:r>
              <a:rPr lang="it-IT" err="1"/>
              <a:t>away</a:t>
            </a:r>
            <a:r>
              <a:rPr lang="it-IT"/>
              <a:t> </a:t>
            </a:r>
            <a:r>
              <a:rPr lang="it-IT" err="1"/>
              <a:t>at</a:t>
            </a:r>
            <a:r>
              <a:rPr lang="it-IT"/>
              <a:t> the end of the script and made new, so </a:t>
            </a:r>
            <a:r>
              <a:rPr lang="it-IT" err="1"/>
              <a:t>it’s</a:t>
            </a:r>
            <a:r>
              <a:rPr lang="it-IT"/>
              <a:t> </a:t>
            </a:r>
            <a:r>
              <a:rPr lang="it-IT" err="1"/>
              <a:t>not</a:t>
            </a:r>
            <a:r>
              <a:rPr lang="it-IT"/>
              <a:t> </a:t>
            </a:r>
            <a:r>
              <a:rPr lang="it-IT" err="1"/>
              <a:t>as</a:t>
            </a:r>
            <a:r>
              <a:rPr lang="it-IT"/>
              <a:t> </a:t>
            </a:r>
            <a:r>
              <a:rPr lang="it-IT" err="1"/>
              <a:t>useful</a:t>
            </a:r>
            <a:r>
              <a:rPr lang="it-IT"/>
              <a:t>. </a:t>
            </a:r>
            <a:r>
              <a:rPr lang="it-IT" err="1"/>
              <a:t>Mostly</a:t>
            </a:r>
            <a:r>
              <a:rPr lang="it-IT"/>
              <a:t> </a:t>
            </a:r>
            <a:r>
              <a:rPr lang="it-IT" err="1"/>
              <a:t>we</a:t>
            </a:r>
            <a:r>
              <a:rPr lang="it-IT"/>
              <a:t> </a:t>
            </a:r>
            <a:r>
              <a:rPr lang="it-IT" err="1"/>
              <a:t>will</a:t>
            </a:r>
            <a:r>
              <a:rPr lang="it-IT"/>
              <a:t> work with </a:t>
            </a:r>
            <a:r>
              <a:rPr lang="it-IT" err="1"/>
              <a:t>sprite</a:t>
            </a:r>
            <a:r>
              <a:rPr lang="it-IT"/>
              <a:t> </a:t>
            </a:r>
            <a:r>
              <a:rPr lang="it-IT" err="1"/>
              <a:t>variables</a:t>
            </a:r>
            <a:r>
              <a:rPr lang="it-IT"/>
              <a:t> like </a:t>
            </a:r>
            <a:r>
              <a:rPr lang="it-IT" err="1"/>
              <a:t>this</a:t>
            </a:r>
            <a:r>
              <a:rPr lang="it-IT"/>
              <a: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899387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 time to do an exercise.</a:t>
            </a:r>
            <a:endParaRPr lang="en-US" b="0" dirty="0"/>
          </a:p>
          <a:p>
            <a:endParaRPr lang="en-US" b="0"/>
          </a:p>
          <a:p>
            <a:r>
              <a:rPr lang="en-US" b="0" dirty="0"/>
              <a:t>Get a sheet of paper. The code on the right is new – it’s based on the code we </a:t>
            </a:r>
            <a:r>
              <a:rPr lang="en-US" dirty="0"/>
              <a:t>wrote last</a:t>
            </a:r>
            <a:r>
              <a:rPr lang="en-US" b="0" dirty="0"/>
              <a:t> week, but I’ve added variables. To help you see what it does I have put the old code on the left here, just as an example.</a:t>
            </a:r>
            <a:endParaRPr lang="en-US" b="0" dirty="0">
              <a:cs typeface="Calibri"/>
            </a:endParaRPr>
          </a:p>
          <a:p>
            <a:endParaRPr lang="en-US" dirty="0"/>
          </a:p>
          <a:p>
            <a:r>
              <a:rPr lang="en-US" b="1" dirty="0"/>
              <a:t>[next animation]</a:t>
            </a:r>
            <a:endParaRPr lang="en-US" b="1" dirty="0">
              <a:cs typeface="Calibri"/>
            </a:endParaRPr>
          </a:p>
          <a:p>
            <a:endParaRPr lang="en-US" b="1" dirty="0"/>
          </a:p>
          <a:p>
            <a:r>
              <a:rPr lang="en-US" b="0" dirty="0"/>
              <a:t>Write down on your sheet what you expect this code on the right to do. I’ve highlighted the new variable code in green.</a:t>
            </a:r>
            <a:endParaRPr lang="en-US" b="0" dirty="0">
              <a:cs typeface="Calibri"/>
            </a:endParaRPr>
          </a:p>
          <a:p>
            <a:endParaRPr lang="en-US" b="0"/>
          </a:p>
          <a:p>
            <a:r>
              <a:rPr lang="en-US" b="0" dirty="0"/>
              <a:t>We’ll take a few minutes, discuss it, and write down what you think will happen. If the user has to do something to make anything happen, then write that down too.</a:t>
            </a:r>
            <a:endParaRPr lang="en-US" b="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1498142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So you are free to experiment! You can’t break anything by doing this, Pytch is set up so that your project doesn’t affect anything on the computer.</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2843439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8" name="Rectangle 7">
            <a:extLst>
              <a:ext uri="{FF2B5EF4-FFF2-40B4-BE49-F238E27FC236}">
                <a16:creationId xmlns:a16="http://schemas.microsoft.com/office/drawing/2014/main" id="{20961903-A85B-7C5F-916E-EEF599FCD468}"/>
              </a:ext>
            </a:extLst>
          </p:cNvPr>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itle 1">
            <a:extLst>
              <a:ext uri="{FF2B5EF4-FFF2-40B4-BE49-F238E27FC236}">
                <a16:creationId xmlns:a16="http://schemas.microsoft.com/office/drawing/2014/main" id="{67ADEC6A-5F88-37FA-32B1-144E8E863165}"/>
              </a:ext>
            </a:extLst>
          </p:cNvPr>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10" name="Subtitle 2">
            <a:extLst>
              <a:ext uri="{FF2B5EF4-FFF2-40B4-BE49-F238E27FC236}">
                <a16:creationId xmlns:a16="http://schemas.microsoft.com/office/drawing/2014/main" id="{158508F8-2131-0CA6-F25B-CD84160997FA}"/>
              </a:ext>
            </a:extLst>
          </p:cNvPr>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2" name="Text Placeholder 10">
            <a:extLst>
              <a:ext uri="{FF2B5EF4-FFF2-40B4-BE49-F238E27FC236}">
                <a16:creationId xmlns:a16="http://schemas.microsoft.com/office/drawing/2014/main" id="{FDFC91A9-3A9E-77A7-99FE-93B8D6FF18E7}"/>
              </a:ext>
            </a:extLst>
          </p:cNvPr>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pic>
        <p:nvPicPr>
          <p:cNvPr id="14" name="Picture 13">
            <a:extLst>
              <a:ext uri="{FF2B5EF4-FFF2-40B4-BE49-F238E27FC236}">
                <a16:creationId xmlns:a16="http://schemas.microsoft.com/office/drawing/2014/main" id="{69B7524E-7593-DD3C-AE04-BB16ECEB1360}"/>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16" name="Picture 15">
            <a:extLst>
              <a:ext uri="{FF2B5EF4-FFF2-40B4-BE49-F238E27FC236}">
                <a16:creationId xmlns:a16="http://schemas.microsoft.com/office/drawing/2014/main" id="{EB41D78B-D98F-D261-191B-8B60B2E24F64}"/>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17" name="Picture 16" descr="TCD_White.png">
            <a:extLst>
              <a:ext uri="{FF2B5EF4-FFF2-40B4-BE49-F238E27FC236}">
                <a16:creationId xmlns:a16="http://schemas.microsoft.com/office/drawing/2014/main" id="{F294CB0A-2813-EFDD-BA8F-8D8BA9807CC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18" name="Picture 17" descr="A black background with blue and green text&#10;&#10;Description automatically generated">
            <a:extLst>
              <a:ext uri="{FF2B5EF4-FFF2-40B4-BE49-F238E27FC236}">
                <a16:creationId xmlns:a16="http://schemas.microsoft.com/office/drawing/2014/main" id="{0B380101-907F-882C-AE83-99397E2A9796}"/>
              </a:ext>
            </a:extLst>
          </p:cNvPr>
          <p:cNvPicPr>
            <a:picLocks noChangeAspect="1"/>
          </p:cNvPicPr>
          <p:nvPr userDrawn="1"/>
        </p:nvPicPr>
        <p:blipFill>
          <a:blip r:embed="rId5"/>
          <a:stretch>
            <a:fillRect/>
          </a:stretch>
        </p:blipFill>
        <p:spPr>
          <a:xfrm>
            <a:off x="251308" y="5691656"/>
            <a:ext cx="2503486" cy="612386"/>
          </a:xfrm>
          <a:prstGeom prst="rect">
            <a:avLst/>
          </a:prstGeom>
        </p:spPr>
      </p:pic>
      <p:pic>
        <p:nvPicPr>
          <p:cNvPr id="19" name="Picture 18" descr="A black background with white text&#10;&#10;Description automatically generated">
            <a:extLst>
              <a:ext uri="{FF2B5EF4-FFF2-40B4-BE49-F238E27FC236}">
                <a16:creationId xmlns:a16="http://schemas.microsoft.com/office/drawing/2014/main" id="{80C88554-0A2F-BCCE-FAA6-6B5D8031A865}"/>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20" name="Picture 19" descr="A white arrow with blue text&#10;&#10;Description automatically generated">
            <a:extLst>
              <a:ext uri="{FF2B5EF4-FFF2-40B4-BE49-F238E27FC236}">
                <a16:creationId xmlns:a16="http://schemas.microsoft.com/office/drawing/2014/main" id="{19BC0621-AA98-8938-7A81-52A77834D081}"/>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11/28/2024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8.xml"/><Relationship Id="rId7" Type="http://schemas.openxmlformats.org/officeDocument/2006/relationships/image" Target="../media/image6.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5.png"/><Relationship Id="rId5" Type="http://schemas.microsoft.com/office/2018/10/relationships/comments" Target="../comments/modernComment_10F_9F38A3ED.xml"/><Relationship Id="rId4" Type="http://schemas.openxmlformats.org/officeDocument/2006/relationships/notesSlide" Target="../notesSlides/notesSlide5.xml"/><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6.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hyperlink" Target="https://pytch.org/app/lesson/sbys/4" TargetMode="Externa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hyperlink" Target="https://pytch.org/app/lesson/sbys/4"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878580" y="3417983"/>
            <a:ext cx="4389120" cy="554851"/>
          </a:xfrm>
        </p:spPr>
        <p:txBody>
          <a:bodyPr>
            <a:normAutofit fontScale="90000"/>
          </a:bodyPr>
          <a:lstStyle/>
          <a:p>
            <a:r>
              <a:rPr lang="en-IE"/>
              <a:t>Lesson 4</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4294967295"/>
          </p:nvPr>
        </p:nvSpPr>
        <p:spPr>
          <a:xfrm>
            <a:off x="3878580" y="4142394"/>
            <a:ext cx="4155440" cy="361800"/>
          </a:xfrm>
        </p:spPr>
        <p:txBody>
          <a:bodyPr>
            <a:noAutofit/>
          </a:bodyPr>
          <a:lstStyle/>
          <a:p>
            <a:pPr marL="0" indent="0">
              <a:lnSpc>
                <a:spcPct val="110000"/>
              </a:lnSpc>
              <a:buNone/>
            </a:pPr>
            <a:r>
              <a:rPr lang="en-IE" sz="1800">
                <a:solidFill>
                  <a:schemeClr val="accent2"/>
                </a:solidFill>
              </a:rPr>
              <a:t>The “Chase Game”: introducing Variables</a:t>
            </a:r>
          </a:p>
        </p:txBody>
      </p:sp>
      <p:sp>
        <p:nvSpPr>
          <p:cNvPr id="5" name="Text Placeholder 22">
            <a:extLst>
              <a:ext uri="{FF2B5EF4-FFF2-40B4-BE49-F238E27FC236}">
                <a16:creationId xmlns:a16="http://schemas.microsoft.com/office/drawing/2014/main" id="{553925DD-10AD-8605-EC87-753FA95DD958}"/>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B1C91A6D-E438-F12D-1345-FB473F287443}"/>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82271" y="77524"/>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2270" y="1137305"/>
            <a:ext cx="10827457" cy="2186817"/>
          </a:xfrm>
        </p:spPr>
        <p:txBody>
          <a:bodyPr vert="horz" lIns="91440" tIns="45720" rIns="91440" bIns="45720" rtlCol="0" anchor="t">
            <a:normAutofit/>
          </a:bodyPr>
          <a:lstStyle/>
          <a:p>
            <a:pPr marL="0" indent="0">
              <a:buNone/>
            </a:pPr>
            <a:r>
              <a:rPr lang="en-IE" dirty="0"/>
              <a:t>Work in pairs on these two activities: </a:t>
            </a:r>
          </a:p>
          <a:p>
            <a:pPr marL="457200" indent="-457200">
              <a:buAutoNum type="arabicPeriod"/>
            </a:pPr>
            <a:r>
              <a:rPr lang="en-IE" sz="2100" dirty="0"/>
              <a:t>Add a feature so you can change the speed of the bird. E.g., add a script that increases the speed when you press 'f'. Add a script that will reset the Bird's speed to 3 when 'r' is pressed.</a:t>
            </a:r>
            <a:r>
              <a:rPr lang="en-IE" sz="2100" dirty="0">
                <a:latin typeface="Calibri" panose="020F0502020204030204"/>
              </a:rPr>
              <a:t>  (</a:t>
            </a:r>
            <a:r>
              <a:rPr kumimoji="0" lang="en-IE" sz="1800" b="0" i="0" u="none" strike="noStrike" kern="1200" cap="none" spc="0" normalizeH="0" baseline="0" noProof="0" dirty="0">
                <a:ln>
                  <a:noFill/>
                </a:ln>
                <a:solidFill>
                  <a:srgbClr val="005EAE"/>
                </a:solidFill>
                <a:effectLst/>
                <a:uLnTx/>
                <a:uFillTx/>
                <a:latin typeface="Calibri" panose="020F0502020204030204"/>
                <a:ea typeface="+mn-ea"/>
                <a:cs typeface="+mn-cs"/>
              </a:rPr>
              <a:t>To increase the speed</a:t>
            </a:r>
            <a:r>
              <a:rPr lang="en-IE" sz="1800" dirty="0">
                <a:solidFill>
                  <a:srgbClr val="005EAE"/>
                </a:solidFill>
                <a:latin typeface="Calibri" panose="020F0502020204030204"/>
              </a:rPr>
              <a:t>,</a:t>
            </a:r>
            <a:r>
              <a:rPr kumimoji="0" lang="en-IE" sz="1800" b="0" i="0" u="none" strike="noStrike" kern="1200" cap="none" spc="0" normalizeH="0" baseline="0" noProof="0" dirty="0">
                <a:ln>
                  <a:noFill/>
                </a:ln>
                <a:solidFill>
                  <a:srgbClr val="005EAE"/>
                </a:solidFill>
                <a:effectLst/>
                <a:uLnTx/>
                <a:uFillTx/>
                <a:latin typeface="Calibri" panose="020F0502020204030204"/>
                <a:ea typeface="+mn-ea"/>
                <a:cs typeface="+mn-cs"/>
              </a:rPr>
              <a:t> you can use </a:t>
            </a:r>
            <a:r>
              <a:rPr lang="en-IE" sz="1800" dirty="0">
                <a:solidFill>
                  <a:srgbClr val="005EAE"/>
                </a:solidFill>
                <a:latin typeface="Calibri" panose="020F0502020204030204"/>
              </a:rPr>
              <a:t>the</a:t>
            </a:r>
            <a:r>
              <a:rPr kumimoji="0" lang="en-IE" sz="1800" b="0" i="0" u="none" strike="noStrike" kern="1200" cap="none" spc="0" normalizeH="0" baseline="0" noProof="0" dirty="0">
                <a:ln>
                  <a:noFill/>
                </a:ln>
                <a:solidFill>
                  <a:srgbClr val="005EAE"/>
                </a:solidFill>
                <a:effectLst/>
                <a:uLnTx/>
                <a:uFillTx/>
                <a:latin typeface="Calibri" panose="020F0502020204030204"/>
                <a:ea typeface="+mn-ea"/>
                <a:cs typeface="+mn-cs"/>
              </a:rPr>
              <a:t> calculation </a:t>
            </a:r>
            <a:r>
              <a:rPr kumimoji="0" lang="en-IE" sz="1600" b="0" i="0" u="none" strike="noStrike" kern="1200" cap="none" spc="0" normalizeH="0" baseline="0" noProof="0" dirty="0" err="1">
                <a:ln>
                  <a:noFill/>
                </a:ln>
                <a:solidFill>
                  <a:srgbClr val="005EAE"/>
                </a:solidFill>
                <a:effectLst/>
                <a:uLnTx/>
                <a:uFillTx/>
                <a:latin typeface="Courier New"/>
                <a:cs typeface="Courier New"/>
              </a:rPr>
              <a:t>self.speed</a:t>
            </a:r>
            <a:r>
              <a:rPr kumimoji="0" lang="en-IE" sz="1600" b="0" i="0" u="none" strike="noStrike" kern="1200" cap="none" spc="0" normalizeH="0" baseline="0" noProof="0" dirty="0">
                <a:ln>
                  <a:noFill/>
                </a:ln>
                <a:solidFill>
                  <a:srgbClr val="005EAE"/>
                </a:solidFill>
                <a:effectLst/>
                <a:uLnTx/>
                <a:uFillTx/>
                <a:latin typeface="Courier New"/>
                <a:cs typeface="Courier New"/>
              </a:rPr>
              <a:t> = </a:t>
            </a:r>
            <a:r>
              <a:rPr kumimoji="0" lang="en-IE" sz="1600" b="0" i="0" u="none" strike="noStrike" kern="1200" cap="none" spc="0" normalizeH="0" baseline="0" noProof="0" dirty="0" err="1">
                <a:ln>
                  <a:noFill/>
                </a:ln>
                <a:solidFill>
                  <a:srgbClr val="005EAE"/>
                </a:solidFill>
                <a:effectLst/>
                <a:uLnTx/>
                <a:uFillTx/>
                <a:latin typeface="Courier New"/>
                <a:cs typeface="Courier New"/>
              </a:rPr>
              <a:t>self.speed</a:t>
            </a:r>
            <a:r>
              <a:rPr lang="en-IE" sz="1600" dirty="0">
                <a:solidFill>
                  <a:srgbClr val="005EAE"/>
                </a:solidFill>
                <a:latin typeface="Courier New"/>
                <a:cs typeface="Courier New"/>
              </a:rPr>
              <a:t> + </a:t>
            </a:r>
            <a:r>
              <a:rPr lang="en-IE" sz="1600" dirty="0">
                <a:latin typeface="Courier New"/>
                <a:cs typeface="Courier New"/>
              </a:rPr>
              <a:t>1</a:t>
            </a:r>
            <a:r>
              <a:rPr lang="en-IE" sz="2100" dirty="0">
                <a:latin typeface="Calibri" panose="020F0502020204030204"/>
                <a:cs typeface="Calibri"/>
              </a:rPr>
              <a:t>)</a:t>
            </a:r>
          </a:p>
          <a:p>
            <a:pPr marL="457200" indent="-457200">
              <a:buAutoNum type="arabicPeriod"/>
            </a:pPr>
            <a:r>
              <a:rPr lang="en-IE" sz="2100" dirty="0"/>
              <a:t>Can you create a </a:t>
            </a:r>
            <a:r>
              <a:rPr lang="en-IE" sz="2100" i="1" dirty="0"/>
              <a:t>new</a:t>
            </a:r>
            <a:r>
              <a:rPr lang="en-IE" sz="2100" dirty="0"/>
              <a:t> second variable that allows the bird to have different speeds for up-and-down movement and side-to-side movement?</a:t>
            </a:r>
            <a:endParaRPr lang="en-IE" sz="2100" dirty="0">
              <a:cs typeface="Calibri"/>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82271" y="3769486"/>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2272" y="4241792"/>
            <a:ext cx="10827458" cy="175102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900" dirty="0"/>
              <a:t>Finished early? Let’s learn some debugging skills for your code: you can use the Python function “print(value)”, to ask Python to tell you the value.  </a:t>
            </a:r>
            <a:r>
              <a:rPr lang="en-IE" sz="1900" dirty="0" err="1"/>
              <a:t>Pytch</a:t>
            </a:r>
            <a:r>
              <a:rPr lang="en-IE" sz="1900" dirty="0"/>
              <a:t> will show you what has been printed in the “Output” window, which is a tab under the coding area.</a:t>
            </a:r>
          </a:p>
          <a:p>
            <a:pPr marL="800100" indent="0">
              <a:buNone/>
            </a:pPr>
            <a:r>
              <a:rPr lang="en-IE" sz="1900" dirty="0"/>
              <a:t>Print the new values of the horizontal and vertical speeds whenever your program changes</a:t>
            </a:r>
            <a:r>
              <a:rPr lang="en-IE" sz="1900" dirty="0">
                <a:latin typeface="Calibri" panose="020F0502020204030204"/>
              </a:rPr>
              <a:t> them.</a:t>
            </a:r>
            <a:endParaRPr lang="en-IE" sz="1600" dirty="0">
              <a:cs typeface="Calibri" panose="020F0502020204030204"/>
            </a:endParaRPr>
          </a:p>
          <a:p>
            <a:pPr marL="800100" indent="0">
              <a:buNone/>
            </a:pPr>
            <a:r>
              <a:rPr lang="en-IE" sz="1900" dirty="0"/>
              <a:t>Test other values for the amount by which you increase the bird's speed.</a:t>
            </a:r>
            <a:endParaRPr lang="en-IE" sz="1900" dirty="0">
              <a:cs typeface="Calibri"/>
            </a:endParaRPr>
          </a:p>
          <a:p>
            <a:pPr marL="0" indent="0">
              <a:buFont typeface="Arial" panose="020B0604020202020204" pitchFamily="34" charset="0"/>
              <a:buNone/>
            </a:pPr>
            <a:endParaRPr lang="en-IE">
              <a:highlight>
                <a:srgbClr val="FFFF00"/>
              </a:highlight>
            </a:endParaRPr>
          </a:p>
        </p:txBody>
      </p:sp>
      <p:pic>
        <p:nvPicPr>
          <p:cNvPr id="15" name="Picture 14" descr="A blue arrow with white arrows&#10;&#10;Description automatically generated">
            <a:extLst>
              <a:ext uri="{FF2B5EF4-FFF2-40B4-BE49-F238E27FC236}">
                <a16:creationId xmlns:a16="http://schemas.microsoft.com/office/drawing/2014/main" id="{4D686AB2-288E-E0EB-C996-BDF99D6E6F18}"/>
              </a:ext>
            </a:extLst>
          </p:cNvPr>
          <p:cNvPicPr>
            <a:picLocks noChangeAspect="1"/>
          </p:cNvPicPr>
          <p:nvPr/>
        </p:nvPicPr>
        <p:blipFill>
          <a:blip r:embed="rId3"/>
          <a:stretch>
            <a:fillRect/>
          </a:stretch>
        </p:blipFill>
        <p:spPr>
          <a:xfrm>
            <a:off x="865358" y="5251799"/>
            <a:ext cx="631731" cy="631731"/>
          </a:xfrm>
          <a:prstGeom prst="rect">
            <a:avLst/>
          </a:prstGeom>
        </p:spPr>
      </p:pic>
      <p:grpSp>
        <p:nvGrpSpPr>
          <p:cNvPr id="3" name="Group 2">
            <a:extLst>
              <a:ext uri="{FF2B5EF4-FFF2-40B4-BE49-F238E27FC236}">
                <a16:creationId xmlns:a16="http://schemas.microsoft.com/office/drawing/2014/main" id="{B19D35D5-9F89-1C90-1D33-BB852CC22D56}"/>
              </a:ext>
            </a:extLst>
          </p:cNvPr>
          <p:cNvGrpSpPr/>
          <p:nvPr/>
        </p:nvGrpSpPr>
        <p:grpSpPr>
          <a:xfrm>
            <a:off x="10233498" y="0"/>
            <a:ext cx="1958502" cy="657901"/>
            <a:chOff x="10233498" y="0"/>
            <a:chExt cx="1958502" cy="657901"/>
          </a:xfrm>
        </p:grpSpPr>
        <p:sp>
          <p:nvSpPr>
            <p:cNvPr id="7" name="Rectangle 6">
              <a:extLst>
                <a:ext uri="{FF2B5EF4-FFF2-40B4-BE49-F238E27FC236}">
                  <a16:creationId xmlns:a16="http://schemas.microsoft.com/office/drawing/2014/main" id="{358CCB62-0D9A-C459-505F-A8BC6814959D}"/>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B0F51EF-039F-F902-8069-EEF63B9C9E12}"/>
                </a:ext>
              </a:extLst>
            </p:cNvPr>
            <p:cNvPicPr>
              <a:picLocks noChangeAspect="1"/>
            </p:cNvPicPr>
            <p:nvPr/>
          </p:nvPicPr>
          <p:blipFill>
            <a:blip r:embed="rId4"/>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727A6D14-A20A-C419-C727-3F18B2AB07AB}"/>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pic>
        <p:nvPicPr>
          <p:cNvPr id="10" name="Picture 9" descr="A white arrow with blue text&#10;&#10;Description automatically generated">
            <a:extLst>
              <a:ext uri="{FF2B5EF4-FFF2-40B4-BE49-F238E27FC236}">
                <a16:creationId xmlns:a16="http://schemas.microsoft.com/office/drawing/2014/main" id="{64330CC2-EA2C-3C33-D614-E098D854DDD4}"/>
              </a:ext>
            </a:extLst>
          </p:cNvPr>
          <p:cNvPicPr>
            <a:picLocks noChangeAspect="1"/>
          </p:cNvPicPr>
          <p:nvPr/>
        </p:nvPicPr>
        <p:blipFill>
          <a:blip r:embed="rId5"/>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951462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Python Variables</a:t>
            </a:r>
          </a:p>
          <a:p>
            <a:pPr marL="457200" indent="-457200">
              <a:buAutoNum type="arabicPeriod"/>
            </a:pPr>
            <a:r>
              <a:rPr lang="en-IE"/>
              <a:t>Learned how to make programs use variables</a:t>
            </a:r>
          </a:p>
          <a:p>
            <a:pPr marL="457200" indent="-457200">
              <a:buAutoNum type="arabicPeriod"/>
            </a:pPr>
            <a:r>
              <a:rPr lang="en-IE"/>
              <a:t>Learned how to change program behaviour by calculating new values for variables</a:t>
            </a:r>
          </a:p>
          <a:p>
            <a:pPr marL="0" indent="0">
              <a:buNone/>
            </a:pPr>
            <a:endParaRPr lang="en-IE"/>
          </a:p>
          <a:p>
            <a:pPr marL="0" indent="0">
              <a:buNone/>
            </a:pPr>
            <a:r>
              <a:rPr lang="en-IE"/>
              <a:t>In the next lesson we will learn more about Python and finish off our “Chase Game” project.</a:t>
            </a:r>
          </a:p>
        </p:txBody>
      </p:sp>
      <p:pic>
        <p:nvPicPr>
          <p:cNvPr id="3" name="Picture 2" descr="A white arrow with blue text&#10;&#10;Description automatically generated">
            <a:extLst>
              <a:ext uri="{FF2B5EF4-FFF2-40B4-BE49-F238E27FC236}">
                <a16:creationId xmlns:a16="http://schemas.microsoft.com/office/drawing/2014/main" id="{E3A7AC2A-D3F9-6CC2-5152-CF3B7AD21C12}"/>
              </a:ext>
            </a:extLst>
          </p:cNvPr>
          <p:cNvPicPr>
            <a:picLocks noChangeAspect="1"/>
          </p:cNvPicPr>
          <p:nvPr/>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495961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Description automatically generated">
            <a:extLst>
              <a:ext uri="{FF2B5EF4-FFF2-40B4-BE49-F238E27FC236}">
                <a16:creationId xmlns:a16="http://schemas.microsoft.com/office/drawing/2014/main" id="{1E0D9DA4-57BF-3CB9-236C-5254FB67638D}"/>
              </a:ext>
            </a:extLst>
          </p:cNvPr>
          <p:cNvPicPr>
            <a:picLocks noChangeAspect="1"/>
          </p:cNvPicPr>
          <p:nvPr/>
        </p:nvPicPr>
        <p:blipFill>
          <a:blip r:embed="rId3"/>
          <a:stretch>
            <a:fillRect/>
          </a:stretch>
        </p:blipFill>
        <p:spPr>
          <a:xfrm>
            <a:off x="685800" y="3099333"/>
            <a:ext cx="4045688" cy="2912896"/>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dirty="0"/>
              <a:t>Python Variables — 1</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8"/>
            <a:ext cx="11145380" cy="1655643"/>
          </a:xfrm>
        </p:spPr>
        <p:txBody>
          <a:bodyPr vert="horz" lIns="91440" tIns="45720" rIns="91440" bIns="45720" rtlCol="0" anchor="t">
            <a:normAutofit/>
          </a:bodyPr>
          <a:lstStyle/>
          <a:p>
            <a:pPr marL="0" indent="0">
              <a:buNone/>
            </a:pPr>
            <a:r>
              <a:rPr lang="en-US" sz="2100"/>
              <a:t>You can output information to the screen in Python. This is typically used for two purposes</a:t>
            </a:r>
          </a:p>
          <a:p>
            <a:pPr marL="457200" indent="-457200">
              <a:buAutoNum type="arabicPeriod"/>
            </a:pPr>
            <a:r>
              <a:rPr lang="en-US" sz="2100"/>
              <a:t>Users of a computer program</a:t>
            </a:r>
            <a:endParaRPr lang="en-US" sz="2100">
              <a:cs typeface="Calibri"/>
            </a:endParaRPr>
          </a:p>
          <a:p>
            <a:pPr marL="457200" indent="-457200">
              <a:buAutoNum type="arabicPeriod"/>
            </a:pPr>
            <a:r>
              <a:rPr lang="en-US" sz="2100"/>
              <a:t>Programmers for debugging purposes</a:t>
            </a:r>
            <a:endParaRPr lang="en-IE" sz="2100"/>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4"/>
          <a:stretch>
            <a:fillRect/>
          </a:stretch>
        </p:blipFill>
        <p:spPr>
          <a:xfrm>
            <a:off x="9698445" y="5450245"/>
            <a:ext cx="2816766" cy="1992131"/>
          </a:xfrm>
          <a:prstGeom prst="rect">
            <a:avLst/>
          </a:prstGeom>
        </p:spPr>
      </p:pic>
      <p:pic>
        <p:nvPicPr>
          <p:cNvPr id="7" name="Picture 6">
            <a:extLst>
              <a:ext uri="{FF2B5EF4-FFF2-40B4-BE49-F238E27FC236}">
                <a16:creationId xmlns:a16="http://schemas.microsoft.com/office/drawing/2014/main" id="{708006A9-03DF-3B5C-5A44-CFF7921803C0}"/>
              </a:ext>
            </a:extLst>
          </p:cNvPr>
          <p:cNvPicPr>
            <a:picLocks noChangeAspect="1"/>
          </p:cNvPicPr>
          <p:nvPr/>
        </p:nvPicPr>
        <p:blipFill>
          <a:blip r:embed="rId5"/>
          <a:stretch>
            <a:fillRect/>
          </a:stretch>
        </p:blipFill>
        <p:spPr>
          <a:xfrm>
            <a:off x="7911656" y="1661608"/>
            <a:ext cx="3775554" cy="3213055"/>
          </a:xfrm>
          <a:prstGeom prst="rect">
            <a:avLst/>
          </a:prstGeom>
          <a:ln w="19050">
            <a:solidFill>
              <a:schemeClr val="tx1"/>
            </a:solidFill>
            <a:prstDash val="sysDot"/>
          </a:ln>
        </p:spPr>
      </p:pic>
      <p:sp>
        <p:nvSpPr>
          <p:cNvPr id="11" name="Text Placeholder 3">
            <a:extLst>
              <a:ext uri="{FF2B5EF4-FFF2-40B4-BE49-F238E27FC236}">
                <a16:creationId xmlns:a16="http://schemas.microsoft.com/office/drawing/2014/main" id="{7E063E30-5339-4B49-17D6-D803AE5B9CD6}"/>
              </a:ext>
            </a:extLst>
          </p:cNvPr>
          <p:cNvSpPr txBox="1">
            <a:spLocks/>
          </p:cNvSpPr>
          <p:nvPr/>
        </p:nvSpPr>
        <p:spPr>
          <a:xfrm>
            <a:off x="685800" y="2403895"/>
            <a:ext cx="5844709"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 saw this in the last lesson, where we could make the sprite say “Hi!”</a:t>
            </a:r>
            <a:endParaRPr lang="en-IE"/>
          </a:p>
        </p:txBody>
      </p:sp>
      <p:sp>
        <p:nvSpPr>
          <p:cNvPr id="12" name="Text Placeholder 3">
            <a:extLst>
              <a:ext uri="{FF2B5EF4-FFF2-40B4-BE49-F238E27FC236}">
                <a16:creationId xmlns:a16="http://schemas.microsoft.com/office/drawing/2014/main" id="{0C0BCA9A-F2B0-EB94-2B68-06B6C96E378A}"/>
              </a:ext>
            </a:extLst>
          </p:cNvPr>
          <p:cNvSpPr txBox="1">
            <a:spLocks/>
          </p:cNvSpPr>
          <p:nvPr/>
        </p:nvSpPr>
        <p:spPr>
          <a:xfrm>
            <a:off x="4731489" y="5067458"/>
            <a:ext cx="6536586" cy="944771"/>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00" dirty="0"/>
              <a:t>However, as we will see, we can get the sprite to output data that has been changed during the running of the program.</a:t>
            </a:r>
            <a:endParaRPr lang="en-IE" sz="2100" dirty="0"/>
          </a:p>
        </p:txBody>
      </p:sp>
    </p:spTree>
    <p:extLst>
      <p:ext uri="{BB962C8B-B14F-4D97-AF65-F5344CB8AC3E}">
        <p14:creationId xmlns:p14="http://schemas.microsoft.com/office/powerpoint/2010/main" val="3452831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dirty="0"/>
              <a:t>Python Variables —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9"/>
            <a:ext cx="7477448" cy="907538"/>
          </a:xfrm>
        </p:spPr>
        <p:txBody>
          <a:bodyPr vert="horz" lIns="91440" tIns="45720" rIns="91440" bIns="45720" rtlCol="0" anchor="t">
            <a:normAutofit fontScale="92500" lnSpcReduction="20000"/>
          </a:bodyPr>
          <a:lstStyle/>
          <a:p>
            <a:pPr marL="0" indent="0">
              <a:buNone/>
            </a:pPr>
            <a:r>
              <a:rPr lang="en-US" sz="2100" dirty="0"/>
              <a:t>In a Python program, you can do calculations, like 5+6, 7×9, 4−1.</a:t>
            </a:r>
          </a:p>
          <a:p>
            <a:pPr marL="0" indent="0">
              <a:buNone/>
            </a:pPr>
            <a:r>
              <a:rPr lang="en-US" sz="2100" dirty="0"/>
              <a:t>Suppose we multiplied 33 by 1451 in our script.  Python uses * for multiplying.</a:t>
            </a:r>
            <a:endParaRPr lang="en-US" sz="2100">
              <a:cs typeface="Calibri"/>
            </a:endParaRP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pic>
        <p:nvPicPr>
          <p:cNvPr id="7" name="Picture 6">
            <a:extLst>
              <a:ext uri="{FF2B5EF4-FFF2-40B4-BE49-F238E27FC236}">
                <a16:creationId xmlns:a16="http://schemas.microsoft.com/office/drawing/2014/main" id="{708006A9-03DF-3B5C-5A44-CFF7921803C0}"/>
              </a:ext>
            </a:extLst>
          </p:cNvPr>
          <p:cNvPicPr>
            <a:picLocks noChangeAspect="1"/>
          </p:cNvPicPr>
          <p:nvPr/>
        </p:nvPicPr>
        <p:blipFill>
          <a:blip r:embed="rId4"/>
          <a:srcRect/>
          <a:stretch/>
        </p:blipFill>
        <p:spPr>
          <a:xfrm>
            <a:off x="8344329" y="1004065"/>
            <a:ext cx="3761254" cy="3213055"/>
          </a:xfrm>
          <a:prstGeom prst="rect">
            <a:avLst/>
          </a:prstGeom>
          <a:ln w="19050">
            <a:solidFill>
              <a:schemeClr val="tx1"/>
            </a:solidFill>
            <a:prstDash val="sysDot"/>
          </a:ln>
        </p:spPr>
      </p:pic>
      <p:sp>
        <p:nvSpPr>
          <p:cNvPr id="12" name="Text Placeholder 3">
            <a:extLst>
              <a:ext uri="{FF2B5EF4-FFF2-40B4-BE49-F238E27FC236}">
                <a16:creationId xmlns:a16="http://schemas.microsoft.com/office/drawing/2014/main" id="{0C0BCA9A-F2B0-EB94-2B68-06B6C96E378A}"/>
              </a:ext>
            </a:extLst>
          </p:cNvPr>
          <p:cNvSpPr txBox="1">
            <a:spLocks/>
          </p:cNvSpPr>
          <p:nvPr/>
        </p:nvSpPr>
        <p:spPr>
          <a:xfrm>
            <a:off x="685800" y="4379513"/>
            <a:ext cx="10582275"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For this to be useful we need to </a:t>
            </a:r>
            <a:r>
              <a:rPr lang="en-US" b="1"/>
              <a:t>store</a:t>
            </a:r>
            <a:r>
              <a:rPr lang="en-US"/>
              <a:t> this result in some place in the computer’s memory, and then be able to </a:t>
            </a:r>
            <a:r>
              <a:rPr lang="en-US" b="1"/>
              <a:t>refer</a:t>
            </a:r>
            <a:r>
              <a:rPr lang="en-US"/>
              <a:t> to that location later.</a:t>
            </a:r>
            <a:endParaRPr lang="en-IE"/>
          </a:p>
        </p:txBody>
      </p:sp>
      <p:pic>
        <p:nvPicPr>
          <p:cNvPr id="15" name="Picture 14" descr="A white square with black numbers&#10;&#10;Description automatically generated">
            <a:extLst>
              <a:ext uri="{FF2B5EF4-FFF2-40B4-BE49-F238E27FC236}">
                <a16:creationId xmlns:a16="http://schemas.microsoft.com/office/drawing/2014/main" id="{66C090D9-AD79-D7BF-8F2F-2A029E11E9FB}"/>
              </a:ext>
            </a:extLst>
          </p:cNvPr>
          <p:cNvPicPr>
            <a:picLocks noChangeAspect="1"/>
          </p:cNvPicPr>
          <p:nvPr/>
        </p:nvPicPr>
        <p:blipFill>
          <a:blip r:embed="rId5"/>
          <a:stretch>
            <a:fillRect/>
          </a:stretch>
        </p:blipFill>
        <p:spPr>
          <a:xfrm>
            <a:off x="9535421" y="1776038"/>
            <a:ext cx="1379070" cy="538572"/>
          </a:xfrm>
          <a:prstGeom prst="rect">
            <a:avLst/>
          </a:prstGeom>
        </p:spPr>
      </p:pic>
      <p:sp>
        <p:nvSpPr>
          <p:cNvPr id="17" name="Text Placeholder 3">
            <a:extLst>
              <a:ext uri="{FF2B5EF4-FFF2-40B4-BE49-F238E27FC236}">
                <a16:creationId xmlns:a16="http://schemas.microsoft.com/office/drawing/2014/main" id="{52C98ED5-5E71-AC9F-A7CA-120DCA031D39}"/>
              </a:ext>
            </a:extLst>
          </p:cNvPr>
          <p:cNvSpPr txBox="1">
            <a:spLocks/>
          </p:cNvSpPr>
          <p:nvPr/>
        </p:nvSpPr>
        <p:spPr>
          <a:xfrm>
            <a:off x="685799" y="5121154"/>
            <a:ext cx="10800567" cy="6275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00" dirty="0"/>
              <a:t>Variables give names to locations in the computer’s memory, where we can store all sorts of information for later use. </a:t>
            </a:r>
            <a:endParaRPr lang="en-IE" sz="2100" dirty="0"/>
          </a:p>
        </p:txBody>
      </p:sp>
      <p:pic>
        <p:nvPicPr>
          <p:cNvPr id="13" name="Picture 12" descr="A yellow and white rectangle with text&#10;&#10;Description automatically generated">
            <a:extLst>
              <a:ext uri="{FF2B5EF4-FFF2-40B4-BE49-F238E27FC236}">
                <a16:creationId xmlns:a16="http://schemas.microsoft.com/office/drawing/2014/main" id="{DDC4BCA2-E81B-80ED-BD36-F808B1F2F710}"/>
              </a:ext>
            </a:extLst>
          </p:cNvPr>
          <p:cNvPicPr>
            <a:picLocks noChangeAspect="1"/>
          </p:cNvPicPr>
          <p:nvPr/>
        </p:nvPicPr>
        <p:blipFill>
          <a:blip r:embed="rId6"/>
          <a:stretch>
            <a:fillRect/>
          </a:stretch>
        </p:blipFill>
        <p:spPr>
          <a:xfrm>
            <a:off x="685800" y="2107040"/>
            <a:ext cx="6831419" cy="1678053"/>
          </a:xfrm>
          <a:prstGeom prst="rect">
            <a:avLst/>
          </a:prstGeom>
        </p:spPr>
      </p:pic>
      <p:pic>
        <p:nvPicPr>
          <p:cNvPr id="16" name="Picture 15" descr="A yellow and white rectangular object with text&#10;&#10;Description automatically generated">
            <a:extLst>
              <a:ext uri="{FF2B5EF4-FFF2-40B4-BE49-F238E27FC236}">
                <a16:creationId xmlns:a16="http://schemas.microsoft.com/office/drawing/2014/main" id="{7A815135-60C2-CBC0-1A4E-5982190A8D87}"/>
              </a:ext>
            </a:extLst>
          </p:cNvPr>
          <p:cNvPicPr>
            <a:picLocks noChangeAspect="1"/>
          </p:cNvPicPr>
          <p:nvPr/>
        </p:nvPicPr>
        <p:blipFill>
          <a:blip r:embed="rId7"/>
          <a:stretch>
            <a:fillRect/>
          </a:stretch>
        </p:blipFill>
        <p:spPr>
          <a:xfrm>
            <a:off x="752475" y="2242551"/>
            <a:ext cx="6764744" cy="1704935"/>
          </a:xfrm>
          <a:prstGeom prst="rect">
            <a:avLst/>
          </a:prstGeom>
        </p:spPr>
      </p:pic>
      <p:pic>
        <p:nvPicPr>
          <p:cNvPr id="19" name="Picture 18" descr="A screenshot of a computer&#10;&#10;Description automatically generated">
            <a:extLst>
              <a:ext uri="{FF2B5EF4-FFF2-40B4-BE49-F238E27FC236}">
                <a16:creationId xmlns:a16="http://schemas.microsoft.com/office/drawing/2014/main" id="{899264D9-6F59-646D-7B85-76715A246E5A}"/>
              </a:ext>
            </a:extLst>
          </p:cNvPr>
          <p:cNvPicPr>
            <a:picLocks noChangeAspect="1"/>
          </p:cNvPicPr>
          <p:nvPr/>
        </p:nvPicPr>
        <p:blipFill>
          <a:blip r:embed="rId8"/>
          <a:stretch>
            <a:fillRect/>
          </a:stretch>
        </p:blipFill>
        <p:spPr>
          <a:xfrm>
            <a:off x="749216" y="2109149"/>
            <a:ext cx="6764744" cy="1991790"/>
          </a:xfrm>
          <a:prstGeom prst="rect">
            <a:avLst/>
          </a:prstGeom>
        </p:spPr>
      </p:pic>
    </p:spTree>
    <p:extLst>
      <p:ext uri="{BB962C8B-B14F-4D97-AF65-F5344CB8AC3E}">
        <p14:creationId xmlns:p14="http://schemas.microsoft.com/office/powerpoint/2010/main" val="182403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0" presetClass="exit" presetSubtype="0" fill="hold" nodeType="withEffect">
                                  <p:stCondLst>
                                    <p:cond delay="0"/>
                                  </p:stCondLst>
                                  <p:childTnLst>
                                    <p:animEffect transition="out" filter="fade">
                                      <p:cBhvr>
                                        <p:cTn id="24" dur="500"/>
                                        <p:tgtEl>
                                          <p:spTgt spid="16"/>
                                        </p:tgtEl>
                                      </p:cBhvr>
                                    </p:animEffect>
                                    <p:set>
                                      <p:cBhvr>
                                        <p:cTn id="25"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42E5FE9-7445-D04A-A8F1-BEE7163ECAB0}"/>
              </a:ext>
            </a:extLst>
          </p:cNvPr>
          <p:cNvSpPr/>
          <p:nvPr/>
        </p:nvSpPr>
        <p:spPr>
          <a:xfrm>
            <a:off x="4437471" y="2958471"/>
            <a:ext cx="1887694"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1" name="Rectangle 20">
            <a:extLst>
              <a:ext uri="{FF2B5EF4-FFF2-40B4-BE49-F238E27FC236}">
                <a16:creationId xmlns:a16="http://schemas.microsoft.com/office/drawing/2014/main" id="{62561F8C-29BF-BA13-AECC-E7874C60A8B0}"/>
              </a:ext>
            </a:extLst>
          </p:cNvPr>
          <p:cNvSpPr/>
          <p:nvPr/>
        </p:nvSpPr>
        <p:spPr>
          <a:xfrm>
            <a:off x="4272672" y="3493869"/>
            <a:ext cx="515328"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Variable syntax</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9"/>
            <a:ext cx="11145380" cy="854781"/>
          </a:xfrm>
        </p:spPr>
        <p:txBody>
          <a:bodyPr>
            <a:normAutofit/>
          </a:bodyPr>
          <a:lstStyle/>
          <a:p>
            <a:pPr marL="0" indent="0">
              <a:buNone/>
            </a:pPr>
            <a:r>
              <a:rPr lang="en-US"/>
              <a:t>Variables can store things like text and numbers.</a:t>
            </a:r>
          </a:p>
          <a:p>
            <a:pPr marL="0" indent="0">
              <a:buNone/>
            </a:pPr>
            <a:r>
              <a:rPr lang="en-US"/>
              <a:t>As their name might suggest they can also be changed.</a:t>
            </a:r>
            <a:endParaRPr lang="en-IE"/>
          </a:p>
        </p:txBody>
      </p:sp>
      <p:sp>
        <p:nvSpPr>
          <p:cNvPr id="6" name="TextBox 5">
            <a:extLst>
              <a:ext uri="{FF2B5EF4-FFF2-40B4-BE49-F238E27FC236}">
                <a16:creationId xmlns:a16="http://schemas.microsoft.com/office/drawing/2014/main" id="{585E6D13-8E7D-7A04-AE91-B0A485BAB6BC}"/>
              </a:ext>
            </a:extLst>
          </p:cNvPr>
          <p:cNvSpPr txBox="1"/>
          <p:nvPr/>
        </p:nvSpPr>
        <p:spPr>
          <a:xfrm>
            <a:off x="387552" y="2947070"/>
            <a:ext cx="7158048" cy="1080680"/>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BA2121"/>
                </a:solidFill>
                <a:effectLst/>
                <a:uLnTx/>
                <a:uFillTx/>
                <a:latin typeface="Courier" panose="02070309020205020404" pitchFamily="49" charset="0"/>
                <a:ea typeface="+mn-ea"/>
                <a:cs typeface="+mn-cs"/>
              </a:rPr>
              <a:t>"Hello there!"</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1A6EB6"/>
                </a:solidFill>
                <a:effectLst/>
                <a:uLnTx/>
                <a:uFillTx/>
                <a:latin typeface="Courier" panose="02070309020205020404" pitchFamily="49" charset="0"/>
                <a:ea typeface="+mn-ea"/>
                <a:cs typeface="+mn-cs"/>
              </a:rPr>
              <a:t>2.0</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sp>
        <p:nvSpPr>
          <p:cNvPr id="8" name="Text Placeholder 3">
            <a:extLst>
              <a:ext uri="{FF2B5EF4-FFF2-40B4-BE49-F238E27FC236}">
                <a16:creationId xmlns:a16="http://schemas.microsoft.com/office/drawing/2014/main" id="{FD4859B6-D393-C652-B11B-3FFC6BC51215}"/>
              </a:ext>
            </a:extLst>
          </p:cNvPr>
          <p:cNvSpPr txBox="1">
            <a:spLocks/>
          </p:cNvSpPr>
          <p:nvPr/>
        </p:nvSpPr>
        <p:spPr>
          <a:xfrm>
            <a:off x="685800" y="1931614"/>
            <a:ext cx="10207800" cy="5032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As we just saw, variables involve taking a value on the right</a:t>
            </a:r>
            <a:endParaRPr lang="en-IE"/>
          </a:p>
        </p:txBody>
      </p:sp>
      <p:sp>
        <p:nvSpPr>
          <p:cNvPr id="9" name="Text Placeholder 3">
            <a:extLst>
              <a:ext uri="{FF2B5EF4-FFF2-40B4-BE49-F238E27FC236}">
                <a16:creationId xmlns:a16="http://schemas.microsoft.com/office/drawing/2014/main" id="{F3A6BAAE-F897-0C76-CF14-BB74B80FAC42}"/>
              </a:ext>
            </a:extLst>
          </p:cNvPr>
          <p:cNvSpPr txBox="1">
            <a:spLocks/>
          </p:cNvSpPr>
          <p:nvPr/>
        </p:nvSpPr>
        <p:spPr>
          <a:xfrm>
            <a:off x="672300" y="2236303"/>
            <a:ext cx="8112600" cy="7221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30"/>
              <a:t>and saving it in some location we give a name to, on the left</a:t>
            </a:r>
            <a:endParaRPr lang="en-IE" sz="2130"/>
          </a:p>
        </p:txBody>
      </p:sp>
      <p:sp>
        <p:nvSpPr>
          <p:cNvPr id="13" name="Text Placeholder 3">
            <a:extLst>
              <a:ext uri="{FF2B5EF4-FFF2-40B4-BE49-F238E27FC236}">
                <a16:creationId xmlns:a16="http://schemas.microsoft.com/office/drawing/2014/main" id="{704BB294-9C6C-3864-ACD1-F1C35E4C6155}"/>
              </a:ext>
            </a:extLst>
          </p:cNvPr>
          <p:cNvSpPr txBox="1">
            <a:spLocks/>
          </p:cNvSpPr>
          <p:nvPr/>
        </p:nvSpPr>
        <p:spPr>
          <a:xfrm>
            <a:off x="752475" y="4204219"/>
            <a:ext cx="11145380" cy="8547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 can also update and alter these values in the same way</a:t>
            </a:r>
            <a:endParaRPr lang="en-IE"/>
          </a:p>
        </p:txBody>
      </p:sp>
      <p:sp>
        <p:nvSpPr>
          <p:cNvPr id="14" name="TextBox 13">
            <a:extLst>
              <a:ext uri="{FF2B5EF4-FFF2-40B4-BE49-F238E27FC236}">
                <a16:creationId xmlns:a16="http://schemas.microsoft.com/office/drawing/2014/main" id="{F9F999EF-B2A7-96F4-6C05-39484CB9A3F4}"/>
              </a:ext>
            </a:extLst>
          </p:cNvPr>
          <p:cNvSpPr txBox="1"/>
          <p:nvPr/>
        </p:nvSpPr>
        <p:spPr>
          <a:xfrm>
            <a:off x="387552" y="4936186"/>
            <a:ext cx="11341628" cy="1248419"/>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BA2121"/>
                </a:solidFill>
                <a:effectLst/>
                <a:uLnTx/>
                <a:uFillTx/>
                <a:latin typeface="Courier" panose="02070309020205020404" pitchFamily="49" charset="0"/>
                <a:ea typeface="+mn-ea"/>
                <a:cs typeface="+mn-cs"/>
              </a:rPr>
              <a:t>" General Kenobi" </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1A6EB6"/>
                </a:solidFill>
                <a:effectLst/>
                <a:uLnTx/>
                <a:uFillTx/>
                <a:latin typeface="Courier" panose="02070309020205020404" pitchFamily="49" charset="0"/>
                <a:ea typeface="+mn-ea"/>
                <a:cs typeface="+mn-cs"/>
              </a:rPr>
              <a:t>0.5</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sp>
        <p:nvSpPr>
          <p:cNvPr id="43" name="Arc 42">
            <a:extLst>
              <a:ext uri="{FF2B5EF4-FFF2-40B4-BE49-F238E27FC236}">
                <a16:creationId xmlns:a16="http://schemas.microsoft.com/office/drawing/2014/main" id="{46106303-281F-CD88-A115-B7BB7D86B2FA}"/>
              </a:ext>
            </a:extLst>
          </p:cNvPr>
          <p:cNvSpPr/>
          <p:nvPr/>
        </p:nvSpPr>
        <p:spPr>
          <a:xfrm>
            <a:off x="2774501" y="3304534"/>
            <a:ext cx="1783099" cy="639962"/>
          </a:xfrm>
          <a:prstGeom prst="arc">
            <a:avLst>
              <a:gd name="adj1" fmla="val 11066804"/>
              <a:gd name="adj2" fmla="val 20982320"/>
            </a:avLst>
          </a:prstGeom>
          <a:ln w="12700">
            <a:head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IE"/>
          </a:p>
        </p:txBody>
      </p:sp>
      <p:sp>
        <p:nvSpPr>
          <p:cNvPr id="45" name="Arc 44">
            <a:extLst>
              <a:ext uri="{FF2B5EF4-FFF2-40B4-BE49-F238E27FC236}">
                <a16:creationId xmlns:a16="http://schemas.microsoft.com/office/drawing/2014/main" id="{2FA33B44-4F86-BFA3-25C7-D56240B476B8}"/>
              </a:ext>
            </a:extLst>
          </p:cNvPr>
          <p:cNvSpPr/>
          <p:nvPr/>
        </p:nvSpPr>
        <p:spPr>
          <a:xfrm>
            <a:off x="3110346" y="2679593"/>
            <a:ext cx="1783099" cy="639962"/>
          </a:xfrm>
          <a:prstGeom prst="arc">
            <a:avLst>
              <a:gd name="adj1" fmla="val 11066804"/>
              <a:gd name="adj2" fmla="val 20982320"/>
            </a:avLst>
          </a:prstGeom>
          <a:ln w="12700">
            <a:head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IE"/>
          </a:p>
        </p:txBody>
      </p:sp>
      <p:sp>
        <p:nvSpPr>
          <p:cNvPr id="48" name="TextBox 47">
            <a:extLst>
              <a:ext uri="{FF2B5EF4-FFF2-40B4-BE49-F238E27FC236}">
                <a16:creationId xmlns:a16="http://schemas.microsoft.com/office/drawing/2014/main" id="{E7D8D518-BFE0-0F7A-B6CF-0751E85371FE}"/>
              </a:ext>
            </a:extLst>
          </p:cNvPr>
          <p:cNvSpPr txBox="1"/>
          <p:nvPr/>
        </p:nvSpPr>
        <p:spPr>
          <a:xfrm>
            <a:off x="4663500" y="4681308"/>
            <a:ext cx="2674379" cy="348557"/>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b="1" i="0" u="none" strike="noStrike" kern="1200" cap="none" spc="0" normalizeH="0" baseline="0" noProof="0">
                <a:ln>
                  <a:noFill/>
                </a:ln>
                <a:solidFill>
                  <a:schemeClr val="accent2">
                    <a:lumMod val="40000"/>
                    <a:lumOff val="60000"/>
                  </a:schemeClr>
                </a:solidFill>
                <a:effectLst/>
                <a:uLnTx/>
                <a:uFillTx/>
                <a:latin typeface="Courier" panose="02070309020205020404" pitchFamily="49" charset="0"/>
                <a:ea typeface="+mn-ea"/>
                <a:cs typeface="+mn-cs"/>
              </a:rPr>
              <a:t>"Hello there!"</a:t>
            </a: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sp>
        <p:nvSpPr>
          <p:cNvPr id="49" name="TextBox 48">
            <a:extLst>
              <a:ext uri="{FF2B5EF4-FFF2-40B4-BE49-F238E27FC236}">
                <a16:creationId xmlns:a16="http://schemas.microsoft.com/office/drawing/2014/main" id="{61236E53-B271-5D51-E6EA-E7E104509476}"/>
              </a:ext>
            </a:extLst>
          </p:cNvPr>
          <p:cNvSpPr txBox="1"/>
          <p:nvPr/>
        </p:nvSpPr>
        <p:spPr>
          <a:xfrm>
            <a:off x="4686000" y="5449766"/>
            <a:ext cx="2674379" cy="509755"/>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b="1" i="0" u="none" strike="noStrike" kern="1200" cap="none" spc="0" normalizeH="0" baseline="0" noProof="0">
                <a:ln>
                  <a:noFill/>
                </a:ln>
                <a:solidFill>
                  <a:schemeClr val="accent5">
                    <a:lumMod val="20000"/>
                    <a:lumOff val="80000"/>
                  </a:schemeClr>
                </a:solidFill>
                <a:effectLst/>
                <a:uLnTx/>
                <a:uFillTx/>
                <a:latin typeface="Courier" panose="02070309020205020404" pitchFamily="49" charset="0"/>
                <a:ea typeface="+mn-ea"/>
                <a:cs typeface="+mn-cs"/>
              </a:rPr>
              <a:t>   2.0</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cxnSp>
        <p:nvCxnSpPr>
          <p:cNvPr id="51" name="Straight Connector 50">
            <a:extLst>
              <a:ext uri="{FF2B5EF4-FFF2-40B4-BE49-F238E27FC236}">
                <a16:creationId xmlns:a16="http://schemas.microsoft.com/office/drawing/2014/main" id="{EF0FD690-E08B-F741-88E2-F3D624CF7E05}"/>
              </a:ext>
            </a:extLst>
          </p:cNvPr>
          <p:cNvCxnSpPr/>
          <p:nvPr/>
        </p:nvCxnSpPr>
        <p:spPr>
          <a:xfrm>
            <a:off x="5986630" y="2236303"/>
            <a:ext cx="1280160"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FAF6BE16-46C1-1D5A-74C7-B8701C3F068B}"/>
              </a:ext>
            </a:extLst>
          </p:cNvPr>
          <p:cNvCxnSpPr>
            <a:cxnSpLocks/>
          </p:cNvCxnSpPr>
          <p:nvPr/>
        </p:nvCxnSpPr>
        <p:spPr>
          <a:xfrm>
            <a:off x="6219381" y="2544689"/>
            <a:ext cx="1200165" cy="0"/>
          </a:xfrm>
          <a:prstGeom prst="line">
            <a:avLst/>
          </a:prstGeom>
          <a:ln w="158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6710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43" grpId="0" animBg="1"/>
      <p:bldP spid="45" grpId="0" animBg="1"/>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black dotted line on a white background&#10;&#10;Description automatically generated">
            <a:extLst>
              <a:ext uri="{FF2B5EF4-FFF2-40B4-BE49-F238E27FC236}">
                <a16:creationId xmlns:a16="http://schemas.microsoft.com/office/drawing/2014/main" id="{B1CC1E49-08CD-A6DC-77C8-7BDEC91A6C11}"/>
              </a:ext>
            </a:extLst>
          </p:cNvPr>
          <p:cNvPicPr>
            <a:picLocks noChangeAspect="1"/>
          </p:cNvPicPr>
          <p:nvPr/>
        </p:nvPicPr>
        <p:blipFill>
          <a:blip r:embed="rId6"/>
          <a:stretch>
            <a:fillRect/>
          </a:stretch>
        </p:blipFill>
        <p:spPr>
          <a:xfrm rot="20520000">
            <a:off x="-14226" y="1920646"/>
            <a:ext cx="733425" cy="1543050"/>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09105"/>
            <a:ext cx="10515600" cy="1325563"/>
          </a:xfrm>
        </p:spPr>
        <p:txBody>
          <a:bodyPr/>
          <a:lstStyle/>
          <a:p>
            <a:r>
              <a:rPr lang="en-IE"/>
              <a:t>Variables in Loops </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27993" y="1302694"/>
            <a:ext cx="11116821" cy="377245"/>
          </a:xfrm>
        </p:spPr>
        <p:txBody>
          <a:bodyPr vert="horz" lIns="91440" tIns="45720" rIns="91440" bIns="45720" rtlCol="0" anchor="t">
            <a:noAutofit/>
          </a:bodyPr>
          <a:lstStyle/>
          <a:p>
            <a:pPr marL="0" indent="0">
              <a:buNone/>
            </a:pPr>
            <a:r>
              <a:rPr lang="en-IE" sz="2100"/>
              <a:t>Here is an example of using and re-using a variable in a loop:</a:t>
            </a:r>
          </a:p>
        </p:txBody>
      </p:sp>
      <p:sp>
        <p:nvSpPr>
          <p:cNvPr id="11" name="TextBox 10">
            <a:extLst>
              <a:ext uri="{FF2B5EF4-FFF2-40B4-BE49-F238E27FC236}">
                <a16:creationId xmlns:a16="http://schemas.microsoft.com/office/drawing/2014/main" id="{381B6E5F-8FA2-D889-D280-A9538A4C5476}"/>
              </a:ext>
            </a:extLst>
          </p:cNvPr>
          <p:cNvSpPr txBox="1"/>
          <p:nvPr/>
        </p:nvSpPr>
        <p:spPr>
          <a:xfrm>
            <a:off x="339633" y="1842752"/>
            <a:ext cx="8296693" cy="2364493"/>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800" b="1">
                <a:latin typeface="Courier"/>
              </a:rPr>
              <a:t>while True:</a:t>
            </a:r>
          </a:p>
          <a:p>
            <a:pPr>
              <a:lnSpc>
                <a:spcPct val="90000"/>
              </a:lnSpc>
              <a:spcBef>
                <a:spcPts val="1200"/>
              </a:spcBef>
              <a:buClr>
                <a:schemeClr val="tx2"/>
              </a:buClr>
              <a:buSzPts val="2000"/>
            </a:pPr>
            <a:r>
              <a:rPr lang="en-GB" b="1">
                <a:latin typeface="Courier"/>
              </a:rPr>
              <a:t>	</a:t>
            </a:r>
            <a:r>
              <a:rPr lang="en-GB" err="1">
                <a:latin typeface="Courier"/>
              </a:rPr>
              <a:t>my_random</a:t>
            </a:r>
            <a:r>
              <a:rPr lang="en-GB">
                <a:latin typeface="Courier"/>
              </a:rPr>
              <a:t>_</a:t>
            </a:r>
            <a:r>
              <a:rPr lang="fr-FR" err="1">
                <a:latin typeface="Courier"/>
              </a:rPr>
              <a:t>number</a:t>
            </a:r>
            <a:r>
              <a:rPr lang="fr-FR">
                <a:latin typeface="Courier"/>
              </a:rPr>
              <a:t> = </a:t>
            </a:r>
            <a:r>
              <a:rPr lang="fr-FR" err="1">
                <a:latin typeface="Courier"/>
              </a:rPr>
              <a:t>random.</a:t>
            </a:r>
            <a:r>
              <a:rPr lang="fr-FR" err="1">
                <a:solidFill>
                  <a:srgbClr val="1A6EB6"/>
                </a:solidFill>
                <a:latin typeface="Courier"/>
              </a:rPr>
              <a:t>randint</a:t>
            </a:r>
            <a:r>
              <a:rPr lang="fr-FR">
                <a:latin typeface="Courier"/>
              </a:rPr>
              <a:t>(</a:t>
            </a:r>
            <a:r>
              <a:rPr lang="fr-FR">
                <a:solidFill>
                  <a:srgbClr val="1A6EB6"/>
                </a:solidFill>
                <a:latin typeface="Courier"/>
              </a:rPr>
              <a:t>1</a:t>
            </a:r>
            <a:r>
              <a:rPr lang="fr-FR">
                <a:latin typeface="Courier"/>
              </a:rPr>
              <a:t>, </a:t>
            </a:r>
            <a:r>
              <a:rPr lang="fr-FR">
                <a:solidFill>
                  <a:srgbClr val="1A6EB6"/>
                </a:solidFill>
                <a:latin typeface="Courier"/>
              </a:rPr>
              <a:t>10</a:t>
            </a:r>
            <a:r>
              <a:rPr lang="fr-FR">
                <a:latin typeface="Courier"/>
              </a:rPr>
              <a:t>)</a:t>
            </a:r>
          </a:p>
          <a:p>
            <a:pPr>
              <a:lnSpc>
                <a:spcPct val="90000"/>
              </a:lnSpc>
              <a:spcBef>
                <a:spcPts val="1200"/>
              </a:spcBef>
              <a:buClr>
                <a:schemeClr val="tx2"/>
              </a:buClr>
              <a:buSzPts val="2000"/>
            </a:pPr>
            <a:r>
              <a:rPr lang="en-GB" sz="1800">
                <a:solidFill>
                  <a:srgbClr val="008000"/>
                </a:solidFill>
                <a:latin typeface="Courier"/>
              </a:rPr>
              <a:t>	</a:t>
            </a:r>
            <a:r>
              <a:rPr lang="en-GB" sz="1800" err="1">
                <a:solidFill>
                  <a:srgbClr val="1A6EB6"/>
                </a:solidFill>
                <a:latin typeface="Courier"/>
              </a:rPr>
              <a:t>self</a:t>
            </a:r>
            <a:r>
              <a:rPr lang="en-GB" sz="1800" err="1">
                <a:latin typeface="Courier"/>
              </a:rPr>
              <a:t>.</a:t>
            </a:r>
            <a:r>
              <a:rPr lang="en-GB" err="1">
                <a:solidFill>
                  <a:srgbClr val="1A6EB6"/>
                </a:solidFill>
                <a:latin typeface="Courier"/>
              </a:rPr>
              <a:t>say_for_seconds</a:t>
            </a:r>
            <a:r>
              <a:rPr lang="en-GB" sz="1800">
                <a:latin typeface="Courier"/>
              </a:rPr>
              <a:t>(</a:t>
            </a:r>
            <a:r>
              <a:rPr lang="en-IE">
                <a:solidFill>
                  <a:srgbClr val="C00000"/>
                </a:solidFill>
                <a:latin typeface="Courier"/>
              </a:rPr>
              <a:t>"</a:t>
            </a:r>
            <a:r>
              <a:rPr lang="en-IE" sz="1800">
                <a:solidFill>
                  <a:srgbClr val="C00000"/>
                </a:solidFill>
                <a:latin typeface="Courier"/>
              </a:rPr>
              <a:t>I will move this much</a:t>
            </a:r>
            <a:r>
              <a:rPr lang="en-IE">
                <a:solidFill>
                  <a:srgbClr val="C00000"/>
                </a:solidFill>
                <a:latin typeface="Courier"/>
              </a:rPr>
              <a:t>"</a:t>
            </a:r>
            <a:r>
              <a:rPr lang="fr-FR">
                <a:latin typeface="Courier"/>
              </a:rPr>
              <a:t>, </a:t>
            </a:r>
            <a:r>
              <a:rPr lang="fr-FR">
                <a:solidFill>
                  <a:srgbClr val="1A6EB6"/>
                </a:solidFill>
                <a:latin typeface="Courier"/>
              </a:rPr>
              <a:t>1</a:t>
            </a:r>
            <a:r>
              <a:rPr lang="en-GB" sz="1800">
                <a:latin typeface="Courier"/>
              </a:rPr>
              <a:t>)</a:t>
            </a:r>
          </a:p>
          <a:p>
            <a:pPr>
              <a:lnSpc>
                <a:spcPct val="90000"/>
              </a:lnSpc>
              <a:spcBef>
                <a:spcPts val="1200"/>
              </a:spcBef>
              <a:buClr>
                <a:schemeClr val="tx2"/>
              </a:buClr>
              <a:buSzPts val="2000"/>
            </a:pPr>
            <a:r>
              <a:rPr lang="en-GB" sz="1800">
                <a:solidFill>
                  <a:srgbClr val="008000"/>
                </a:solidFill>
                <a:latin typeface="Courier"/>
              </a:rPr>
              <a:t>	</a:t>
            </a:r>
            <a:r>
              <a:rPr lang="en-GB" sz="1800" err="1">
                <a:solidFill>
                  <a:srgbClr val="1A6EB6"/>
                </a:solidFill>
                <a:latin typeface="Courier"/>
              </a:rPr>
              <a:t>self</a:t>
            </a:r>
            <a:r>
              <a:rPr lang="en-GB" sz="1800" err="1">
                <a:latin typeface="Courier"/>
              </a:rPr>
              <a:t>.</a:t>
            </a:r>
            <a:r>
              <a:rPr lang="en-GB" err="1">
                <a:solidFill>
                  <a:srgbClr val="1A6EB6"/>
                </a:solidFill>
                <a:latin typeface="Courier"/>
              </a:rPr>
              <a:t>say_for_seconds</a:t>
            </a:r>
            <a:r>
              <a:rPr lang="en-GB" sz="1800">
                <a:latin typeface="Courier"/>
              </a:rPr>
              <a:t>(</a:t>
            </a:r>
            <a:r>
              <a:rPr lang="en-GB" err="1">
                <a:latin typeface="Courier"/>
              </a:rPr>
              <a:t>m</a:t>
            </a:r>
            <a:r>
              <a:rPr lang="en-GB" sz="1800" err="1">
                <a:latin typeface="Courier"/>
              </a:rPr>
              <a:t>y_</a:t>
            </a:r>
            <a:r>
              <a:rPr lang="en-GB" err="1">
                <a:latin typeface="Courier"/>
              </a:rPr>
              <a:t>random</a:t>
            </a:r>
            <a:r>
              <a:rPr lang="en-GB">
                <a:latin typeface="Courier"/>
              </a:rPr>
              <a:t>_</a:t>
            </a:r>
            <a:r>
              <a:rPr lang="fr-FR" err="1">
                <a:latin typeface="Courier"/>
              </a:rPr>
              <a:t>number</a:t>
            </a:r>
            <a:r>
              <a:rPr lang="fr-FR">
                <a:latin typeface="Courier"/>
              </a:rPr>
              <a:t>, </a:t>
            </a:r>
            <a:r>
              <a:rPr lang="fr-FR">
                <a:solidFill>
                  <a:srgbClr val="1A6EB6"/>
                </a:solidFill>
                <a:latin typeface="Courier"/>
              </a:rPr>
              <a:t>1</a:t>
            </a:r>
            <a:r>
              <a:rPr lang="en-GB" sz="1800">
                <a:latin typeface="Courier"/>
              </a:rPr>
              <a:t>)</a:t>
            </a:r>
          </a:p>
          <a:p>
            <a:pPr>
              <a:lnSpc>
                <a:spcPct val="90000"/>
              </a:lnSpc>
              <a:spcBef>
                <a:spcPts val="1200"/>
              </a:spcBef>
              <a:buClr>
                <a:schemeClr val="tx2"/>
              </a:buClr>
              <a:buSzPts val="2000"/>
            </a:pPr>
            <a:r>
              <a:rPr lang="en-GB">
                <a:latin typeface="Courier"/>
              </a:rPr>
              <a:t>	</a:t>
            </a:r>
            <a:r>
              <a:rPr lang="en-GB" err="1">
                <a:solidFill>
                  <a:srgbClr val="1A6EB6"/>
                </a:solidFill>
                <a:latin typeface="Courier"/>
              </a:rPr>
              <a:t>self</a:t>
            </a:r>
            <a:r>
              <a:rPr lang="en-GB" err="1">
                <a:latin typeface="Courier"/>
              </a:rPr>
              <a:t>.</a:t>
            </a:r>
            <a:r>
              <a:rPr lang="en-GB" err="1">
                <a:solidFill>
                  <a:srgbClr val="1A6EB6"/>
                </a:solidFill>
                <a:latin typeface="Courier"/>
              </a:rPr>
              <a:t>change_x</a:t>
            </a:r>
            <a:r>
              <a:rPr lang="en-GB">
                <a:latin typeface="Courier"/>
              </a:rPr>
              <a:t>(</a:t>
            </a:r>
            <a:r>
              <a:rPr lang="en-GB" err="1">
                <a:latin typeface="Courier"/>
              </a:rPr>
              <a:t>my_random</a:t>
            </a:r>
            <a:r>
              <a:rPr lang="en-GB">
                <a:latin typeface="Courier"/>
              </a:rPr>
              <a:t>_</a:t>
            </a:r>
            <a:r>
              <a:rPr lang="fr-FR" err="1">
                <a:latin typeface="Courier"/>
              </a:rPr>
              <a:t>number</a:t>
            </a:r>
            <a:r>
              <a:rPr lang="fr-FR">
                <a:latin typeface="Courier"/>
              </a:rPr>
              <a:t>)</a:t>
            </a:r>
            <a:endParaRPr lang="en-GB" sz="1800">
              <a:latin typeface="Courier"/>
            </a:endParaRPr>
          </a:p>
          <a:p>
            <a:pPr>
              <a:lnSpc>
                <a:spcPct val="90000"/>
              </a:lnSpc>
              <a:spcBef>
                <a:spcPts val="1200"/>
              </a:spcBef>
              <a:buSzPts val="2000"/>
            </a:pPr>
            <a:endParaRPr lang="en-GB" b="1">
              <a:latin typeface="Courier"/>
            </a:endParaRPr>
          </a:p>
        </p:txBody>
      </p:sp>
      <p:pic>
        <p:nvPicPr>
          <p:cNvPr id="8" name="Picture 7" descr="A white arrow with blue text&#10;&#10;Description automatically generated">
            <a:extLst>
              <a:ext uri="{FF2B5EF4-FFF2-40B4-BE49-F238E27FC236}">
                <a16:creationId xmlns:a16="http://schemas.microsoft.com/office/drawing/2014/main" id="{0B92B1AB-A282-907D-412E-19F8382068EF}"/>
              </a:ext>
            </a:extLst>
          </p:cNvPr>
          <p:cNvPicPr>
            <a:picLocks noChangeAspect="1"/>
          </p:cNvPicPr>
          <p:nvPr/>
        </p:nvPicPr>
        <p:blipFill>
          <a:blip r:embed="rId7"/>
          <a:stretch>
            <a:fillRect/>
          </a:stretch>
        </p:blipFill>
        <p:spPr>
          <a:xfrm>
            <a:off x="9698445" y="5450245"/>
            <a:ext cx="2816766" cy="1992131"/>
          </a:xfrm>
          <a:prstGeom prst="rect">
            <a:avLst/>
          </a:prstGeom>
        </p:spPr>
      </p:pic>
      <p:grpSp>
        <p:nvGrpSpPr>
          <p:cNvPr id="6" name="Group 5">
            <a:extLst>
              <a:ext uri="{FF2B5EF4-FFF2-40B4-BE49-F238E27FC236}">
                <a16:creationId xmlns:a16="http://schemas.microsoft.com/office/drawing/2014/main" id="{00679311-03CC-ABBE-4F3C-EE5C1F8A6838}"/>
              </a:ext>
            </a:extLst>
          </p:cNvPr>
          <p:cNvGrpSpPr/>
          <p:nvPr/>
        </p:nvGrpSpPr>
        <p:grpSpPr>
          <a:xfrm>
            <a:off x="527993" y="4073045"/>
            <a:ext cx="11425702" cy="1714019"/>
            <a:chOff x="527993" y="3943674"/>
            <a:chExt cx="11425702" cy="1714019"/>
          </a:xfrm>
        </p:grpSpPr>
        <p:sp>
          <p:nvSpPr>
            <p:cNvPr id="9" name="Rectangle: Folded Corner 8">
              <a:extLst>
                <a:ext uri="{FF2B5EF4-FFF2-40B4-BE49-F238E27FC236}">
                  <a16:creationId xmlns:a16="http://schemas.microsoft.com/office/drawing/2014/main" id="{DC164862-E08C-8119-7DF3-083CD2DB8C0C}"/>
                </a:ext>
              </a:extLst>
            </p:cNvPr>
            <p:cNvSpPr/>
            <p:nvPr/>
          </p:nvSpPr>
          <p:spPr>
            <a:xfrm>
              <a:off x="527993" y="3943674"/>
              <a:ext cx="11259376" cy="1694170"/>
            </a:xfrm>
            <a:prstGeom prst="foldedCorner">
              <a:avLst>
                <a:gd name="adj" fmla="val 27026"/>
              </a:avLst>
            </a:prstGeom>
            <a:gradFill>
              <a:gsLst>
                <a:gs pos="0">
                  <a:schemeClr val="accent1">
                    <a:lumMod val="110000"/>
                    <a:satMod val="105000"/>
                    <a:tint val="67000"/>
                    <a:alpha val="44000"/>
                  </a:schemeClr>
                </a:gs>
                <a:gs pos="50000">
                  <a:schemeClr val="accent1">
                    <a:lumMod val="105000"/>
                    <a:satMod val="103000"/>
                    <a:tint val="73000"/>
                    <a:alpha val="66000"/>
                  </a:schemeClr>
                </a:gs>
                <a:gs pos="100000">
                  <a:schemeClr val="accent1">
                    <a:lumMod val="105000"/>
                    <a:satMod val="109000"/>
                    <a:tint val="81000"/>
                    <a:alpha val="95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solidFill>
                  <a:schemeClr val="tx1"/>
                </a:solidFill>
                <a:latin typeface="Courier"/>
              </a:endParaRPr>
            </a:p>
          </p:txBody>
        </p:sp>
        <p:sp>
          <p:nvSpPr>
            <p:cNvPr id="23" name="TextBox 22">
              <a:extLst>
                <a:ext uri="{FF2B5EF4-FFF2-40B4-BE49-F238E27FC236}">
                  <a16:creationId xmlns:a16="http://schemas.microsoft.com/office/drawing/2014/main" id="{351E5BFA-04A7-BF25-5C4F-2D09BEAC466D}"/>
                </a:ext>
              </a:extLst>
            </p:cNvPr>
            <p:cNvSpPr txBox="1"/>
            <p:nvPr/>
          </p:nvSpPr>
          <p:spPr>
            <a:xfrm>
              <a:off x="546922" y="4039129"/>
              <a:ext cx="11406773" cy="369332"/>
            </a:xfrm>
            <a:prstGeom prst="rect">
              <a:avLst/>
            </a:prstGeom>
            <a:noFill/>
          </p:spPr>
          <p:txBody>
            <a:bodyPr wrap="square">
              <a:spAutoFit/>
            </a:bodyPr>
            <a:lstStyle/>
            <a:p>
              <a:r>
                <a:rPr lang="en-IE"/>
                <a:t>Showing a variable on the stage can help you figure out what is wrong if your program is not doing what you expected…</a:t>
              </a:r>
            </a:p>
          </p:txBody>
        </p:sp>
        <p:sp>
          <p:nvSpPr>
            <p:cNvPr id="24" name="TextBox 23">
              <a:extLst>
                <a:ext uri="{FF2B5EF4-FFF2-40B4-BE49-F238E27FC236}">
                  <a16:creationId xmlns:a16="http://schemas.microsoft.com/office/drawing/2014/main" id="{186756DA-147A-83D0-F9E8-E3DA7BD9FF02}"/>
                </a:ext>
              </a:extLst>
            </p:cNvPr>
            <p:cNvSpPr txBox="1"/>
            <p:nvPr/>
          </p:nvSpPr>
          <p:spPr>
            <a:xfrm>
              <a:off x="1974022" y="5054792"/>
              <a:ext cx="8766588" cy="461665"/>
            </a:xfrm>
            <a:prstGeom prst="rect">
              <a:avLst/>
            </a:prstGeom>
            <a:noFill/>
          </p:spPr>
          <p:txBody>
            <a:bodyPr wrap="square">
              <a:spAutoFit/>
            </a:bodyPr>
            <a:lstStyle/>
            <a:p>
              <a:r>
                <a:rPr lang="en-IE" sz="2300"/>
                <a:t>When you identify and remove errors, </a:t>
              </a:r>
              <a:r>
                <a:rPr lang="en-IE" sz="2300" b="1"/>
                <a:t>you are debugging your code</a:t>
              </a:r>
              <a:r>
                <a:rPr lang="en-IE" sz="2300"/>
                <a:t>!</a:t>
              </a:r>
            </a:p>
          </p:txBody>
        </p:sp>
        <p:sp>
          <p:nvSpPr>
            <p:cNvPr id="25" name="TextBox 24">
              <a:extLst>
                <a:ext uri="{FF2B5EF4-FFF2-40B4-BE49-F238E27FC236}">
                  <a16:creationId xmlns:a16="http://schemas.microsoft.com/office/drawing/2014/main" id="{5DF285AD-13EE-890D-5EA5-D0335B0CB81F}"/>
                </a:ext>
              </a:extLst>
            </p:cNvPr>
            <p:cNvSpPr txBox="1"/>
            <p:nvPr/>
          </p:nvSpPr>
          <p:spPr>
            <a:xfrm>
              <a:off x="568956" y="4375410"/>
              <a:ext cx="10716358" cy="646331"/>
            </a:xfrm>
            <a:prstGeom prst="rect">
              <a:avLst/>
            </a:prstGeom>
            <a:noFill/>
          </p:spPr>
          <p:txBody>
            <a:bodyPr wrap="square" lIns="91440" tIns="45720" rIns="91440" bIns="45720" anchor="t">
              <a:spAutoFit/>
            </a:bodyPr>
            <a:lstStyle/>
            <a:p>
              <a:r>
                <a:rPr lang="en-IE" dirty="0"/>
                <a:t>If you expect the variable to store an x-position on the stage but the speech bubble says a number like “10000” then you know there is an error in your code and you have to correct it.</a:t>
              </a:r>
            </a:p>
          </p:txBody>
        </p:sp>
        <p:pic>
          <p:nvPicPr>
            <p:cNvPr id="26" name="Picture 25" descr="A blue and white logo&#10;&#10;Description automatically generated">
              <a:extLst>
                <a:ext uri="{FF2B5EF4-FFF2-40B4-BE49-F238E27FC236}">
                  <a16:creationId xmlns:a16="http://schemas.microsoft.com/office/drawing/2014/main" id="{37F8189F-196A-E48D-2ECA-F1CA62F9A3E7}"/>
                </a:ext>
              </a:extLst>
            </p:cNvPr>
            <p:cNvPicPr>
              <a:picLocks noChangeAspect="1"/>
            </p:cNvPicPr>
            <p:nvPr/>
          </p:nvPicPr>
          <p:blipFill>
            <a:blip r:embed="rId8"/>
            <a:stretch>
              <a:fillRect/>
            </a:stretch>
          </p:blipFill>
          <p:spPr>
            <a:xfrm>
              <a:off x="1218163" y="4901834"/>
              <a:ext cx="755859" cy="755859"/>
            </a:xfrm>
            <a:prstGeom prst="rect">
              <a:avLst/>
            </a:prstGeom>
          </p:spPr>
        </p:pic>
      </p:grpSp>
      <p:pic>
        <p:nvPicPr>
          <p:cNvPr id="4" name="Screen Recording 2023-08-18 at 10.30.11">
            <a:hlinkClick r:id="" action="ppaction://media"/>
            <a:extLst>
              <a:ext uri="{FF2B5EF4-FFF2-40B4-BE49-F238E27FC236}">
                <a16:creationId xmlns:a16="http://schemas.microsoft.com/office/drawing/2014/main" id="{954C3CEF-8662-D483-063D-154D302C4B3F}"/>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7898648" y="891501"/>
            <a:ext cx="3888721" cy="2964403"/>
          </a:xfrm>
          <a:prstGeom prst="rect">
            <a:avLst/>
          </a:prstGeom>
        </p:spPr>
      </p:pic>
    </p:spTree>
    <p:extLst>
      <p:ext uri="{BB962C8B-B14F-4D97-AF65-F5344CB8AC3E}">
        <p14:creationId xmlns:p14="http://schemas.microsoft.com/office/powerpoint/2010/main" val="267128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8217" fill="hold"/>
                                        <p:tgtEl>
                                          <p:spTgt spid="4"/>
                                        </p:tgtEl>
                                      </p:cBhvr>
                                    </p:cmd>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4"/>
                </p:tgtEl>
              </p:cMediaNode>
            </p:video>
          </p:childTnLst>
        </p:cTn>
      </p:par>
    </p:tnLst>
    <p:bldLst>
      <p:bldP spid="11" grpId="0"/>
    </p:bldLst>
  </p:timing>
  <p:extLst>
    <p:ext uri="{6950BFC3-D8DA-4A85-94F7-54DA5524770B}">
      <p188:commentRel xmlns:p188="http://schemas.microsoft.com/office/powerpoint/2018/8/main" r:id="rId5"/>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hat&#10;&#10;Description automatically generated">
            <a:extLst>
              <a:ext uri="{FF2B5EF4-FFF2-40B4-BE49-F238E27FC236}">
                <a16:creationId xmlns:a16="http://schemas.microsoft.com/office/drawing/2014/main" id="{9C15B8F2-1ACE-E340-AA09-38283BA512A0}"/>
              </a:ext>
            </a:extLst>
          </p:cNvPr>
          <p:cNvPicPr>
            <a:picLocks noChangeAspect="1"/>
          </p:cNvPicPr>
          <p:nvPr/>
        </p:nvPicPr>
        <p:blipFill>
          <a:blip r:embed="rId3"/>
          <a:stretch>
            <a:fillRect/>
          </a:stretch>
        </p:blipFill>
        <p:spPr>
          <a:xfrm>
            <a:off x="6415287" y="1669021"/>
            <a:ext cx="5581422" cy="3617728"/>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Sprite Variables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99911" y="2217828"/>
            <a:ext cx="5715376" cy="1439311"/>
          </a:xfrm>
        </p:spPr>
        <p:txBody>
          <a:bodyPr vert="horz" lIns="91440" tIns="45720" rIns="91440" bIns="45720" rtlCol="0" anchor="t">
            <a:normAutofit/>
          </a:bodyPr>
          <a:lstStyle/>
          <a:p>
            <a:pPr marL="0" indent="0">
              <a:buNone/>
            </a:pPr>
            <a:endParaRPr lang="en-US" sz="2100" dirty="0">
              <a:cs typeface="Calibri"/>
            </a:endParaRPr>
          </a:p>
          <a:p>
            <a:pPr marL="0" indent="0">
              <a:buNone/>
            </a:pPr>
            <a:r>
              <a:rPr lang="en-US" sz="2100" dirty="0">
                <a:cs typeface="Calibri"/>
              </a:rPr>
              <a:t>The variable does not exist until you store something in it, so usually they should be set up in a ‘green flag’ script before anything else happens.</a:t>
            </a: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7" name="Text Placeholder 3">
            <a:extLst>
              <a:ext uri="{FF2B5EF4-FFF2-40B4-BE49-F238E27FC236}">
                <a16:creationId xmlns:a16="http://schemas.microsoft.com/office/drawing/2014/main" id="{F3BE0982-BBF0-0DA9-0A2D-D07E9CF0DAFC}"/>
              </a:ext>
            </a:extLst>
          </p:cNvPr>
          <p:cNvSpPr txBox="1">
            <a:spLocks/>
          </p:cNvSpPr>
          <p:nvPr/>
        </p:nvSpPr>
        <p:spPr>
          <a:xfrm>
            <a:off x="685800" y="3845872"/>
            <a:ext cx="5241758" cy="18318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a:t>Referring to these variables in scripts within</a:t>
            </a:r>
            <a:endParaRPr lang="en-US"/>
          </a:p>
          <a:p>
            <a:pPr marL="0" indent="0">
              <a:buNone/>
            </a:pPr>
            <a:r>
              <a:rPr lang="en-US" sz="2100"/>
              <a:t>the Sprite </a:t>
            </a:r>
            <a:r>
              <a:rPr lang="en-US" sz="2100">
                <a:cs typeface="Calibri"/>
              </a:rPr>
              <a:t>requires the special syntax of </a:t>
            </a:r>
            <a:r>
              <a:rPr lang="en-GB" sz="1600" b="1">
                <a:solidFill>
                  <a:srgbClr val="008000"/>
                </a:solidFill>
                <a:latin typeface="Courier"/>
                <a:cs typeface="Calibri"/>
              </a:rPr>
              <a:t>self.</a:t>
            </a:r>
            <a:r>
              <a:rPr lang="en-US" sz="2100">
                <a:cs typeface="Calibri"/>
              </a:rPr>
              <a:t>  </a:t>
            </a:r>
          </a:p>
          <a:p>
            <a:pPr marL="0" indent="0">
              <a:buNone/>
            </a:pPr>
            <a:r>
              <a:rPr lang="en-US" sz="2100">
                <a:cs typeface="Calibri"/>
              </a:rPr>
              <a:t>followed by the variable name</a:t>
            </a:r>
            <a:endParaRPr lang="en-US"/>
          </a:p>
        </p:txBody>
      </p:sp>
      <p:sp>
        <p:nvSpPr>
          <p:cNvPr id="3" name="condition 1">
            <a:extLst>
              <a:ext uri="{FF2B5EF4-FFF2-40B4-BE49-F238E27FC236}">
                <a16:creationId xmlns:a16="http://schemas.microsoft.com/office/drawing/2014/main" id="{64492D9C-68D0-49BA-075F-312637E904EE}"/>
              </a:ext>
            </a:extLst>
          </p:cNvPr>
          <p:cNvSpPr/>
          <p:nvPr/>
        </p:nvSpPr>
        <p:spPr>
          <a:xfrm>
            <a:off x="3350826" y="1519596"/>
            <a:ext cx="1070621" cy="356176"/>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5" name="condition 1">
            <a:extLst>
              <a:ext uri="{FF2B5EF4-FFF2-40B4-BE49-F238E27FC236}">
                <a16:creationId xmlns:a16="http://schemas.microsoft.com/office/drawing/2014/main" id="{0CD74E96-E379-4B6F-8024-9A612E80916D}"/>
              </a:ext>
            </a:extLst>
          </p:cNvPr>
          <p:cNvSpPr/>
          <p:nvPr/>
        </p:nvSpPr>
        <p:spPr>
          <a:xfrm>
            <a:off x="7428937" y="2330985"/>
            <a:ext cx="858955" cy="285620"/>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6" name="condition 1">
            <a:extLst>
              <a:ext uri="{FF2B5EF4-FFF2-40B4-BE49-F238E27FC236}">
                <a16:creationId xmlns:a16="http://schemas.microsoft.com/office/drawing/2014/main" id="{A95B9760-709F-D349-51FD-F50A49965ED2}"/>
              </a:ext>
            </a:extLst>
          </p:cNvPr>
          <p:cNvSpPr/>
          <p:nvPr/>
        </p:nvSpPr>
        <p:spPr>
          <a:xfrm>
            <a:off x="7428937" y="3473985"/>
            <a:ext cx="858955" cy="285620"/>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1" name="condition 1">
            <a:extLst>
              <a:ext uri="{FF2B5EF4-FFF2-40B4-BE49-F238E27FC236}">
                <a16:creationId xmlns:a16="http://schemas.microsoft.com/office/drawing/2014/main" id="{68BFF35B-1FC6-012E-EA9B-1FCB1107C6B7}"/>
              </a:ext>
            </a:extLst>
          </p:cNvPr>
          <p:cNvSpPr/>
          <p:nvPr/>
        </p:nvSpPr>
        <p:spPr>
          <a:xfrm>
            <a:off x="9460937" y="4637305"/>
            <a:ext cx="807026" cy="299731"/>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2" name="while true">
            <a:extLst>
              <a:ext uri="{FF2B5EF4-FFF2-40B4-BE49-F238E27FC236}">
                <a16:creationId xmlns:a16="http://schemas.microsoft.com/office/drawing/2014/main" id="{97B4BDBB-AF83-2C40-A3DA-CA958D73FBE5}"/>
              </a:ext>
            </a:extLst>
          </p:cNvPr>
          <p:cNvSpPr/>
          <p:nvPr/>
        </p:nvSpPr>
        <p:spPr>
          <a:xfrm>
            <a:off x="4657719" y="2613638"/>
            <a:ext cx="763445" cy="332331"/>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5" name="while true">
            <a:extLst>
              <a:ext uri="{FF2B5EF4-FFF2-40B4-BE49-F238E27FC236}">
                <a16:creationId xmlns:a16="http://schemas.microsoft.com/office/drawing/2014/main" id="{B35B3315-DA3C-77DD-C836-400B991EB8D0}"/>
              </a:ext>
            </a:extLst>
          </p:cNvPr>
          <p:cNvSpPr/>
          <p:nvPr/>
        </p:nvSpPr>
        <p:spPr>
          <a:xfrm>
            <a:off x="720718" y="2952305"/>
            <a:ext cx="1744167" cy="261776"/>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6" name="while true">
            <a:extLst>
              <a:ext uri="{FF2B5EF4-FFF2-40B4-BE49-F238E27FC236}">
                <a16:creationId xmlns:a16="http://schemas.microsoft.com/office/drawing/2014/main" id="{FD4D2324-789D-A58B-2985-68EF37A38FE8}"/>
              </a:ext>
            </a:extLst>
          </p:cNvPr>
          <p:cNvSpPr/>
          <p:nvPr/>
        </p:nvSpPr>
        <p:spPr>
          <a:xfrm>
            <a:off x="8326058" y="2338472"/>
            <a:ext cx="595003" cy="276572"/>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7" name="while true">
            <a:extLst>
              <a:ext uri="{FF2B5EF4-FFF2-40B4-BE49-F238E27FC236}">
                <a16:creationId xmlns:a16="http://schemas.microsoft.com/office/drawing/2014/main" id="{FBB9A0AE-16E2-8919-BCD7-C96966149B60}"/>
              </a:ext>
            </a:extLst>
          </p:cNvPr>
          <p:cNvSpPr/>
          <p:nvPr/>
        </p:nvSpPr>
        <p:spPr>
          <a:xfrm>
            <a:off x="8353732" y="3488528"/>
            <a:ext cx="1999264" cy="275886"/>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8" name="condition 2">
            <a:extLst>
              <a:ext uri="{FF2B5EF4-FFF2-40B4-BE49-F238E27FC236}">
                <a16:creationId xmlns:a16="http://schemas.microsoft.com/office/drawing/2014/main" id="{CE9AB620-34A1-C170-40A0-39A628A948C9}"/>
              </a:ext>
            </a:extLst>
          </p:cNvPr>
          <p:cNvSpPr/>
          <p:nvPr/>
        </p:nvSpPr>
        <p:spPr>
          <a:xfrm>
            <a:off x="4067070" y="4309937"/>
            <a:ext cx="1679629" cy="318133"/>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9" name="condition 2">
            <a:extLst>
              <a:ext uri="{FF2B5EF4-FFF2-40B4-BE49-F238E27FC236}">
                <a16:creationId xmlns:a16="http://schemas.microsoft.com/office/drawing/2014/main" id="{068CA36B-F718-C486-7136-1CDE17BDAEA9}"/>
              </a:ext>
            </a:extLst>
          </p:cNvPr>
          <p:cNvSpPr/>
          <p:nvPr/>
        </p:nvSpPr>
        <p:spPr>
          <a:xfrm>
            <a:off x="6917514" y="2334381"/>
            <a:ext cx="508407" cy="296967"/>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0" name="condition 2">
            <a:extLst>
              <a:ext uri="{FF2B5EF4-FFF2-40B4-BE49-F238E27FC236}">
                <a16:creationId xmlns:a16="http://schemas.microsoft.com/office/drawing/2014/main" id="{2FA7191B-1E79-C24B-C800-4369C7A615B6}"/>
              </a:ext>
            </a:extLst>
          </p:cNvPr>
          <p:cNvSpPr/>
          <p:nvPr/>
        </p:nvSpPr>
        <p:spPr>
          <a:xfrm>
            <a:off x="6917514" y="3484436"/>
            <a:ext cx="508407" cy="296967"/>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1" name="condition 2">
            <a:extLst>
              <a:ext uri="{FF2B5EF4-FFF2-40B4-BE49-F238E27FC236}">
                <a16:creationId xmlns:a16="http://schemas.microsoft.com/office/drawing/2014/main" id="{5144B247-374F-6C7B-3BC8-9ADDD987D43E}"/>
              </a:ext>
            </a:extLst>
          </p:cNvPr>
          <p:cNvSpPr/>
          <p:nvPr/>
        </p:nvSpPr>
        <p:spPr>
          <a:xfrm>
            <a:off x="8949514" y="4640701"/>
            <a:ext cx="508407" cy="296967"/>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2" name="condition 1">
            <a:extLst>
              <a:ext uri="{FF2B5EF4-FFF2-40B4-BE49-F238E27FC236}">
                <a16:creationId xmlns:a16="http://schemas.microsoft.com/office/drawing/2014/main" id="{B7FBB5D8-0C6D-675B-F078-6FF07AC6FB33}"/>
              </a:ext>
            </a:extLst>
          </p:cNvPr>
          <p:cNvSpPr/>
          <p:nvPr/>
        </p:nvSpPr>
        <p:spPr>
          <a:xfrm>
            <a:off x="2490049" y="4624040"/>
            <a:ext cx="1585675" cy="398509"/>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4" name="Text Placeholder 3">
            <a:extLst>
              <a:ext uri="{FF2B5EF4-FFF2-40B4-BE49-F238E27FC236}">
                <a16:creationId xmlns:a16="http://schemas.microsoft.com/office/drawing/2014/main" id="{3B54247A-248E-B86A-603D-966AFD856337}"/>
              </a:ext>
            </a:extLst>
          </p:cNvPr>
          <p:cNvSpPr txBox="1">
            <a:spLocks/>
          </p:cNvSpPr>
          <p:nvPr/>
        </p:nvSpPr>
        <p:spPr>
          <a:xfrm>
            <a:off x="682978" y="1516506"/>
            <a:ext cx="5729487" cy="215192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00" dirty="0"/>
              <a:t>Sprites can have special variables that can be accessed anywhere within the Sprite.</a:t>
            </a:r>
            <a:endParaRPr lang="en-US" dirty="0">
              <a:cs typeface="Calibri" panose="020F0502020204030204"/>
            </a:endParaRPr>
          </a:p>
          <a:p>
            <a:pPr marL="0" indent="0">
              <a:buFont typeface="Arial" panose="020B0604020202020204" pitchFamily="34" charset="0"/>
              <a:buNone/>
            </a:pPr>
            <a:r>
              <a:rPr lang="en-US" sz="2100" dirty="0">
                <a:cs typeface="Calibri"/>
              </a:rPr>
              <a:t>These are</a:t>
            </a:r>
            <a:r>
              <a:rPr lang="en-US" sz="2100" b="1" dirty="0">
                <a:cs typeface="Calibri"/>
              </a:rPr>
              <a:t> Sprite-based variables</a:t>
            </a:r>
            <a:r>
              <a:rPr lang="en-US" sz="2100" dirty="0">
                <a:cs typeface="Calibri"/>
              </a:rPr>
              <a:t>.</a:t>
            </a:r>
          </a:p>
        </p:txBody>
      </p:sp>
    </p:spTree>
    <p:extLst>
      <p:ext uri="{BB962C8B-B14F-4D97-AF65-F5344CB8AC3E}">
        <p14:creationId xmlns:p14="http://schemas.microsoft.com/office/powerpoint/2010/main" val="32240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3" grpId="0" animBg="1"/>
      <p:bldP spid="5" grpId="0" animBg="1"/>
      <p:bldP spid="6" grpId="0" animBg="1"/>
      <p:bldP spid="11" grpId="0" animBg="1"/>
      <p:bldP spid="12"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ree scripts for a Bird sprite controlled by the arrow keys.  A &quot;green flag&quot; script sets a Sprite &quot;self&quot; variable called &quot;speed&quot;, and two keypress-driven scripts use that variable to change x and y coordinates.">
            <a:extLst>
              <a:ext uri="{FF2B5EF4-FFF2-40B4-BE49-F238E27FC236}">
                <a16:creationId xmlns:a16="http://schemas.microsoft.com/office/drawing/2014/main" id="{583A6B23-7B68-1216-E026-461E7B029055}"/>
              </a:ext>
            </a:extLst>
          </p:cNvPr>
          <p:cNvPicPr>
            <a:picLocks noChangeAspect="1"/>
          </p:cNvPicPr>
          <p:nvPr/>
        </p:nvPicPr>
        <p:blipFill>
          <a:blip r:embed="rId3"/>
          <a:srcRect l="-1755" t="1078" r="26488" b="6"/>
          <a:stretch/>
        </p:blipFill>
        <p:spPr>
          <a:xfrm>
            <a:off x="6681079" y="1147298"/>
            <a:ext cx="4945081" cy="3590177"/>
          </a:xfrm>
          <a:prstGeom prst="rect">
            <a:avLst/>
          </a:prstGeom>
        </p:spPr>
      </p:pic>
      <p:sp>
        <p:nvSpPr>
          <p:cNvPr id="3" name="Rectangle 2">
            <a:extLst>
              <a:ext uri="{FF2B5EF4-FFF2-40B4-BE49-F238E27FC236}">
                <a16:creationId xmlns:a16="http://schemas.microsoft.com/office/drawing/2014/main" id="{C0902EC2-BDFC-2EFE-A93C-2402FF66DBB0}"/>
              </a:ext>
            </a:extLst>
          </p:cNvPr>
          <p:cNvSpPr/>
          <p:nvPr/>
        </p:nvSpPr>
        <p:spPr>
          <a:xfrm>
            <a:off x="7329525" y="2015801"/>
            <a:ext cx="1429260" cy="160448"/>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4" name="Rectangle 3">
            <a:extLst>
              <a:ext uri="{FF2B5EF4-FFF2-40B4-BE49-F238E27FC236}">
                <a16:creationId xmlns:a16="http://schemas.microsoft.com/office/drawing/2014/main" id="{FFF33FEC-0EDF-A42F-5DA7-3D9A4CDA237D}"/>
              </a:ext>
            </a:extLst>
          </p:cNvPr>
          <p:cNvSpPr/>
          <p:nvPr/>
        </p:nvSpPr>
        <p:spPr>
          <a:xfrm>
            <a:off x="8613013" y="3201410"/>
            <a:ext cx="1017048" cy="199525"/>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574268"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05689" y="207128"/>
            <a:ext cx="5272582"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574268"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2" name="Arc 1">
            <a:extLst>
              <a:ext uri="{FF2B5EF4-FFF2-40B4-BE49-F238E27FC236}">
                <a16:creationId xmlns:a16="http://schemas.microsoft.com/office/drawing/2014/main" id="{4B5DA95F-CA6B-0C59-1078-21B9BD76110D}"/>
              </a:ext>
            </a:extLst>
          </p:cNvPr>
          <p:cNvSpPr/>
          <p:nvPr/>
        </p:nvSpPr>
        <p:spPr>
          <a:xfrm>
            <a:off x="3134458" y="1464345"/>
            <a:ext cx="3174841" cy="1221848"/>
          </a:xfrm>
          <a:prstGeom prst="arc">
            <a:avLst>
              <a:gd name="adj1" fmla="val 11876386"/>
              <a:gd name="adj2" fmla="val 2020042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Left Brace 38">
            <a:extLst>
              <a:ext uri="{FF2B5EF4-FFF2-40B4-BE49-F238E27FC236}">
                <a16:creationId xmlns:a16="http://schemas.microsoft.com/office/drawing/2014/main" id="{5A4C9CD2-E426-150E-B09F-3BA61A68C83B}"/>
              </a:ext>
            </a:extLst>
          </p:cNvPr>
          <p:cNvSpPr/>
          <p:nvPr/>
        </p:nvSpPr>
        <p:spPr>
          <a:xfrm>
            <a:off x="5925073" y="779586"/>
            <a:ext cx="578486" cy="5104511"/>
          </a:xfrm>
          <a:prstGeom prst="leftBrace">
            <a:avLst>
              <a:gd name="adj1" fmla="val 35169"/>
              <a:gd name="adj2" fmla="val 17234"/>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41" name="Group 40">
            <a:extLst>
              <a:ext uri="{FF2B5EF4-FFF2-40B4-BE49-F238E27FC236}">
                <a16:creationId xmlns:a16="http://schemas.microsoft.com/office/drawing/2014/main" id="{AE80D670-B495-D063-46FD-B35F2AA5D898}"/>
              </a:ext>
            </a:extLst>
          </p:cNvPr>
          <p:cNvGrpSpPr/>
          <p:nvPr/>
        </p:nvGrpSpPr>
        <p:grpSpPr>
          <a:xfrm>
            <a:off x="6598242" y="574101"/>
            <a:ext cx="5307543" cy="5309995"/>
            <a:chOff x="861406" y="2320717"/>
            <a:chExt cx="4971746" cy="5813690"/>
          </a:xfrm>
        </p:grpSpPr>
        <p:sp>
          <p:nvSpPr>
            <p:cNvPr id="42" name="Rectangle 41">
              <a:extLst>
                <a:ext uri="{FF2B5EF4-FFF2-40B4-BE49-F238E27FC236}">
                  <a16:creationId xmlns:a16="http://schemas.microsoft.com/office/drawing/2014/main" id="{58F3312C-60A3-7D09-CD0C-2F6A068DFED3}"/>
                </a:ext>
              </a:extLst>
            </p:cNvPr>
            <p:cNvSpPr/>
            <p:nvPr/>
          </p:nvSpPr>
          <p:spPr>
            <a:xfrm>
              <a:off x="861406" y="2526202"/>
              <a:ext cx="4971746" cy="5608205"/>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43" name="Text Placeholder 6">
              <a:extLst>
                <a:ext uri="{FF2B5EF4-FFF2-40B4-BE49-F238E27FC236}">
                  <a16:creationId xmlns:a16="http://schemas.microsoft.com/office/drawing/2014/main" id="{1228F13C-5038-F9A6-1D2B-C1D3C2F9A8A5}"/>
                </a:ext>
              </a:extLst>
            </p:cNvPr>
            <p:cNvSpPr txBox="1">
              <a:spLocks/>
            </p:cNvSpPr>
            <p:nvPr/>
          </p:nvSpPr>
          <p:spPr>
            <a:xfrm>
              <a:off x="2036942" y="2320717"/>
              <a:ext cx="1153838" cy="5379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highlight>
                    <a:srgbClr val="C0C0C0"/>
                  </a:highlight>
                </a:rPr>
                <a:t>&lt;After&gt;</a:t>
              </a:r>
            </a:p>
          </p:txBody>
        </p:sp>
      </p:grpSp>
      <p:grpSp>
        <p:nvGrpSpPr>
          <p:cNvPr id="47" name="Group 46">
            <a:extLst>
              <a:ext uri="{FF2B5EF4-FFF2-40B4-BE49-F238E27FC236}">
                <a16:creationId xmlns:a16="http://schemas.microsoft.com/office/drawing/2014/main" id="{51767CD2-F71D-EF23-54E5-E3B024090F0C}"/>
              </a:ext>
            </a:extLst>
          </p:cNvPr>
          <p:cNvGrpSpPr/>
          <p:nvPr/>
        </p:nvGrpSpPr>
        <p:grpSpPr>
          <a:xfrm>
            <a:off x="389306" y="2663006"/>
            <a:ext cx="5389992" cy="3239681"/>
            <a:chOff x="680178" y="2513660"/>
            <a:chExt cx="5415822" cy="3292930"/>
          </a:xfrm>
        </p:grpSpPr>
        <p:sp>
          <p:nvSpPr>
            <p:cNvPr id="49" name="Rectangle 48">
              <a:extLst>
                <a:ext uri="{FF2B5EF4-FFF2-40B4-BE49-F238E27FC236}">
                  <a16:creationId xmlns:a16="http://schemas.microsoft.com/office/drawing/2014/main" id="{B9BEF972-C62F-7950-E32F-C8B1D8E0D4C7}"/>
                </a:ext>
              </a:extLst>
            </p:cNvPr>
            <p:cNvSpPr/>
            <p:nvPr/>
          </p:nvSpPr>
          <p:spPr>
            <a:xfrm>
              <a:off x="680178" y="2685698"/>
              <a:ext cx="5415822" cy="3120892"/>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50" name="Text Placeholder 6">
              <a:extLst>
                <a:ext uri="{FF2B5EF4-FFF2-40B4-BE49-F238E27FC236}">
                  <a16:creationId xmlns:a16="http://schemas.microsoft.com/office/drawing/2014/main" id="{51BF1030-6182-7FBE-2D88-0CEFEDC4DB62}"/>
                </a:ext>
              </a:extLst>
            </p:cNvPr>
            <p:cNvSpPr txBox="1">
              <a:spLocks/>
            </p:cNvSpPr>
            <p:nvPr/>
          </p:nvSpPr>
          <p:spPr>
            <a:xfrm>
              <a:off x="2022656" y="2513660"/>
              <a:ext cx="1450454" cy="4877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highlight>
                    <a:srgbClr val="C0C0C0"/>
                  </a:highlight>
                </a:rPr>
                <a:t>&lt;Before&gt;</a:t>
              </a:r>
            </a:p>
          </p:txBody>
        </p:sp>
      </p:grpSp>
      <p:grpSp>
        <p:nvGrpSpPr>
          <p:cNvPr id="55" name="Group 54">
            <a:extLst>
              <a:ext uri="{FF2B5EF4-FFF2-40B4-BE49-F238E27FC236}">
                <a16:creationId xmlns:a16="http://schemas.microsoft.com/office/drawing/2014/main" id="{49AC3AA9-4720-C2F7-C39F-B67004177B44}"/>
              </a:ext>
            </a:extLst>
          </p:cNvPr>
          <p:cNvGrpSpPr/>
          <p:nvPr/>
        </p:nvGrpSpPr>
        <p:grpSpPr>
          <a:xfrm>
            <a:off x="10233498" y="0"/>
            <a:ext cx="1958502" cy="657901"/>
            <a:chOff x="10233498" y="0"/>
            <a:chExt cx="1958502" cy="657901"/>
          </a:xfrm>
        </p:grpSpPr>
        <p:sp>
          <p:nvSpPr>
            <p:cNvPr id="56" name="Rectangle 55">
              <a:extLst>
                <a:ext uri="{FF2B5EF4-FFF2-40B4-BE49-F238E27FC236}">
                  <a16:creationId xmlns:a16="http://schemas.microsoft.com/office/drawing/2014/main" id="{81EA3EE9-0BEE-174F-DE7B-9B2E65652D5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7" name="Picture 56" descr="A blue and white clock&#10;&#10;Description automatically generated">
              <a:extLst>
                <a:ext uri="{FF2B5EF4-FFF2-40B4-BE49-F238E27FC236}">
                  <a16:creationId xmlns:a16="http://schemas.microsoft.com/office/drawing/2014/main" id="{28D7E54C-34A0-3897-830F-5024DF35E0DE}"/>
                </a:ext>
              </a:extLst>
            </p:cNvPr>
            <p:cNvPicPr>
              <a:picLocks noChangeAspect="1"/>
            </p:cNvPicPr>
            <p:nvPr/>
          </p:nvPicPr>
          <p:blipFill>
            <a:blip r:embed="rId4"/>
            <a:stretch>
              <a:fillRect/>
            </a:stretch>
          </p:blipFill>
          <p:spPr>
            <a:xfrm>
              <a:off x="10369684" y="60267"/>
              <a:ext cx="531779" cy="532213"/>
            </a:xfrm>
            <a:prstGeom prst="rect">
              <a:avLst/>
            </a:prstGeom>
          </p:spPr>
        </p:pic>
        <p:sp>
          <p:nvSpPr>
            <p:cNvPr id="58" name="TextBox 57">
              <a:extLst>
                <a:ext uri="{FF2B5EF4-FFF2-40B4-BE49-F238E27FC236}">
                  <a16:creationId xmlns:a16="http://schemas.microsoft.com/office/drawing/2014/main" id="{1D6089E2-E91F-2045-B0FC-0A8E5657F74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4 minutes</a:t>
              </a:r>
              <a:endParaRPr lang="en-IE">
                <a:solidFill>
                  <a:srgbClr val="005EAE"/>
                </a:solidFill>
              </a:endParaRPr>
            </a:p>
          </p:txBody>
        </p:sp>
      </p:grpSp>
      <p:pic>
        <p:nvPicPr>
          <p:cNvPr id="59" name="Picture 58" descr="A white arrow with blue text&#10;&#10;Description automatically generated">
            <a:extLst>
              <a:ext uri="{FF2B5EF4-FFF2-40B4-BE49-F238E27FC236}">
                <a16:creationId xmlns:a16="http://schemas.microsoft.com/office/drawing/2014/main" id="{DE11AFA6-CF94-5FC3-C30B-535264E6CF5D}"/>
              </a:ext>
            </a:extLst>
          </p:cNvPr>
          <p:cNvPicPr>
            <a:picLocks noChangeAspect="1"/>
          </p:cNvPicPr>
          <p:nvPr/>
        </p:nvPicPr>
        <p:blipFill>
          <a:blip r:embed="rId5"/>
          <a:stretch>
            <a:fillRect/>
          </a:stretch>
        </p:blipFill>
        <p:spPr>
          <a:xfrm>
            <a:off x="9698445" y="5450245"/>
            <a:ext cx="2816766" cy="1992131"/>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C2227B52-F2CE-93F7-DEAD-4F017603C324}"/>
              </a:ext>
            </a:extLst>
          </p:cNvPr>
          <p:cNvPicPr>
            <a:picLocks noChangeAspect="1"/>
          </p:cNvPicPr>
          <p:nvPr/>
        </p:nvPicPr>
        <p:blipFill>
          <a:blip r:embed="rId6"/>
          <a:stretch>
            <a:fillRect/>
          </a:stretch>
        </p:blipFill>
        <p:spPr>
          <a:xfrm>
            <a:off x="531219" y="3335009"/>
            <a:ext cx="4823692" cy="1952287"/>
          </a:xfrm>
          <a:prstGeom prst="rect">
            <a:avLst/>
          </a:prstGeom>
        </p:spPr>
      </p:pic>
      <p:sp>
        <p:nvSpPr>
          <p:cNvPr id="8" name="TextBox 23">
            <a:extLst>
              <a:ext uri="{FF2B5EF4-FFF2-40B4-BE49-F238E27FC236}">
                <a16:creationId xmlns:a16="http://schemas.microsoft.com/office/drawing/2014/main" id="{74D59460-8BFC-1B98-0F42-105E7A0B10C5}"/>
              </a:ext>
            </a:extLst>
          </p:cNvPr>
          <p:cNvSpPr txBox="1"/>
          <p:nvPr/>
        </p:nvSpPr>
        <p:spPr>
          <a:xfrm>
            <a:off x="506335" y="3041330"/>
            <a:ext cx="708268"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sz="1800" b="1" dirty="0">
                <a:solidFill>
                  <a:schemeClr val="tx1"/>
                </a:solidFill>
                <a:effectLst/>
                <a:latin typeface="Courier" panose="02070309020205020404" pitchFamily="49" charset="0"/>
              </a:rPr>
              <a:t>[…]</a:t>
            </a:r>
            <a:endParaRPr lang="en-IE" dirty="0"/>
          </a:p>
        </p:txBody>
      </p:sp>
      <p:sp>
        <p:nvSpPr>
          <p:cNvPr id="11" name="TextBox 23">
            <a:extLst>
              <a:ext uri="{FF2B5EF4-FFF2-40B4-BE49-F238E27FC236}">
                <a16:creationId xmlns:a16="http://schemas.microsoft.com/office/drawing/2014/main" id="{74D59460-8BFC-1B98-0F42-105E7A0B10C5}"/>
              </a:ext>
            </a:extLst>
          </p:cNvPr>
          <p:cNvSpPr txBox="1"/>
          <p:nvPr/>
        </p:nvSpPr>
        <p:spPr>
          <a:xfrm>
            <a:off x="525873" y="5376176"/>
            <a:ext cx="4586653" cy="369332"/>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b="1" dirty="0">
                <a:latin typeface="Courier"/>
              </a:rPr>
              <a:t>[… other movement directions …]</a:t>
            </a:r>
            <a:endParaRPr lang="en-IE" dirty="0"/>
          </a:p>
        </p:txBody>
      </p:sp>
      <p:sp>
        <p:nvSpPr>
          <p:cNvPr id="12" name="TextBox 23">
            <a:extLst>
              <a:ext uri="{FF2B5EF4-FFF2-40B4-BE49-F238E27FC236}">
                <a16:creationId xmlns:a16="http://schemas.microsoft.com/office/drawing/2014/main" id="{901ABC7A-9F05-8BD5-1FC3-2ACF299EE67A}"/>
              </a:ext>
            </a:extLst>
          </p:cNvPr>
          <p:cNvSpPr txBox="1"/>
          <p:nvPr/>
        </p:nvSpPr>
        <p:spPr>
          <a:xfrm>
            <a:off x="6631642" y="4917022"/>
            <a:ext cx="4586653" cy="369332"/>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b="1" dirty="0">
                <a:latin typeface="Courier"/>
              </a:rPr>
              <a:t>[… other movement directions …]</a:t>
            </a:r>
            <a:endParaRPr lang="en-IE" dirty="0"/>
          </a:p>
        </p:txBody>
      </p:sp>
      <p:sp>
        <p:nvSpPr>
          <p:cNvPr id="13" name="Rectangle 12">
            <a:extLst>
              <a:ext uri="{FF2B5EF4-FFF2-40B4-BE49-F238E27FC236}">
                <a16:creationId xmlns:a16="http://schemas.microsoft.com/office/drawing/2014/main" id="{A8F68722-3083-835F-2763-98F1DB637523}"/>
              </a:ext>
            </a:extLst>
          </p:cNvPr>
          <p:cNvSpPr/>
          <p:nvPr/>
        </p:nvSpPr>
        <p:spPr>
          <a:xfrm>
            <a:off x="8642320" y="4422563"/>
            <a:ext cx="1017048" cy="199525"/>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854944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bird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4A7B1F35-9374-F176-5CC6-3EE2C4C97126}"/>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3EA78952-D82C-BC5C-A755-CCFA6594C97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ACFC2A35-0F24-E481-009C-9265A66093FF}"/>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54417840-4C8D-DE70-06EE-AA6994FB1EB9}"/>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pic>
        <p:nvPicPr>
          <p:cNvPr id="6" name="Picture 5" descr="A white arrow with blue text&#10;&#10;Description automatically generated">
            <a:extLst>
              <a:ext uri="{FF2B5EF4-FFF2-40B4-BE49-F238E27FC236}">
                <a16:creationId xmlns:a16="http://schemas.microsoft.com/office/drawing/2014/main" id="{2A6580CC-FEC1-30C7-0A3D-36D14422309A}"/>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8" name="TextBox 7">
            <a:extLst>
              <a:ext uri="{FF2B5EF4-FFF2-40B4-BE49-F238E27FC236}">
                <a16:creationId xmlns:a16="http://schemas.microsoft.com/office/drawing/2014/main" id="{788FBDF6-199F-ACCD-F151-FE905A4B3757}"/>
              </a:ext>
            </a:extLst>
          </p:cNvPr>
          <p:cNvSpPr txBox="1"/>
          <p:nvPr/>
        </p:nvSpPr>
        <p:spPr>
          <a:xfrm>
            <a:off x="1778840" y="4379376"/>
            <a:ext cx="6602818" cy="523220"/>
          </a:xfrm>
          <a:prstGeom prst="rect">
            <a:avLst/>
          </a:prstGeom>
          <a:noFill/>
        </p:spPr>
        <p:txBody>
          <a:bodyPr wrap="square" lIns="91440" tIns="45720" rIns="91440" bIns="45720" rtlCol="0" anchor="t">
            <a:spAutoFit/>
          </a:bodyPr>
          <a:lstStyle/>
          <a:p>
            <a:r>
              <a:rPr lang="en-IE" sz="2800" dirty="0">
                <a:hlinkClick r:id="rId5"/>
              </a:rPr>
              <a:t>https://pytch.org/app/lesson/sbys/4</a:t>
            </a:r>
          </a:p>
        </p:txBody>
      </p:sp>
    </p:spTree>
    <p:extLst>
      <p:ext uri="{BB962C8B-B14F-4D97-AF65-F5344CB8AC3E}">
        <p14:creationId xmlns:p14="http://schemas.microsoft.com/office/powerpoint/2010/main" val="2559083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8258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38200" y="1216049"/>
            <a:ext cx="10824475" cy="4486532"/>
          </a:xfrm>
        </p:spPr>
        <p:txBody>
          <a:bodyPr vert="horz" lIns="91440" tIns="45720" rIns="91440" bIns="45720" rtlCol="0" anchor="t">
            <a:normAutofit/>
          </a:bodyPr>
          <a:lstStyle/>
          <a:p>
            <a:pPr marL="457200" indent="-457200">
              <a:buFont typeface="Arial" panose="020B0604020202020204" pitchFamily="34" charset="0"/>
              <a:buAutoNum type="arabicPeriod"/>
            </a:pPr>
            <a:r>
              <a:rPr lang="en-IE" sz="2100" dirty="0"/>
              <a:t>How can you increase the speed from 3 to 4 for all four directions of movement? Do you think it is easier to make this change because of the "</a:t>
            </a:r>
            <a:r>
              <a:rPr lang="en-IE" sz="2100" i="1" dirty="0" err="1"/>
              <a:t>self.speed</a:t>
            </a:r>
            <a:r>
              <a:rPr lang="en-IE" sz="2100" dirty="0"/>
              <a:t>" variable?</a:t>
            </a:r>
            <a:endParaRPr lang="en-IE" sz="2100" dirty="0">
              <a:cs typeface="Calibri"/>
            </a:endParaRPr>
          </a:p>
          <a:p>
            <a:pPr marL="457200" indent="-457200">
              <a:buAutoNum type="arabicPeriod"/>
            </a:pPr>
            <a:r>
              <a:rPr lang="en-IE" sz="2100" dirty="0">
                <a:cs typeface="Calibri"/>
              </a:rPr>
              <a:t>When the variable speed is created in the Bird sprite, the bird "owns" it. To see what this means, try adding '</a:t>
            </a:r>
            <a:r>
              <a:rPr lang="en-IE" sz="2100" i="1" dirty="0" err="1">
                <a:cs typeface="Calibri"/>
              </a:rPr>
              <a:t>self.say_for_seconds</a:t>
            </a:r>
            <a:r>
              <a:rPr lang="en-IE" sz="2100" i="1" dirty="0">
                <a:cs typeface="Calibri"/>
              </a:rPr>
              <a:t>(</a:t>
            </a:r>
            <a:r>
              <a:rPr lang="en-IE" sz="2100" i="1" dirty="0" err="1">
                <a:cs typeface="Calibri"/>
              </a:rPr>
              <a:t>self.speed</a:t>
            </a:r>
            <a:r>
              <a:rPr lang="en-IE" sz="2100" i="1" dirty="0">
                <a:cs typeface="Calibri"/>
              </a:rPr>
              <a:t>, 1)</a:t>
            </a:r>
            <a:r>
              <a:rPr lang="en-IE" sz="2100" dirty="0">
                <a:cs typeface="Calibri"/>
              </a:rPr>
              <a:t>' to the Star's movement script, and see what happens.</a:t>
            </a:r>
          </a:p>
          <a:p>
            <a:pPr marL="457200" indent="-457200">
              <a:buAutoNum type="arabicPeriod"/>
            </a:pPr>
            <a:r>
              <a:rPr lang="en-IE" sz="2100">
                <a:cs typeface="Calibri"/>
              </a:rPr>
              <a:t>The variable speed is created when the bird first stores something in it. Try removing the line "</a:t>
            </a:r>
            <a:r>
              <a:rPr lang="en-IE" sz="2100" i="1" err="1">
                <a:cs typeface="Calibri"/>
              </a:rPr>
              <a:t>self.speed</a:t>
            </a:r>
            <a:r>
              <a:rPr lang="en-IE" sz="2100" i="1" dirty="0">
                <a:cs typeface="Calibri"/>
              </a:rPr>
              <a:t> = 3</a:t>
            </a:r>
            <a:r>
              <a:rPr lang="en-IE" sz="2100" dirty="0">
                <a:cs typeface="Calibri"/>
              </a:rPr>
              <a:t>" in the Bird sprite and investigate what happens when a sprite uses a variable it never created.</a:t>
            </a:r>
          </a:p>
          <a:p>
            <a:pPr marL="457200" indent="-457200">
              <a:buAutoNum type="arabicPeriod"/>
            </a:pPr>
            <a:r>
              <a:rPr lang="en-IE" sz="2100" dirty="0">
                <a:cs typeface="Calibri"/>
              </a:rPr>
              <a:t>Create a variable speed in Star, with the number 100 in it. Does this variable make any difference to how quickly the Bird moves?</a:t>
            </a:r>
          </a:p>
        </p:txBody>
      </p:sp>
      <p:grpSp>
        <p:nvGrpSpPr>
          <p:cNvPr id="5" name="Group 4">
            <a:extLst>
              <a:ext uri="{FF2B5EF4-FFF2-40B4-BE49-F238E27FC236}">
                <a16:creationId xmlns:a16="http://schemas.microsoft.com/office/drawing/2014/main" id="{8947FBB7-0B43-508A-6AB9-BB250F5BD672}"/>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916F5C8B-7319-35C2-AC7F-1FDA68C41E0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E87E01DA-54AD-96BE-E9BB-F7D066CE18F3}"/>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DDA568B4-6D6B-1C43-B92A-ED901B722DA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0</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9" name="Picture 8" descr="A white arrow with blue text&#10;&#10;Description automatically generated">
            <a:extLst>
              <a:ext uri="{FF2B5EF4-FFF2-40B4-BE49-F238E27FC236}">
                <a16:creationId xmlns:a16="http://schemas.microsoft.com/office/drawing/2014/main" id="{B1DF73EB-6F5B-6944-8342-9FE31CD194FB}"/>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10" name="TextBox 9">
            <a:extLst>
              <a:ext uri="{FF2B5EF4-FFF2-40B4-BE49-F238E27FC236}">
                <a16:creationId xmlns:a16="http://schemas.microsoft.com/office/drawing/2014/main" id="{7DF3ADCC-585F-DF7D-E216-803DDCE859B9}"/>
              </a:ext>
            </a:extLst>
          </p:cNvPr>
          <p:cNvSpPr txBox="1"/>
          <p:nvPr/>
        </p:nvSpPr>
        <p:spPr>
          <a:xfrm>
            <a:off x="5867578" y="5478549"/>
            <a:ext cx="6602818" cy="523220"/>
          </a:xfrm>
          <a:prstGeom prst="rect">
            <a:avLst/>
          </a:prstGeom>
          <a:noFill/>
        </p:spPr>
        <p:txBody>
          <a:bodyPr wrap="square" lIns="91440" tIns="45720" rIns="91440" bIns="45720" rtlCol="0" anchor="t">
            <a:spAutoFit/>
          </a:bodyPr>
          <a:lstStyle/>
          <a:p>
            <a:r>
              <a:rPr lang="en-IE" sz="2800" dirty="0">
                <a:hlinkClick r:id="rId5"/>
              </a:rPr>
              <a:t>https://pytch.org/app/lesson/sbys/4</a:t>
            </a:r>
          </a:p>
        </p:txBody>
      </p:sp>
    </p:spTree>
    <p:extLst>
      <p:ext uri="{BB962C8B-B14F-4D97-AF65-F5344CB8AC3E}">
        <p14:creationId xmlns:p14="http://schemas.microsoft.com/office/powerpoint/2010/main" val="1778438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9F114433-CF1E-48C1-9155-7DF01F1350D3}">
  <ds:schemaRefs>
    <ds:schemaRef ds:uri="http://purl.org/dc/elements/1.1/"/>
    <ds:schemaRef ds:uri="http://www.w3.org/XML/1998/namespace"/>
    <ds:schemaRef ds:uri="http://schemas.microsoft.com/office/2006/documentManagement/types"/>
    <ds:schemaRef ds:uri="http://schemas.microsoft.com/office/2006/metadata/properties"/>
    <ds:schemaRef ds:uri="5b9f464e-49fe-4c36-aa9b-ff899366bd41"/>
    <ds:schemaRef ds:uri="http://schemas.openxmlformats.org/package/2006/metadata/core-properties"/>
    <ds:schemaRef ds:uri="http://purl.org/dc/terms/"/>
    <ds:schemaRef ds:uri="http://purl.org/dc/dcmitype/"/>
    <ds:schemaRef ds:uri="efcb0734-e8c9-4514-b3c2-081ae4e043c7"/>
    <ds:schemaRef ds:uri="http://schemas.microsoft.com/office/infopath/2007/PartnerControls"/>
  </ds:schemaRefs>
</ds:datastoreItem>
</file>

<file path=customXml/itemProps3.xml><?xml version="1.0" encoding="utf-8"?>
<ds:datastoreItem xmlns:ds="http://schemas.openxmlformats.org/officeDocument/2006/customXml" ds:itemID="{CCEA040C-0B09-46CB-8F3C-E097A876014D}">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2720</Words>
  <Application>Microsoft Office PowerPoint</Application>
  <PresentationFormat>Widescreen</PresentationFormat>
  <Paragraphs>188</Paragraphs>
  <Slides>11</Slides>
  <Notes>11</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Lesson 4</vt:lpstr>
      <vt:lpstr>Python Variables — 1</vt:lpstr>
      <vt:lpstr>Python Variables — 2</vt:lpstr>
      <vt:lpstr>Variable syntax</vt:lpstr>
      <vt:lpstr>Variables in Loops </vt:lpstr>
      <vt:lpstr>Sprite Variables</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173</cp:revision>
  <dcterms:created xsi:type="dcterms:W3CDTF">2023-06-19T09:20:43Z</dcterms:created>
  <dcterms:modified xsi:type="dcterms:W3CDTF">2024-11-28T13:49:05Z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