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4"/>
  </p:notesMasterIdLst>
  <p:sldIdLst>
    <p:sldId id="257" r:id="rId5"/>
    <p:sldId id="258" r:id="rId6"/>
    <p:sldId id="274" r:id="rId7"/>
    <p:sldId id="259" r:id="rId8"/>
    <p:sldId id="266" r:id="rId9"/>
    <p:sldId id="267" r:id="rId10"/>
    <p:sldId id="265" r:id="rId11"/>
    <p:sldId id="268" r:id="rId12"/>
    <p:sldId id="275"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61B7207-6441-8BDE-4337-F27E921FD83C}" name="Glenn Strong" initials="GS" userId="S::GSTRONG@tcd.ie::513266d9-1981-46d5-98ec-edad0672ac4d" providerId="AD"/>
  <p188:author id="{8EF045CD-1E2E-DA30-1544-F28040408CDC}" name="Sara Fiori" initials="SF" userId="S::FIORIS@tcd.ie::8d5d1af3-5ce2-49fd-9c82-7afe86d89eed" providerId="AD"/>
  <p188:author id="{C14CD1F2-808F-2229-A34C-B0ED6A1A4D3D}" name="Glenn Strong" initials="GS" userId="S::gstrong@tcd.ie::513266d9-1981-46d5-98ec-edad0672ac4d"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05EAE"/>
    <a:srgbClr val="009900"/>
    <a:srgbClr val="D37272"/>
    <a:srgbClr val="1A6EB6"/>
    <a:srgbClr val="5091C7"/>
    <a:srgbClr val="3881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4ADBCC9-44D0-8311-4F52-3A4D71EFD243}" v="8" dt="2024-11-28T10:36:54.727"/>
    <p1510:client id="{68F12FA1-9E31-8B51-B409-6C48D12FB575}" v="1" dt="2024-11-28T13:49:19.249"/>
    <p1510:client id="{B1DF7B52-E668-408A-211C-2BAD8AE0AC47}" v="7" dt="2024-11-28T14:55:07.21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726"/>
  </p:normalViewPr>
  <p:slideViewPr>
    <p:cSldViewPr snapToGrid="0" showGuides="1">
      <p:cViewPr varScale="1">
        <p:scale>
          <a:sx n="120" d="100"/>
          <a:sy n="120" d="100"/>
        </p:scale>
        <p:origin x="800" y="1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lenn Strong" userId="S::gstrong@tcd.ie::513266d9-1981-46d5-98ec-edad0672ac4d" providerId="AD" clId="Web-{1DC7F4E8-4EB3-AA0F-0D8C-0352EBC21518}"/>
    <pc:docChg chg="modSld">
      <pc:chgData name="Glenn Strong" userId="S::gstrong@tcd.ie::513266d9-1981-46d5-98ec-edad0672ac4d" providerId="AD" clId="Web-{1DC7F4E8-4EB3-AA0F-0D8C-0352EBC21518}" dt="2024-10-14T11:43:06.005" v="87" actId="20577"/>
      <pc:docMkLst>
        <pc:docMk/>
      </pc:docMkLst>
      <pc:sldChg chg="modSp">
        <pc:chgData name="Glenn Strong" userId="S::gstrong@tcd.ie::513266d9-1981-46d5-98ec-edad0672ac4d" providerId="AD" clId="Web-{1DC7F4E8-4EB3-AA0F-0D8C-0352EBC21518}" dt="2024-10-14T11:43:06.005" v="87" actId="20577"/>
        <pc:sldMkLst>
          <pc:docMk/>
          <pc:sldMk cId="1778438167" sldId="265"/>
        </pc:sldMkLst>
        <pc:spChg chg="mod">
          <ac:chgData name="Glenn Strong" userId="S::gstrong@tcd.ie::513266d9-1981-46d5-98ec-edad0672ac4d" providerId="AD" clId="Web-{1DC7F4E8-4EB3-AA0F-0D8C-0352EBC21518}" dt="2024-10-14T11:43:06.005" v="87" actId="20577"/>
          <ac:spMkLst>
            <pc:docMk/>
            <pc:sldMk cId="1778438167" sldId="265"/>
            <ac:spMk id="4" creationId="{324489CB-FA16-84C7-4E79-5890E9C939CD}"/>
          </ac:spMkLst>
        </pc:spChg>
        <pc:spChg chg="mod">
          <ac:chgData name="Glenn Strong" userId="S::gstrong@tcd.ie::513266d9-1981-46d5-98ec-edad0672ac4d" providerId="AD" clId="Web-{1DC7F4E8-4EB3-AA0F-0D8C-0352EBC21518}" dt="2024-10-14T11:25:01.016" v="18" actId="20577"/>
          <ac:spMkLst>
            <pc:docMk/>
            <pc:sldMk cId="1778438167" sldId="265"/>
            <ac:spMk id="9" creationId="{46ED3B77-C0F0-E058-269E-40735079A377}"/>
          </ac:spMkLst>
        </pc:spChg>
      </pc:sldChg>
      <pc:sldChg chg="modSp">
        <pc:chgData name="Glenn Strong" userId="S::gstrong@tcd.ie::513266d9-1981-46d5-98ec-edad0672ac4d" providerId="AD" clId="Web-{1DC7F4E8-4EB3-AA0F-0D8C-0352EBC21518}" dt="2024-10-14T11:24:37.156" v="16"/>
        <pc:sldMkLst>
          <pc:docMk/>
          <pc:sldMk cId="4179846393" sldId="266"/>
        </pc:sldMkLst>
        <pc:spChg chg="mod">
          <ac:chgData name="Glenn Strong" userId="S::gstrong@tcd.ie::513266d9-1981-46d5-98ec-edad0672ac4d" providerId="AD" clId="Web-{1DC7F4E8-4EB3-AA0F-0D8C-0352EBC21518}" dt="2024-10-14T11:23:29.341" v="8" actId="20577"/>
          <ac:spMkLst>
            <pc:docMk/>
            <pc:sldMk cId="4179846393" sldId="266"/>
            <ac:spMk id="6" creationId="{58D6F7B8-5AEA-8F1B-3CB7-D4EE55A45B3E}"/>
          </ac:spMkLst>
        </pc:spChg>
        <pc:spChg chg="mod">
          <ac:chgData name="Glenn Strong" userId="S::gstrong@tcd.ie::513266d9-1981-46d5-98ec-edad0672ac4d" providerId="AD" clId="Web-{1DC7F4E8-4EB3-AA0F-0D8C-0352EBC21518}" dt="2024-10-14T11:24:37.156" v="16"/>
          <ac:spMkLst>
            <pc:docMk/>
            <pc:sldMk cId="4179846393" sldId="266"/>
            <ac:spMk id="7" creationId="{FB75EE5F-262B-70A0-314B-C2041F067ED4}"/>
          </ac:spMkLst>
        </pc:spChg>
      </pc:sldChg>
      <pc:sldChg chg="modSp">
        <pc:chgData name="Glenn Strong" userId="S::gstrong@tcd.ie::513266d9-1981-46d5-98ec-edad0672ac4d" providerId="AD" clId="Web-{1DC7F4E8-4EB3-AA0F-0D8C-0352EBC21518}" dt="2024-10-14T11:23:42.904" v="10" actId="20577"/>
        <pc:sldMkLst>
          <pc:docMk/>
          <pc:sldMk cId="2559083335" sldId="267"/>
        </pc:sldMkLst>
        <pc:spChg chg="mod">
          <ac:chgData name="Glenn Strong" userId="S::gstrong@tcd.ie::513266d9-1981-46d5-98ec-edad0672ac4d" providerId="AD" clId="Web-{1DC7F4E8-4EB3-AA0F-0D8C-0352EBC21518}" dt="2024-10-14T11:23:42.904" v="10" actId="20577"/>
          <ac:spMkLst>
            <pc:docMk/>
            <pc:sldMk cId="2559083335" sldId="267"/>
            <ac:spMk id="6" creationId="{CD8E5E47-8DCD-562A-69A3-16436E748682}"/>
          </ac:spMkLst>
        </pc:spChg>
      </pc:sldChg>
      <pc:sldChg chg="modSp">
        <pc:chgData name="Glenn Strong" userId="S::gstrong@tcd.ie::513266d9-1981-46d5-98ec-edad0672ac4d" providerId="AD" clId="Web-{1DC7F4E8-4EB3-AA0F-0D8C-0352EBC21518}" dt="2024-10-14T11:31:47.857" v="86" actId="20577"/>
        <pc:sldMkLst>
          <pc:docMk/>
          <pc:sldMk cId="2951462240" sldId="268"/>
        </pc:sldMkLst>
        <pc:spChg chg="mod">
          <ac:chgData name="Glenn Strong" userId="S::gstrong@tcd.ie::513266d9-1981-46d5-98ec-edad0672ac4d" providerId="AD" clId="Web-{1DC7F4E8-4EB3-AA0F-0D8C-0352EBC21518}" dt="2024-10-14T11:31:47.857" v="86" actId="20577"/>
          <ac:spMkLst>
            <pc:docMk/>
            <pc:sldMk cId="2951462240" sldId="268"/>
            <ac:spMk id="13" creationId="{FF397D71-0708-6347-5EE7-75738981E117}"/>
          </ac:spMkLst>
        </pc:spChg>
      </pc:sldChg>
    </pc:docChg>
  </pc:docChgLst>
  <pc:docChgLst>
    <pc:chgData name="Ben North" userId="S::northb@tcd.ie::9500ebd4-dac3-4eeb-a9d4-f06b7d1c839c" providerId="AD" clId="Web-{C29F8FC4-A6B5-66F0-BFD2-986956988AC4}"/>
    <pc:docChg chg="modSld">
      <pc:chgData name="Ben North" userId="S::northb@tcd.ie::9500ebd4-dac3-4eeb-a9d4-f06b7d1c839c" providerId="AD" clId="Web-{C29F8FC4-A6B5-66F0-BFD2-986956988AC4}" dt="2024-11-13T17:17:51.011" v="8" actId="20577"/>
      <pc:docMkLst>
        <pc:docMk/>
      </pc:docMkLst>
      <pc:sldChg chg="modSp">
        <pc:chgData name="Ben North" userId="S::northb@tcd.ie::9500ebd4-dac3-4eeb-a9d4-f06b7d1c839c" providerId="AD" clId="Web-{C29F8FC4-A6B5-66F0-BFD2-986956988AC4}" dt="2024-11-13T16:58:57.780" v="1" actId="20577"/>
        <pc:sldMkLst>
          <pc:docMk/>
          <pc:sldMk cId="3452831472" sldId="258"/>
        </pc:sldMkLst>
        <pc:spChg chg="mod">
          <ac:chgData name="Ben North" userId="S::northb@tcd.ie::9500ebd4-dac3-4eeb-a9d4-f06b7d1c839c" providerId="AD" clId="Web-{C29F8FC4-A6B5-66F0-BFD2-986956988AC4}" dt="2024-11-13T16:58:57.780" v="1" actId="20577"/>
          <ac:spMkLst>
            <pc:docMk/>
            <pc:sldMk cId="3452831472" sldId="258"/>
            <ac:spMk id="4" creationId="{324489CB-FA16-84C7-4E79-5890E9C939CD}"/>
          </ac:spMkLst>
        </pc:spChg>
      </pc:sldChg>
      <pc:sldChg chg="modSp">
        <pc:chgData name="Ben North" userId="S::northb@tcd.ie::9500ebd4-dac3-4eeb-a9d4-f06b7d1c839c" providerId="AD" clId="Web-{C29F8FC4-A6B5-66F0-BFD2-986956988AC4}" dt="2024-11-13T17:17:51.011" v="8" actId="20577"/>
        <pc:sldMkLst>
          <pc:docMk/>
          <pc:sldMk cId="2951462240" sldId="268"/>
        </pc:sldMkLst>
        <pc:spChg chg="mod">
          <ac:chgData name="Ben North" userId="S::northb@tcd.ie::9500ebd4-dac3-4eeb-a9d4-f06b7d1c839c" providerId="AD" clId="Web-{C29F8FC4-A6B5-66F0-BFD2-986956988AC4}" dt="2024-11-13T17:11:54.331" v="4" actId="20577"/>
          <ac:spMkLst>
            <pc:docMk/>
            <pc:sldMk cId="2951462240" sldId="268"/>
            <ac:spMk id="4" creationId="{324489CB-FA16-84C7-4E79-5890E9C939CD}"/>
          </ac:spMkLst>
        </pc:spChg>
        <pc:spChg chg="mod">
          <ac:chgData name="Ben North" userId="S::northb@tcd.ie::9500ebd4-dac3-4eeb-a9d4-f06b7d1c839c" providerId="AD" clId="Web-{C29F8FC4-A6B5-66F0-BFD2-986956988AC4}" dt="2024-11-13T17:17:51.011" v="8" actId="20577"/>
          <ac:spMkLst>
            <pc:docMk/>
            <pc:sldMk cId="2951462240" sldId="268"/>
            <ac:spMk id="6" creationId="{74090989-CB43-F09A-17EB-37B8F3FCA46E}"/>
          </ac:spMkLst>
        </pc:spChg>
      </pc:sldChg>
    </pc:docChg>
  </pc:docChgLst>
  <pc:docChgLst>
    <pc:chgData name="Glenn Strong" userId="513266d9-1981-46d5-98ec-edad0672ac4d" providerId="ADAL" clId="{EE7A9D09-C655-A042-98FB-84D8A74E6C20}"/>
    <pc:docChg chg="undo custSel modSld sldOrd">
      <pc:chgData name="Glenn Strong" userId="513266d9-1981-46d5-98ec-edad0672ac4d" providerId="ADAL" clId="{EE7A9D09-C655-A042-98FB-84D8A74E6C20}" dt="2023-08-16T15:18:00.553" v="11136" actId="20577"/>
      <pc:docMkLst>
        <pc:docMk/>
      </pc:docMkLst>
      <pc:sldChg chg="modNotesTx">
        <pc:chgData name="Glenn Strong" userId="513266d9-1981-46d5-98ec-edad0672ac4d" providerId="ADAL" clId="{EE7A9D09-C655-A042-98FB-84D8A74E6C20}" dt="2023-08-16T08:48:16.503" v="1545" actId="20577"/>
        <pc:sldMkLst>
          <pc:docMk/>
          <pc:sldMk cId="2874814801" sldId="257"/>
        </pc:sldMkLst>
      </pc:sldChg>
      <pc:sldChg chg="modSp mod modAnim modCm modNotesTx">
        <pc:chgData name="Glenn Strong" userId="513266d9-1981-46d5-98ec-edad0672ac4d" providerId="ADAL" clId="{EE7A9D09-C655-A042-98FB-84D8A74E6C20}" dt="2023-08-16T09:16:19.515" v="3229" actId="313"/>
        <pc:sldMkLst>
          <pc:docMk/>
          <pc:sldMk cId="3452831472" sldId="258"/>
        </pc:sldMkLst>
      </pc:sldChg>
      <pc:sldChg chg="modNotesTx">
        <pc:chgData name="Glenn Strong" userId="513266d9-1981-46d5-98ec-edad0672ac4d" providerId="ADAL" clId="{EE7A9D09-C655-A042-98FB-84D8A74E6C20}" dt="2023-08-16T09:46:48.022" v="6694" actId="20577"/>
        <pc:sldMkLst>
          <pc:docMk/>
          <pc:sldMk cId="2328375638" sldId="259"/>
        </pc:sldMkLst>
      </pc:sldChg>
      <pc:sldChg chg="modSp mod addCm delCm modCm modNotesTx">
        <pc:chgData name="Glenn Strong" userId="513266d9-1981-46d5-98ec-edad0672ac4d" providerId="ADAL" clId="{EE7A9D09-C655-A042-98FB-84D8A74E6C20}" dt="2023-08-16T10:04:30.626" v="8576" actId="20577"/>
        <pc:sldMkLst>
          <pc:docMk/>
          <pc:sldMk cId="1778438167" sldId="265"/>
        </pc:sldMkLst>
      </pc:sldChg>
      <pc:sldChg chg="modSp mod modCm modNotesTx">
        <pc:chgData name="Glenn Strong" userId="513266d9-1981-46d5-98ec-edad0672ac4d" providerId="ADAL" clId="{EE7A9D09-C655-A042-98FB-84D8A74E6C20}" dt="2023-08-16T09:49:16.175" v="7245" actId="20577"/>
        <pc:sldMkLst>
          <pc:docMk/>
          <pc:sldMk cId="4179846393" sldId="266"/>
        </pc:sldMkLst>
      </pc:sldChg>
      <pc:sldChg chg="modSp mod modNotesTx">
        <pc:chgData name="Glenn Strong" userId="513266d9-1981-46d5-98ec-edad0672ac4d" providerId="ADAL" clId="{EE7A9D09-C655-A042-98FB-84D8A74E6C20}" dt="2023-08-16T09:50:25.666" v="7472" actId="20577"/>
        <pc:sldMkLst>
          <pc:docMk/>
          <pc:sldMk cId="2559083335" sldId="267"/>
        </pc:sldMkLst>
      </pc:sldChg>
      <pc:sldChg chg="modSp mod modAnim modCm modNotesTx">
        <pc:chgData name="Glenn Strong" userId="513266d9-1981-46d5-98ec-edad0672ac4d" providerId="ADAL" clId="{EE7A9D09-C655-A042-98FB-84D8A74E6C20}" dt="2023-08-16T10:13:17.836" v="10554" actId="20577"/>
        <pc:sldMkLst>
          <pc:docMk/>
          <pc:sldMk cId="2951462240" sldId="268"/>
        </pc:sldMkLst>
      </pc:sldChg>
      <pc:sldChg chg="mod modShow">
        <pc:chgData name="Glenn Strong" userId="513266d9-1981-46d5-98ec-edad0672ac4d" providerId="ADAL" clId="{EE7A9D09-C655-A042-98FB-84D8A74E6C20}" dt="2023-08-15T12:33:37.089" v="753" actId="729"/>
        <pc:sldMkLst>
          <pc:docMk/>
          <pc:sldMk cId="2911338030" sldId="272"/>
        </pc:sldMkLst>
      </pc:sldChg>
      <pc:sldChg chg="addSp delSp modSp mod delAnim modAnim addCm modCm modNotesTx">
        <pc:chgData name="Glenn Strong" userId="513266d9-1981-46d5-98ec-edad0672ac4d" providerId="ADAL" clId="{EE7A9D09-C655-A042-98FB-84D8A74E6C20}" dt="2023-08-16T09:39:43.708" v="4817" actId="20577"/>
        <pc:sldMkLst>
          <pc:docMk/>
          <pc:sldMk cId="588552111" sldId="274"/>
        </pc:sldMkLst>
      </pc:sldChg>
      <pc:sldChg chg="modSp mod ord modNotesTx">
        <pc:chgData name="Glenn Strong" userId="513266d9-1981-46d5-98ec-edad0672ac4d" providerId="ADAL" clId="{EE7A9D09-C655-A042-98FB-84D8A74E6C20}" dt="2023-08-16T15:18:00.553" v="11136" actId="20577"/>
        <pc:sldMkLst>
          <pc:docMk/>
          <pc:sldMk cId="2390531131" sldId="275"/>
        </pc:sldMkLst>
      </pc:sldChg>
    </pc:docChg>
  </pc:docChgLst>
  <pc:docChgLst>
    <pc:chgData name="Duncan Wallace" userId="S::wallacdu@tcd.ie::0c736025-ae64-453b-b0dc-967271438fb1" providerId="AD" clId="Web-{FACBC673-F141-9983-46A2-9794BF758586}"/>
    <pc:docChg chg="modSld">
      <pc:chgData name="Duncan Wallace" userId="S::wallacdu@tcd.ie::0c736025-ae64-453b-b0dc-967271438fb1" providerId="AD" clId="Web-{FACBC673-F141-9983-46A2-9794BF758586}" dt="2023-09-19T12:32:00.491" v="1" actId="20577"/>
      <pc:docMkLst>
        <pc:docMk/>
      </pc:docMkLst>
      <pc:sldChg chg="modSp">
        <pc:chgData name="Duncan Wallace" userId="S::wallacdu@tcd.ie::0c736025-ae64-453b-b0dc-967271438fb1" providerId="AD" clId="Web-{FACBC673-F141-9983-46A2-9794BF758586}" dt="2023-09-19T12:32:00.491" v="1" actId="20577"/>
        <pc:sldMkLst>
          <pc:docMk/>
          <pc:sldMk cId="588552111" sldId="274"/>
        </pc:sldMkLst>
      </pc:sldChg>
    </pc:docChg>
  </pc:docChgLst>
  <pc:docChgLst>
    <pc:chgData name="Ben North" userId="S::northb@tcd.ie::9500ebd4-dac3-4eeb-a9d4-f06b7d1c839c" providerId="AD" clId="Web-{68F12FA1-9E31-8B51-B409-6C48D12FB575}"/>
    <pc:docChg chg="modSld">
      <pc:chgData name="Ben North" userId="S::northb@tcd.ie::9500ebd4-dac3-4eeb-a9d4-f06b7d1c839c" providerId="AD" clId="Web-{68F12FA1-9E31-8B51-B409-6C48D12FB575}" dt="2024-11-28T13:49:19.249" v="0" actId="20577"/>
      <pc:docMkLst>
        <pc:docMk/>
      </pc:docMkLst>
      <pc:sldChg chg="modSp">
        <pc:chgData name="Ben North" userId="S::northb@tcd.ie::9500ebd4-dac3-4eeb-a9d4-f06b7d1c839c" providerId="AD" clId="Web-{68F12FA1-9E31-8B51-B409-6C48D12FB575}" dt="2024-11-28T13:49:19.249" v="0" actId="20577"/>
        <pc:sldMkLst>
          <pc:docMk/>
          <pc:sldMk cId="2559083335" sldId="267"/>
        </pc:sldMkLst>
        <pc:spChg chg="mod">
          <ac:chgData name="Ben North" userId="S::northb@tcd.ie::9500ebd4-dac3-4eeb-a9d4-f06b7d1c839c" providerId="AD" clId="Web-{68F12FA1-9E31-8B51-B409-6C48D12FB575}" dt="2024-11-28T13:49:19.249" v="0" actId="20577"/>
          <ac:spMkLst>
            <pc:docMk/>
            <pc:sldMk cId="2559083335" sldId="267"/>
            <ac:spMk id="7" creationId="{FB75EE5F-262B-70A0-314B-C2041F067ED4}"/>
          </ac:spMkLst>
        </pc:spChg>
      </pc:sldChg>
    </pc:docChg>
  </pc:docChgLst>
  <pc:docChgLst>
    <pc:chgData name="Sara Fiori" userId="8d5d1af3-5ce2-49fd-9c82-7afe86d89eed" providerId="ADAL" clId="{F44039F1-0109-43F6-832D-A2050A510D0C}"/>
    <pc:docChg chg="undo redo custSel addSld delSld modSld sldOrd">
      <pc:chgData name="Sara Fiori" userId="8d5d1af3-5ce2-49fd-9c82-7afe86d89eed" providerId="ADAL" clId="{F44039F1-0109-43F6-832D-A2050A510D0C}" dt="2023-07-03T14:22:54.024" v="2982" actId="13926"/>
      <pc:docMkLst>
        <pc:docMk/>
      </pc:docMkLst>
      <pc:sldChg chg="addSp delSp modSp mod">
        <pc:chgData name="Sara Fiori" userId="8d5d1af3-5ce2-49fd-9c82-7afe86d89eed" providerId="ADAL" clId="{F44039F1-0109-43F6-832D-A2050A510D0C}" dt="2023-06-30T14:18:42.661" v="2962" actId="208"/>
        <pc:sldMkLst>
          <pc:docMk/>
          <pc:sldMk cId="3452831472" sldId="258"/>
        </pc:sldMkLst>
      </pc:sldChg>
      <pc:sldChg chg="addSp delSp modSp mod ord addCm modCm">
        <pc:chgData name="Sara Fiori" userId="8d5d1af3-5ce2-49fd-9c82-7afe86d89eed" providerId="ADAL" clId="{F44039F1-0109-43F6-832D-A2050A510D0C}" dt="2023-07-03T14:11:37.325" v="2981" actId="1076"/>
        <pc:sldMkLst>
          <pc:docMk/>
          <pc:sldMk cId="2328375638" sldId="259"/>
        </pc:sldMkLst>
      </pc:sldChg>
      <pc:sldChg chg="modSp mod delCm">
        <pc:chgData name="Sara Fiori" userId="8d5d1af3-5ce2-49fd-9c82-7afe86d89eed" providerId="ADAL" clId="{F44039F1-0109-43F6-832D-A2050A510D0C}" dt="2023-07-03T14:22:54.024" v="2982" actId="13926"/>
        <pc:sldMkLst>
          <pc:docMk/>
          <pc:sldMk cId="1778438167" sldId="265"/>
        </pc:sldMkLst>
      </pc:sldChg>
      <pc:sldChg chg="addSp modSp mod modAnim">
        <pc:chgData name="Sara Fiori" userId="8d5d1af3-5ce2-49fd-9c82-7afe86d89eed" providerId="ADAL" clId="{F44039F1-0109-43F6-832D-A2050A510D0C}" dt="2023-06-30T14:48:51.426" v="2980" actId="207"/>
        <pc:sldMkLst>
          <pc:docMk/>
          <pc:sldMk cId="4179846393" sldId="266"/>
        </pc:sldMkLst>
      </pc:sldChg>
      <pc:sldChg chg="addSp delSp modSp mod addCm">
        <pc:chgData name="Sara Fiori" userId="8d5d1af3-5ce2-49fd-9c82-7afe86d89eed" providerId="ADAL" clId="{F44039F1-0109-43F6-832D-A2050A510D0C}" dt="2023-06-30T12:26:51.529" v="2956"/>
        <pc:sldMkLst>
          <pc:docMk/>
          <pc:sldMk cId="2951462240" sldId="268"/>
        </pc:sldMkLst>
      </pc:sldChg>
      <pc:sldChg chg="add del">
        <pc:chgData name="Sara Fiori" userId="8d5d1af3-5ce2-49fd-9c82-7afe86d89eed" providerId="ADAL" clId="{F44039F1-0109-43F6-832D-A2050A510D0C}" dt="2023-06-30T11:36:17.190" v="2005" actId="47"/>
        <pc:sldMkLst>
          <pc:docMk/>
          <pc:sldMk cId="551474124" sldId="270"/>
        </pc:sldMkLst>
      </pc:sldChg>
      <pc:sldChg chg="addSp delSp modSp add mod ord">
        <pc:chgData name="Sara Fiori" userId="8d5d1af3-5ce2-49fd-9c82-7afe86d89eed" providerId="ADAL" clId="{F44039F1-0109-43F6-832D-A2050A510D0C}" dt="2023-06-30T14:45:05.775" v="2979" actId="1076"/>
        <pc:sldMkLst>
          <pc:docMk/>
          <pc:sldMk cId="2128574586" sldId="271"/>
        </pc:sldMkLst>
      </pc:sldChg>
    </pc:docChg>
  </pc:docChgLst>
  <pc:docChgLst>
    <pc:chgData name="Ben North" userId="S::northb@tcd.ie::9500ebd4-dac3-4eeb-a9d4-f06b7d1c839c" providerId="AD" clId="Web-{B1DF7B52-E668-408A-211C-2BAD8AE0AC47}"/>
    <pc:docChg chg="modSld">
      <pc:chgData name="Ben North" userId="S::northb@tcd.ie::9500ebd4-dac3-4eeb-a9d4-f06b7d1c839c" providerId="AD" clId="Web-{B1DF7B52-E668-408A-211C-2BAD8AE0AC47}" dt="2024-11-28T14:55:07.216" v="5"/>
      <pc:docMkLst>
        <pc:docMk/>
      </pc:docMkLst>
      <pc:sldChg chg="addSp delSp modSp">
        <pc:chgData name="Ben North" userId="S::northb@tcd.ie::9500ebd4-dac3-4eeb-a9d4-f06b7d1c839c" providerId="AD" clId="Web-{B1DF7B52-E668-408A-211C-2BAD8AE0AC47}" dt="2024-11-28T14:55:07.216" v="5"/>
        <pc:sldMkLst>
          <pc:docMk/>
          <pc:sldMk cId="4179846393" sldId="266"/>
        </pc:sldMkLst>
        <pc:picChg chg="add mod ord">
          <ac:chgData name="Ben North" userId="S::northb@tcd.ie::9500ebd4-dac3-4eeb-a9d4-f06b7d1c839c" providerId="AD" clId="Web-{B1DF7B52-E668-408A-211C-2BAD8AE0AC47}" dt="2024-11-28T14:55:07.216" v="5"/>
          <ac:picMkLst>
            <pc:docMk/>
            <pc:sldMk cId="4179846393" sldId="266"/>
            <ac:picMk id="12" creationId="{B15F66B7-E984-F4B5-1A1D-01DF13774247}"/>
          </ac:picMkLst>
        </pc:picChg>
        <pc:picChg chg="del">
          <ac:chgData name="Ben North" userId="S::northb@tcd.ie::9500ebd4-dac3-4eeb-a9d4-f06b7d1c839c" providerId="AD" clId="Web-{B1DF7B52-E668-408A-211C-2BAD8AE0AC47}" dt="2024-11-28T14:54:46.903" v="2"/>
          <ac:picMkLst>
            <pc:docMk/>
            <pc:sldMk cId="4179846393" sldId="266"/>
            <ac:picMk id="18" creationId="{48428251-1F28-8AC7-298F-180F4128EFC4}"/>
          </ac:picMkLst>
        </pc:picChg>
      </pc:sldChg>
    </pc:docChg>
  </pc:docChgLst>
  <pc:docChgLst>
    <pc:chgData name="Augustina Vornehm" userId="S::avornehm@tcd.ie::6e65cf1f-1b4a-499e-8ac9-dd515b1dea66" providerId="AD" clId="Web-{D0A88422-FD78-E148-72BE-58CEDBB793E2}"/>
    <pc:docChg chg="modSld">
      <pc:chgData name="Augustina Vornehm" userId="S::avornehm@tcd.ie::6e65cf1f-1b4a-499e-8ac9-dd515b1dea66" providerId="AD" clId="Web-{D0A88422-FD78-E148-72BE-58CEDBB793E2}" dt="2024-10-14T17:12:22.024" v="11" actId="20577"/>
      <pc:docMkLst>
        <pc:docMk/>
      </pc:docMkLst>
      <pc:sldChg chg="modSp">
        <pc:chgData name="Augustina Vornehm" userId="S::avornehm@tcd.ie::6e65cf1f-1b4a-499e-8ac9-dd515b1dea66" providerId="AD" clId="Web-{D0A88422-FD78-E148-72BE-58CEDBB793E2}" dt="2024-10-14T17:12:22.024" v="11" actId="20577"/>
        <pc:sldMkLst>
          <pc:docMk/>
          <pc:sldMk cId="1778438167" sldId="265"/>
        </pc:sldMkLst>
        <pc:spChg chg="mod">
          <ac:chgData name="Augustina Vornehm" userId="S::avornehm@tcd.ie::6e65cf1f-1b4a-499e-8ac9-dd515b1dea66" providerId="AD" clId="Web-{D0A88422-FD78-E148-72BE-58CEDBB793E2}" dt="2024-10-14T17:12:22.024" v="11" actId="20577"/>
          <ac:spMkLst>
            <pc:docMk/>
            <pc:sldMk cId="1778438167" sldId="265"/>
            <ac:spMk id="4" creationId="{324489CB-FA16-84C7-4E79-5890E9C939CD}"/>
          </ac:spMkLst>
        </pc:spChg>
      </pc:sldChg>
    </pc:docChg>
  </pc:docChgLst>
  <pc:docChgLst>
    <pc:chgData name="Ben North" userId="S::northb@tcd.ie::9500ebd4-dac3-4eeb-a9d4-f06b7d1c839c" providerId="AD" clId="Web-{607FF96D-C7B9-D1BE-D5EC-404331106778}"/>
    <pc:docChg chg="modSld">
      <pc:chgData name="Ben North" userId="S::northb@tcd.ie::9500ebd4-dac3-4eeb-a9d4-f06b7d1c839c" providerId="AD" clId="Web-{607FF96D-C7B9-D1BE-D5EC-404331106778}" dt="2024-11-14T17:39:06.034" v="138" actId="20577"/>
      <pc:docMkLst>
        <pc:docMk/>
      </pc:docMkLst>
      <pc:sldChg chg="modSp">
        <pc:chgData name="Ben North" userId="S::northb@tcd.ie::9500ebd4-dac3-4eeb-a9d4-f06b7d1c839c" providerId="AD" clId="Web-{607FF96D-C7B9-D1BE-D5EC-404331106778}" dt="2024-11-14T17:27:58.945" v="13" actId="20577"/>
        <pc:sldMkLst>
          <pc:docMk/>
          <pc:sldMk cId="3452831472" sldId="258"/>
        </pc:sldMkLst>
        <pc:spChg chg="mod">
          <ac:chgData name="Ben North" userId="S::northb@tcd.ie::9500ebd4-dac3-4eeb-a9d4-f06b7d1c839c" providerId="AD" clId="Web-{607FF96D-C7B9-D1BE-D5EC-404331106778}" dt="2024-11-14T17:27:58.945" v="13" actId="20577"/>
          <ac:spMkLst>
            <pc:docMk/>
            <pc:sldMk cId="3452831472" sldId="258"/>
            <ac:spMk id="4" creationId="{324489CB-FA16-84C7-4E79-5890E9C939CD}"/>
          </ac:spMkLst>
        </pc:spChg>
      </pc:sldChg>
      <pc:sldChg chg="modSp">
        <pc:chgData name="Ben North" userId="S::northb@tcd.ie::9500ebd4-dac3-4eeb-a9d4-f06b7d1c839c" providerId="AD" clId="Web-{607FF96D-C7B9-D1BE-D5EC-404331106778}" dt="2024-11-14T17:29:02.852" v="34" actId="20577"/>
        <pc:sldMkLst>
          <pc:docMk/>
          <pc:sldMk cId="2328375638" sldId="259"/>
        </pc:sldMkLst>
        <pc:spChg chg="mod">
          <ac:chgData name="Ben North" userId="S::northb@tcd.ie::9500ebd4-dac3-4eeb-a9d4-f06b7d1c839c" providerId="AD" clId="Web-{607FF96D-C7B9-D1BE-D5EC-404331106778}" dt="2024-11-14T17:29:02.852" v="34" actId="20577"/>
          <ac:spMkLst>
            <pc:docMk/>
            <pc:sldMk cId="2328375638" sldId="259"/>
            <ac:spMk id="3" creationId="{035A7E7D-3737-CB84-A152-04E0B7C95361}"/>
          </ac:spMkLst>
        </pc:spChg>
      </pc:sldChg>
      <pc:sldChg chg="modSp">
        <pc:chgData name="Ben North" userId="S::northb@tcd.ie::9500ebd4-dac3-4eeb-a9d4-f06b7d1c839c" providerId="AD" clId="Web-{607FF96D-C7B9-D1BE-D5EC-404331106778}" dt="2024-11-14T17:33:53.810" v="82" actId="20577"/>
        <pc:sldMkLst>
          <pc:docMk/>
          <pc:sldMk cId="1778438167" sldId="265"/>
        </pc:sldMkLst>
        <pc:spChg chg="mod">
          <ac:chgData name="Ben North" userId="S::northb@tcd.ie::9500ebd4-dac3-4eeb-a9d4-f06b7d1c839c" providerId="AD" clId="Web-{607FF96D-C7B9-D1BE-D5EC-404331106778}" dt="2024-11-14T17:33:53.810" v="82" actId="20577"/>
          <ac:spMkLst>
            <pc:docMk/>
            <pc:sldMk cId="1778438167" sldId="265"/>
            <ac:spMk id="4" creationId="{324489CB-FA16-84C7-4E79-5890E9C939CD}"/>
          </ac:spMkLst>
        </pc:spChg>
      </pc:sldChg>
      <pc:sldChg chg="delSp modSp delAnim">
        <pc:chgData name="Ben North" userId="S::northb@tcd.ie::9500ebd4-dac3-4eeb-a9d4-f06b7d1c839c" providerId="AD" clId="Web-{607FF96D-C7B9-D1BE-D5EC-404331106778}" dt="2024-11-14T17:39:06.034" v="138" actId="20577"/>
        <pc:sldMkLst>
          <pc:docMk/>
          <pc:sldMk cId="2951462240" sldId="268"/>
        </pc:sldMkLst>
        <pc:spChg chg="mod">
          <ac:chgData name="Ben North" userId="S::northb@tcd.ie::9500ebd4-dac3-4eeb-a9d4-f06b7d1c839c" providerId="AD" clId="Web-{607FF96D-C7B9-D1BE-D5EC-404331106778}" dt="2024-11-14T17:39:06.034" v="138" actId="20577"/>
          <ac:spMkLst>
            <pc:docMk/>
            <pc:sldMk cId="2951462240" sldId="268"/>
            <ac:spMk id="4" creationId="{324489CB-FA16-84C7-4E79-5890E9C939CD}"/>
          </ac:spMkLst>
        </pc:spChg>
        <pc:spChg chg="mod">
          <ac:chgData name="Ben North" userId="S::northb@tcd.ie::9500ebd4-dac3-4eeb-a9d4-f06b7d1c839c" providerId="AD" clId="Web-{607FF96D-C7B9-D1BE-D5EC-404331106778}" dt="2024-11-14T17:38:54.190" v="136" actId="20577"/>
          <ac:spMkLst>
            <pc:docMk/>
            <pc:sldMk cId="2951462240" sldId="268"/>
            <ac:spMk id="6" creationId="{74090989-CB43-F09A-17EB-37B8F3FCA46E}"/>
          </ac:spMkLst>
        </pc:spChg>
        <pc:spChg chg="mod">
          <ac:chgData name="Ben North" userId="S::northb@tcd.ie::9500ebd4-dac3-4eeb-a9d4-f06b7d1c839c" providerId="AD" clId="Web-{607FF96D-C7B9-D1BE-D5EC-404331106778}" dt="2024-11-14T17:38:25.377" v="135" actId="20577"/>
          <ac:spMkLst>
            <pc:docMk/>
            <pc:sldMk cId="2951462240" sldId="268"/>
            <ac:spMk id="10" creationId="{4A85D2FB-E569-9FF3-C5AE-0325B541356A}"/>
          </ac:spMkLst>
        </pc:spChg>
        <pc:spChg chg="del mod">
          <ac:chgData name="Ben North" userId="S::northb@tcd.ie::9500ebd4-dac3-4eeb-a9d4-f06b7d1c839c" providerId="AD" clId="Web-{607FF96D-C7B9-D1BE-D5EC-404331106778}" dt="2024-11-14T17:37:15.829" v="119"/>
          <ac:spMkLst>
            <pc:docMk/>
            <pc:sldMk cId="2951462240" sldId="268"/>
            <ac:spMk id="13" creationId="{FF397D71-0708-6347-5EE7-75738981E117}"/>
          </ac:spMkLst>
        </pc:spChg>
        <pc:picChg chg="mod">
          <ac:chgData name="Ben North" userId="S::northb@tcd.ie::9500ebd4-dac3-4eeb-a9d4-f06b7d1c839c" providerId="AD" clId="Web-{607FF96D-C7B9-D1BE-D5EC-404331106778}" dt="2024-11-14T17:38:10.939" v="133" actId="1076"/>
          <ac:picMkLst>
            <pc:docMk/>
            <pc:sldMk cId="2951462240" sldId="268"/>
            <ac:picMk id="15" creationId="{8B36A037-445F-8C54-0F5C-343634ED414B}"/>
          </ac:picMkLst>
        </pc:picChg>
      </pc:sldChg>
      <pc:sldChg chg="delSp modSp delAnim">
        <pc:chgData name="Ben North" userId="S::northb@tcd.ie::9500ebd4-dac3-4eeb-a9d4-f06b7d1c839c" providerId="AD" clId="Web-{607FF96D-C7B9-D1BE-D5EC-404331106778}" dt="2024-11-14T17:30:17.353" v="46" actId="14100"/>
        <pc:sldMkLst>
          <pc:docMk/>
          <pc:sldMk cId="588552111" sldId="274"/>
        </pc:sldMkLst>
        <pc:spChg chg="mod">
          <ac:chgData name="Ben North" userId="S::northb@tcd.ie::9500ebd4-dac3-4eeb-a9d4-f06b7d1c839c" providerId="AD" clId="Web-{607FF96D-C7B9-D1BE-D5EC-404331106778}" dt="2024-11-14T17:30:17.353" v="46" actId="14100"/>
          <ac:spMkLst>
            <pc:docMk/>
            <pc:sldMk cId="588552111" sldId="274"/>
            <ac:spMk id="4" creationId="{324489CB-FA16-84C7-4E79-5890E9C939CD}"/>
          </ac:spMkLst>
        </pc:spChg>
        <pc:spChg chg="del mod">
          <ac:chgData name="Ben North" userId="S::northb@tcd.ie::9500ebd4-dac3-4eeb-a9d4-f06b7d1c839c" providerId="AD" clId="Web-{607FF96D-C7B9-D1BE-D5EC-404331106778}" dt="2024-11-14T17:29:58.041" v="38"/>
          <ac:spMkLst>
            <pc:docMk/>
            <pc:sldMk cId="588552111" sldId="274"/>
            <ac:spMk id="6" creationId="{46AD7352-92E9-89DF-90BD-E05FD6D9C215}"/>
          </ac:spMkLst>
        </pc:spChg>
      </pc:sldChg>
    </pc:docChg>
  </pc:docChgLst>
  <pc:docChgLst>
    <pc:chgData name="Glenn Strong" userId="513266d9-1981-46d5-98ec-edad0672ac4d" providerId="ADAL" clId="{C7D0B574-9C37-2B45-B7DA-322F943249F7}"/>
    <pc:docChg chg="modSld">
      <pc:chgData name="Glenn Strong" userId="513266d9-1981-46d5-98ec-edad0672ac4d" providerId="ADAL" clId="{C7D0B574-9C37-2B45-B7DA-322F943249F7}" dt="2023-09-20T07:58:55.334" v="38" actId="20577"/>
      <pc:docMkLst>
        <pc:docMk/>
      </pc:docMkLst>
      <pc:sldChg chg="modSp mod">
        <pc:chgData name="Glenn Strong" userId="513266d9-1981-46d5-98ec-edad0672ac4d" providerId="ADAL" clId="{C7D0B574-9C37-2B45-B7DA-322F943249F7}" dt="2023-09-18T10:39:08.200" v="16" actId="20577"/>
        <pc:sldMkLst>
          <pc:docMk/>
          <pc:sldMk cId="1778438167" sldId="265"/>
        </pc:sldMkLst>
      </pc:sldChg>
      <pc:sldChg chg="modSp mod modCm">
        <pc:chgData name="Glenn Strong" userId="513266d9-1981-46d5-98ec-edad0672ac4d" providerId="ADAL" clId="{C7D0B574-9C37-2B45-B7DA-322F943249F7}" dt="2023-09-20T07:58:55.334" v="38" actId="20577"/>
        <pc:sldMkLst>
          <pc:docMk/>
          <pc:sldMk cId="2951462240" sldId="268"/>
        </pc:sldMkLst>
      </pc:sldChg>
    </pc:docChg>
  </pc:docChgLst>
  <pc:docChgLst>
    <pc:chgData name="Sara Fiori" userId="8d5d1af3-5ce2-49fd-9c82-7afe86d89eed" providerId="ADAL" clId="{938C4962-B0EF-40ED-8850-291DAE3DF994}"/>
    <pc:docChg chg="undo redo custSel addSld delSld modSld sldOrd modMainMaster">
      <pc:chgData name="Sara Fiori" userId="8d5d1af3-5ce2-49fd-9c82-7afe86d89eed" providerId="ADAL" clId="{938C4962-B0EF-40ED-8850-291DAE3DF994}" dt="2023-09-20T12:36:16.326" v="505" actId="47"/>
      <pc:docMkLst>
        <pc:docMk/>
      </pc:docMkLst>
      <pc:sldChg chg="modTransition">
        <pc:chgData name="Sara Fiori" userId="8d5d1af3-5ce2-49fd-9c82-7afe86d89eed" providerId="ADAL" clId="{938C4962-B0EF-40ED-8850-291DAE3DF994}" dt="2023-09-18T17:01:30.573" v="467"/>
        <pc:sldMkLst>
          <pc:docMk/>
          <pc:sldMk cId="2874814801" sldId="257"/>
        </pc:sldMkLst>
      </pc:sldChg>
      <pc:sldChg chg="modSp mod modTransition modAnim">
        <pc:chgData name="Sara Fiori" userId="8d5d1af3-5ce2-49fd-9c82-7afe86d89eed" providerId="ADAL" clId="{938C4962-B0EF-40ED-8850-291DAE3DF994}" dt="2023-09-18T17:01:30.573" v="467"/>
        <pc:sldMkLst>
          <pc:docMk/>
          <pc:sldMk cId="3452831472" sldId="258"/>
        </pc:sldMkLst>
      </pc:sldChg>
      <pc:sldChg chg="modSp modTransition">
        <pc:chgData name="Sara Fiori" userId="8d5d1af3-5ce2-49fd-9c82-7afe86d89eed" providerId="ADAL" clId="{938C4962-B0EF-40ED-8850-291DAE3DF994}" dt="2023-09-18T17:01:30.573" v="467"/>
        <pc:sldMkLst>
          <pc:docMk/>
          <pc:sldMk cId="2328375638" sldId="259"/>
        </pc:sldMkLst>
      </pc:sldChg>
      <pc:sldChg chg="addSp delSp modSp mod modTransition">
        <pc:chgData name="Sara Fiori" userId="8d5d1af3-5ce2-49fd-9c82-7afe86d89eed" providerId="ADAL" clId="{938C4962-B0EF-40ED-8850-291DAE3DF994}" dt="2023-09-19T15:57:29.152" v="475" actId="13926"/>
        <pc:sldMkLst>
          <pc:docMk/>
          <pc:sldMk cId="1778438167" sldId="265"/>
        </pc:sldMkLst>
      </pc:sldChg>
      <pc:sldChg chg="modSp mod modTransition">
        <pc:chgData name="Sara Fiori" userId="8d5d1af3-5ce2-49fd-9c82-7afe86d89eed" providerId="ADAL" clId="{938C4962-B0EF-40ED-8850-291DAE3DF994}" dt="2023-09-18T17:01:30.573" v="467"/>
        <pc:sldMkLst>
          <pc:docMk/>
          <pc:sldMk cId="4179846393" sldId="266"/>
        </pc:sldMkLst>
      </pc:sldChg>
      <pc:sldChg chg="addSp delSp modSp mod modTransition delCm">
        <pc:chgData name="Sara Fiori" userId="8d5d1af3-5ce2-49fd-9c82-7afe86d89eed" providerId="ADAL" clId="{938C4962-B0EF-40ED-8850-291DAE3DF994}" dt="2023-09-20T12:33:56.967" v="499" actId="20577"/>
        <pc:sldMkLst>
          <pc:docMk/>
          <pc:sldMk cId="2559083335" sldId="267"/>
        </pc:sldMkLst>
      </pc:sldChg>
      <pc:sldChg chg="modSp mod modTransition modAnim delCm modCm">
        <pc:chgData name="Sara Fiori" userId="8d5d1af3-5ce2-49fd-9c82-7afe86d89eed" providerId="ADAL" clId="{938C4962-B0EF-40ED-8850-291DAE3DF994}" dt="2023-09-19T16:50:21.792" v="476"/>
        <pc:sldMkLst>
          <pc:docMk/>
          <pc:sldMk cId="2951462240" sldId="268"/>
        </pc:sldMkLst>
      </pc:sldChg>
      <pc:sldChg chg="modSp add del mod ord modTransition">
        <pc:chgData name="Sara Fiori" userId="8d5d1af3-5ce2-49fd-9c82-7afe86d89eed" providerId="ADAL" clId="{938C4962-B0EF-40ED-8850-291DAE3DF994}" dt="2023-09-20T12:36:16.326" v="505" actId="47"/>
        <pc:sldMkLst>
          <pc:docMk/>
          <pc:sldMk cId="2911338030" sldId="272"/>
        </pc:sldMkLst>
      </pc:sldChg>
      <pc:sldChg chg="add del ord modTransition">
        <pc:chgData name="Sara Fiori" userId="8d5d1af3-5ce2-49fd-9c82-7afe86d89eed" providerId="ADAL" clId="{938C4962-B0EF-40ED-8850-291DAE3DF994}" dt="2023-09-20T12:36:13.742" v="504" actId="47"/>
        <pc:sldMkLst>
          <pc:docMk/>
          <pc:sldMk cId="1627826774" sldId="273"/>
        </pc:sldMkLst>
      </pc:sldChg>
      <pc:sldChg chg="modSp modTransition addCm delCm">
        <pc:chgData name="Sara Fiori" userId="8d5d1af3-5ce2-49fd-9c82-7afe86d89eed" providerId="ADAL" clId="{938C4962-B0EF-40ED-8850-291DAE3DF994}" dt="2023-09-20T12:36:12.865" v="503"/>
        <pc:sldMkLst>
          <pc:docMk/>
          <pc:sldMk cId="588552111" sldId="274"/>
        </pc:sldMkLst>
      </pc:sldChg>
      <pc:sldChg chg="modTransition">
        <pc:chgData name="Sara Fiori" userId="8d5d1af3-5ce2-49fd-9c82-7afe86d89eed" providerId="ADAL" clId="{938C4962-B0EF-40ED-8850-291DAE3DF994}" dt="2023-09-18T17:01:30.573" v="467"/>
        <pc:sldMkLst>
          <pc:docMk/>
          <pc:sldMk cId="2390531131" sldId="275"/>
        </pc:sldMkLst>
      </pc:sldChg>
      <pc:sldMasterChg chg="modTransition modSldLayout">
        <pc:chgData name="Sara Fiori" userId="8d5d1af3-5ce2-49fd-9c82-7afe86d89eed" providerId="ADAL" clId="{938C4962-B0EF-40ED-8850-291DAE3DF994}" dt="2023-09-18T17:01:30.573" v="467"/>
        <pc:sldMasterMkLst>
          <pc:docMk/>
          <pc:sldMasterMk cId="3355883472" sldId="2147483648"/>
        </pc:sldMasterMkLst>
        <pc:sldLayoutChg chg="modTransition">
          <pc:chgData name="Sara Fiori" userId="8d5d1af3-5ce2-49fd-9c82-7afe86d89eed" providerId="ADAL" clId="{938C4962-B0EF-40ED-8850-291DAE3DF994}" dt="2023-09-18T17:01:30.573" v="467"/>
          <pc:sldLayoutMkLst>
            <pc:docMk/>
            <pc:sldMasterMk cId="3355883472" sldId="2147483648"/>
            <pc:sldLayoutMk cId="311143668" sldId="2147483649"/>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1779107556" sldId="2147483650"/>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4091572860" sldId="2147483651"/>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2164552858" sldId="2147483652"/>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1425690004" sldId="2147483653"/>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3155100059" sldId="2147483654"/>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1009656234" sldId="2147483655"/>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413696455" sldId="2147483656"/>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2301004494" sldId="2147483657"/>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3185699442" sldId="2147483658"/>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145304932" sldId="2147483659"/>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2383360203" sldId="2147483660"/>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67897615" sldId="2147483661"/>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1499655893" sldId="2147483662"/>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1353784799" sldId="2147483663"/>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2451276965" sldId="2147483664"/>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869888859" sldId="2147483665"/>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421214031" sldId="2147483666"/>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120063489" sldId="2147483667"/>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2479186155" sldId="2147483668"/>
          </pc:sldLayoutMkLst>
        </pc:sldLayoutChg>
      </pc:sldMasterChg>
    </pc:docChg>
  </pc:docChgLst>
  <pc:docChgLst>
    <pc:chgData name="Ben North" userId="S::northb@tcd.ie::9500ebd4-dac3-4eeb-a9d4-f06b7d1c839c" providerId="AD" clId="Web-{44ADBCC9-44D0-8311-4F52-3A4D71EFD243}"/>
    <pc:docChg chg="modSld">
      <pc:chgData name="Ben North" userId="S::northb@tcd.ie::9500ebd4-dac3-4eeb-a9d4-f06b7d1c839c" providerId="AD" clId="Web-{44ADBCC9-44D0-8311-4F52-3A4D71EFD243}" dt="2024-11-28T10:36:54.727" v="7" actId="20577"/>
      <pc:docMkLst>
        <pc:docMk/>
      </pc:docMkLst>
      <pc:sldChg chg="modSp">
        <pc:chgData name="Ben North" userId="S::northb@tcd.ie::9500ebd4-dac3-4eeb-a9d4-f06b7d1c839c" providerId="AD" clId="Web-{44ADBCC9-44D0-8311-4F52-3A4D71EFD243}" dt="2024-11-28T10:36:54.727" v="7" actId="20577"/>
        <pc:sldMkLst>
          <pc:docMk/>
          <pc:sldMk cId="2951462240" sldId="268"/>
        </pc:sldMkLst>
        <pc:spChg chg="mod">
          <ac:chgData name="Ben North" userId="S::northb@tcd.ie::9500ebd4-dac3-4eeb-a9d4-f06b7d1c839c" providerId="AD" clId="Web-{44ADBCC9-44D0-8311-4F52-3A4D71EFD243}" dt="2024-11-28T10:36:54.727" v="7" actId="20577"/>
          <ac:spMkLst>
            <pc:docMk/>
            <pc:sldMk cId="2951462240" sldId="268"/>
            <ac:spMk id="6" creationId="{74090989-CB43-F09A-17EB-37B8F3FCA46E}"/>
          </ac:spMkLst>
        </pc:spChg>
      </pc:sldChg>
    </pc:docChg>
  </pc:docChgLst>
  <pc:docChgLst>
    <pc:chgData name="Sara Fiori" userId="8d5d1af3-5ce2-49fd-9c82-7afe86d89eed" providerId="ADAL" clId="{8DA758CC-1C32-4EAE-A7BA-5812A9DE2E9D}"/>
    <pc:docChg chg="undo custSel addSld delSld modSld sldOrd modMainMaster">
      <pc:chgData name="Sara Fiori" userId="8d5d1af3-5ce2-49fd-9c82-7afe86d89eed" providerId="ADAL" clId="{8DA758CC-1C32-4EAE-A7BA-5812A9DE2E9D}" dt="2023-08-15T15:04:31.997" v="5788" actId="1076"/>
      <pc:docMkLst>
        <pc:docMk/>
      </pc:docMkLst>
      <pc:sldChg chg="addSp delSp modSp mod">
        <pc:chgData name="Sara Fiori" userId="8d5d1af3-5ce2-49fd-9c82-7afe86d89eed" providerId="ADAL" clId="{8DA758CC-1C32-4EAE-A7BA-5812A9DE2E9D}" dt="2023-08-15T11:59:39.815" v="5239" actId="20577"/>
        <pc:sldMkLst>
          <pc:docMk/>
          <pc:sldMk cId="2874814801" sldId="257"/>
        </pc:sldMkLst>
      </pc:sldChg>
      <pc:sldChg chg="addSp delSp modSp mod addAnim delAnim modAnim addCm modCm modNotesTx">
        <pc:chgData name="Sara Fiori" userId="8d5d1af3-5ce2-49fd-9c82-7afe86d89eed" providerId="ADAL" clId="{8DA758CC-1C32-4EAE-A7BA-5812A9DE2E9D}" dt="2023-08-15T12:01:12.405" v="5247" actId="478"/>
        <pc:sldMkLst>
          <pc:docMk/>
          <pc:sldMk cId="3452831472" sldId="258"/>
        </pc:sldMkLst>
      </pc:sldChg>
      <pc:sldChg chg="addSp delSp modSp mod modCm">
        <pc:chgData name="Sara Fiori" userId="8d5d1af3-5ce2-49fd-9c82-7afe86d89eed" providerId="ADAL" clId="{8DA758CC-1C32-4EAE-A7BA-5812A9DE2E9D}" dt="2023-08-15T12:01:18.555" v="5249" actId="478"/>
        <pc:sldMkLst>
          <pc:docMk/>
          <pc:sldMk cId="2559083335" sldId="267"/>
        </pc:sldMkLst>
      </pc:sldChg>
      <pc:sldChg chg="del">
        <pc:chgData name="Sara Fiori" userId="8d5d1af3-5ce2-49fd-9c82-7afe86d89eed" providerId="ADAL" clId="{8DA758CC-1C32-4EAE-A7BA-5812A9DE2E9D}" dt="2023-07-14T15:15:44.268" v="1975" actId="47"/>
        <pc:sldMkLst>
          <pc:docMk/>
          <pc:sldMk cId="495961634" sldId="269"/>
        </pc:sldMkLst>
      </pc:sldChg>
      <pc:sldChg chg="addSp delSp modSp mod ord delAnim modAnim delCm modCm modNotesTx">
        <pc:chgData name="Sara Fiori" userId="8d5d1af3-5ce2-49fd-9c82-7afe86d89eed" providerId="ADAL" clId="{8DA758CC-1C32-4EAE-A7BA-5812A9DE2E9D}" dt="2023-08-15T12:01:04.585" v="5244" actId="478"/>
        <pc:sldMkLst>
          <pc:docMk/>
          <pc:sldMk cId="2911338030" sldId="272"/>
        </pc:sldMkLst>
      </pc:sldChg>
      <pc:sldChg chg="addSp delSp modSp mod modAnim modCm modNotesTx">
        <pc:chgData name="Sara Fiori" userId="8d5d1af3-5ce2-49fd-9c82-7afe86d89eed" providerId="ADAL" clId="{8DA758CC-1C32-4EAE-A7BA-5812A9DE2E9D}" dt="2023-08-15T12:01:02.551" v="5243" actId="478"/>
        <pc:sldMkLst>
          <pc:docMk/>
          <pc:sldMk cId="1627826774" sldId="273"/>
        </pc:sldMkLst>
      </pc:sldChg>
      <pc:sldChg chg="addSp delSp modSp add mod modAnim modCm modNotesTx">
        <pc:chgData name="Sara Fiori" userId="8d5d1af3-5ce2-49fd-9c82-7afe86d89eed" providerId="ADAL" clId="{8DA758CC-1C32-4EAE-A7BA-5812A9DE2E9D}" dt="2023-08-15T15:04:31.997" v="5788" actId="1076"/>
        <pc:sldMkLst>
          <pc:docMk/>
          <pc:sldMk cId="588552111" sldId="274"/>
        </pc:sldMkLst>
      </pc:sldChg>
      <pc:sldChg chg="addSp delSp modSp add mod">
        <pc:chgData name="Sara Fiori" userId="8d5d1af3-5ce2-49fd-9c82-7afe86d89eed" providerId="ADAL" clId="{8DA758CC-1C32-4EAE-A7BA-5812A9DE2E9D}" dt="2023-08-15T12:06:40.281" v="5356" actId="20577"/>
        <pc:sldMkLst>
          <pc:docMk/>
          <pc:sldMk cId="2390531131" sldId="275"/>
        </pc:sldMkLst>
      </pc:sldChg>
      <pc:sldMasterChg chg="modSldLayout">
        <pc:chgData name="Sara Fiori" userId="8d5d1af3-5ce2-49fd-9c82-7afe86d89eed" providerId="ADAL" clId="{8DA758CC-1C32-4EAE-A7BA-5812A9DE2E9D}" dt="2023-08-15T12:00:50.085" v="5241"/>
        <pc:sldMasterMkLst>
          <pc:docMk/>
          <pc:sldMasterMk cId="3355883472" sldId="2147483648"/>
        </pc:sldMasterMkLst>
        <pc:sldLayoutChg chg="addSp delSp modSp mod">
          <pc:chgData name="Sara Fiori" userId="8d5d1af3-5ce2-49fd-9c82-7afe86d89eed" providerId="ADAL" clId="{8DA758CC-1C32-4EAE-A7BA-5812A9DE2E9D}" dt="2023-08-15T11:58:53.288" v="5232"/>
          <pc:sldLayoutMkLst>
            <pc:docMk/>
            <pc:sldMasterMk cId="3355883472" sldId="2147483648"/>
            <pc:sldLayoutMk cId="2383360203" sldId="2147483660"/>
          </pc:sldLayoutMkLst>
        </pc:sldLayoutChg>
        <pc:sldLayoutChg chg="addSp modSp">
          <pc:chgData name="Sara Fiori" userId="8d5d1af3-5ce2-49fd-9c82-7afe86d89eed" providerId="ADAL" clId="{8DA758CC-1C32-4EAE-A7BA-5812A9DE2E9D}" dt="2023-08-15T12:00:47.565" v="5240"/>
          <pc:sldLayoutMkLst>
            <pc:docMk/>
            <pc:sldMasterMk cId="3355883472" sldId="2147483648"/>
            <pc:sldLayoutMk cId="120063489" sldId="2147483667"/>
          </pc:sldLayoutMkLst>
        </pc:sldLayoutChg>
        <pc:sldLayoutChg chg="addSp modSp">
          <pc:chgData name="Sara Fiori" userId="8d5d1af3-5ce2-49fd-9c82-7afe86d89eed" providerId="ADAL" clId="{8DA758CC-1C32-4EAE-A7BA-5812A9DE2E9D}" dt="2023-08-15T12:00:50.085" v="5241"/>
          <pc:sldLayoutMkLst>
            <pc:docMk/>
            <pc:sldMasterMk cId="3355883472" sldId="2147483648"/>
            <pc:sldLayoutMk cId="2479186155" sldId="2147483668"/>
          </pc:sldLayoutMkLst>
        </pc:sldLayoutChg>
      </pc:sldMasterChg>
    </pc:docChg>
  </pc:docChgLst>
  <pc:docChgLst>
    <pc:chgData name="Sara Fiori" userId="8d5d1af3-5ce2-49fd-9c82-7afe86d89eed" providerId="ADAL" clId="{6BEFE979-E60E-43E4-9BC0-1C0D8CF98EFB}"/>
    <pc:docChg chg="undo redo custSel addSld delSld modSld">
      <pc:chgData name="Sara Fiori" userId="8d5d1af3-5ce2-49fd-9c82-7afe86d89eed" providerId="ADAL" clId="{6BEFE979-E60E-43E4-9BC0-1C0D8CF98EFB}" dt="2023-06-29T16:05:16.511" v="723" actId="1076"/>
      <pc:docMkLst>
        <pc:docMk/>
      </pc:docMkLst>
      <pc:sldChg chg="modSp mod">
        <pc:chgData name="Sara Fiori" userId="8d5d1af3-5ce2-49fd-9c82-7afe86d89eed" providerId="ADAL" clId="{6BEFE979-E60E-43E4-9BC0-1C0D8CF98EFB}" dt="2023-06-29T15:48:56.680" v="0" actId="20577"/>
        <pc:sldMkLst>
          <pc:docMk/>
          <pc:sldMk cId="2874814801" sldId="257"/>
        </pc:sldMkLst>
      </pc:sldChg>
      <pc:sldChg chg="modSp mod">
        <pc:chgData name="Sara Fiori" userId="8d5d1af3-5ce2-49fd-9c82-7afe86d89eed" providerId="ADAL" clId="{6BEFE979-E60E-43E4-9BC0-1C0D8CF98EFB}" dt="2023-06-29T16:03:46.125" v="397" actId="20577"/>
        <pc:sldMkLst>
          <pc:docMk/>
          <pc:sldMk cId="3452831472" sldId="258"/>
        </pc:sldMkLst>
      </pc:sldChg>
      <pc:sldChg chg="addSp delSp modSp mod delAnim modAnim">
        <pc:chgData name="Sara Fiori" userId="8d5d1af3-5ce2-49fd-9c82-7afe86d89eed" providerId="ADAL" clId="{6BEFE979-E60E-43E4-9BC0-1C0D8CF98EFB}" dt="2023-06-29T16:02:24.201" v="312" actId="478"/>
        <pc:sldMkLst>
          <pc:docMk/>
          <pc:sldMk cId="2328375638" sldId="259"/>
        </pc:sldMkLst>
      </pc:sldChg>
      <pc:sldChg chg="modSp mod">
        <pc:chgData name="Sara Fiori" userId="8d5d1af3-5ce2-49fd-9c82-7afe86d89eed" providerId="ADAL" clId="{6BEFE979-E60E-43E4-9BC0-1C0D8CF98EFB}" dt="2023-06-29T16:01:36.203" v="294" actId="20577"/>
        <pc:sldMkLst>
          <pc:docMk/>
          <pc:sldMk cId="1778438167" sldId="265"/>
        </pc:sldMkLst>
      </pc:sldChg>
      <pc:sldChg chg="modSp mod delCm">
        <pc:chgData name="Sara Fiori" userId="8d5d1af3-5ce2-49fd-9c82-7afe86d89eed" providerId="ADAL" clId="{6BEFE979-E60E-43E4-9BC0-1C0D8CF98EFB}" dt="2023-06-29T15:56:25.466" v="103"/>
        <pc:sldMkLst>
          <pc:docMk/>
          <pc:sldMk cId="4179846393" sldId="266"/>
        </pc:sldMkLst>
      </pc:sldChg>
      <pc:sldChg chg="modSp mod">
        <pc:chgData name="Sara Fiori" userId="8d5d1af3-5ce2-49fd-9c82-7afe86d89eed" providerId="ADAL" clId="{6BEFE979-E60E-43E4-9BC0-1C0D8CF98EFB}" dt="2023-06-29T15:58:08.443" v="106" actId="20577"/>
        <pc:sldMkLst>
          <pc:docMk/>
          <pc:sldMk cId="2559083335" sldId="267"/>
        </pc:sldMkLst>
      </pc:sldChg>
      <pc:sldChg chg="delSp modSp mod">
        <pc:chgData name="Sara Fiori" userId="8d5d1af3-5ce2-49fd-9c82-7afe86d89eed" providerId="ADAL" clId="{6BEFE979-E60E-43E4-9BC0-1C0D8CF98EFB}" dt="2023-06-29T16:05:16.511" v="723" actId="1076"/>
        <pc:sldMkLst>
          <pc:docMk/>
          <pc:sldMk cId="2951462240" sldId="268"/>
        </pc:sldMkLst>
      </pc:sldChg>
      <pc:sldChg chg="add del">
        <pc:chgData name="Sara Fiori" userId="8d5d1af3-5ce2-49fd-9c82-7afe86d89eed" providerId="ADAL" clId="{6BEFE979-E60E-43E4-9BC0-1C0D8CF98EFB}" dt="2023-06-29T15:59:27.823" v="140" actId="47"/>
        <pc:sldMkLst>
          <pc:docMk/>
          <pc:sldMk cId="3715099680" sldId="271"/>
        </pc:sldMkLst>
      </pc:sldChg>
      <pc:sldChg chg="add del">
        <pc:chgData name="Sara Fiori" userId="8d5d1af3-5ce2-49fd-9c82-7afe86d89eed" providerId="ADAL" clId="{6BEFE979-E60E-43E4-9BC0-1C0D8CF98EFB}" dt="2023-06-29T15:59:45.225" v="142" actId="47"/>
        <pc:sldMkLst>
          <pc:docMk/>
          <pc:sldMk cId="1591454381" sldId="272"/>
        </pc:sldMkLst>
      </pc:sldChg>
      <pc:sldChg chg="modSp del mod">
        <pc:chgData name="Sara Fiori" userId="8d5d1af3-5ce2-49fd-9c82-7afe86d89eed" providerId="ADAL" clId="{6BEFE979-E60E-43E4-9BC0-1C0D8CF98EFB}" dt="2023-06-29T15:59:51.701" v="143" actId="47"/>
        <pc:sldMkLst>
          <pc:docMk/>
          <pc:sldMk cId="2673204370" sldId="273"/>
        </pc:sldMkLst>
      </pc:sldChg>
    </pc:docChg>
  </pc:docChgLst>
  <pc:docChgLst>
    <pc:chgData name="Augustina Vornehm" userId="S::avornehm@tcd.ie::6e65cf1f-1b4a-499e-8ac9-dd515b1dea66" providerId="AD" clId="Web-{44A3FC9F-2331-7F00-0843-E3E04E3DD320}"/>
    <pc:docChg chg="modSld">
      <pc:chgData name="Augustina Vornehm" userId="S::avornehm@tcd.ie::6e65cf1f-1b4a-499e-8ac9-dd515b1dea66" providerId="AD" clId="Web-{44A3FC9F-2331-7F00-0843-E3E04E3DD320}" dt="2024-10-11T10:44:05.733" v="14" actId="1076"/>
      <pc:docMkLst>
        <pc:docMk/>
      </pc:docMkLst>
      <pc:sldChg chg="addSp modSp">
        <pc:chgData name="Augustina Vornehm" userId="S::avornehm@tcd.ie::6e65cf1f-1b4a-499e-8ac9-dd515b1dea66" providerId="AD" clId="Web-{44A3FC9F-2331-7F00-0843-E3E04E3DD320}" dt="2024-10-11T10:44:05.733" v="14" actId="1076"/>
        <pc:sldMkLst>
          <pc:docMk/>
          <pc:sldMk cId="2328375638" sldId="259"/>
        </pc:sldMkLst>
      </pc:sldChg>
    </pc:docChg>
  </pc:docChgLst>
  <pc:docChgLst>
    <pc:chgData name="Ben North" userId="S::northb@tcd.ie::9500ebd4-dac3-4eeb-a9d4-f06b7d1c839c" providerId="AD" clId="Web-{9AA0568F-3BD6-AF60-EDFF-73717982EB72}"/>
    <pc:docChg chg="modSld">
      <pc:chgData name="Ben North" userId="S::northb@tcd.ie::9500ebd4-dac3-4eeb-a9d4-f06b7d1c839c" providerId="AD" clId="Web-{9AA0568F-3BD6-AF60-EDFF-73717982EB72}" dt="2023-09-16T14:31:55.298" v="28" actId="20577"/>
      <pc:docMkLst>
        <pc:docMk/>
      </pc:docMkLst>
      <pc:sldChg chg="modSp">
        <pc:chgData name="Ben North" userId="S::northb@tcd.ie::9500ebd4-dac3-4eeb-a9d4-f06b7d1c839c" providerId="AD" clId="Web-{9AA0568F-3BD6-AF60-EDFF-73717982EB72}" dt="2023-09-16T14:22:07.638" v="5" actId="20577"/>
        <pc:sldMkLst>
          <pc:docMk/>
          <pc:sldMk cId="1778438167" sldId="265"/>
        </pc:sldMkLst>
      </pc:sldChg>
      <pc:sldChg chg="modSp">
        <pc:chgData name="Ben North" userId="S::northb@tcd.ie::9500ebd4-dac3-4eeb-a9d4-f06b7d1c839c" providerId="AD" clId="Web-{9AA0568F-3BD6-AF60-EDFF-73717982EB72}" dt="2023-09-16T14:13:31.620" v="1" actId="20577"/>
        <pc:sldMkLst>
          <pc:docMk/>
          <pc:sldMk cId="2559083335" sldId="267"/>
        </pc:sldMkLst>
      </pc:sldChg>
      <pc:sldChg chg="modSp modCm">
        <pc:chgData name="Ben North" userId="S::northb@tcd.ie::9500ebd4-dac3-4eeb-a9d4-f06b7d1c839c" providerId="AD" clId="Web-{9AA0568F-3BD6-AF60-EDFF-73717982EB72}" dt="2023-09-16T14:31:55.298" v="28" actId="20577"/>
        <pc:sldMkLst>
          <pc:docMk/>
          <pc:sldMk cId="2951462240" sldId="268"/>
        </pc:sldMkLst>
      </pc:sldChg>
    </pc:docChg>
  </pc:docChgLst>
  <pc:docChgLst>
    <pc:chgData name="Sara Fiori" userId="8d5d1af3-5ce2-49fd-9c82-7afe86d89eed" providerId="ADAL" clId="{70B690B4-4238-415A-8166-6B1BFF735F47}"/>
    <pc:docChg chg="undo custSel modSld">
      <pc:chgData name="Sara Fiori" userId="8d5d1af3-5ce2-49fd-9c82-7afe86d89eed" providerId="ADAL" clId="{70B690B4-4238-415A-8166-6B1BFF735F47}" dt="2023-06-29T14:10:02.196" v="318" actId="20577"/>
      <pc:docMkLst>
        <pc:docMk/>
      </pc:docMkLst>
      <pc:sldChg chg="addSp delSp modSp mod">
        <pc:chgData name="Sara Fiori" userId="8d5d1af3-5ce2-49fd-9c82-7afe86d89eed" providerId="ADAL" clId="{70B690B4-4238-415A-8166-6B1BFF735F47}" dt="2023-06-29T13:58:26.927" v="228" actId="20577"/>
        <pc:sldMkLst>
          <pc:docMk/>
          <pc:sldMk cId="2328375638" sldId="259"/>
        </pc:sldMkLst>
      </pc:sldChg>
      <pc:sldChg chg="addSp delSp modSp mod">
        <pc:chgData name="Sara Fiori" userId="8d5d1af3-5ce2-49fd-9c82-7afe86d89eed" providerId="ADAL" clId="{70B690B4-4238-415A-8166-6B1BFF735F47}" dt="2023-06-29T14:06:21.527" v="260" actId="478"/>
        <pc:sldMkLst>
          <pc:docMk/>
          <pc:sldMk cId="3715099680" sldId="271"/>
        </pc:sldMkLst>
      </pc:sldChg>
      <pc:sldChg chg="modSp mod">
        <pc:chgData name="Sara Fiori" userId="8d5d1af3-5ce2-49fd-9c82-7afe86d89eed" providerId="ADAL" clId="{70B690B4-4238-415A-8166-6B1BFF735F47}" dt="2023-06-29T14:04:49.516" v="249" actId="12"/>
        <pc:sldMkLst>
          <pc:docMk/>
          <pc:sldMk cId="2673204370" sldId="273"/>
        </pc:sldMkLst>
      </pc:sldChg>
    </pc:docChg>
  </pc:docChgLst>
  <pc:docChgLst>
    <pc:chgData name="Sara Fiori" userId="8d5d1af3-5ce2-49fd-9c82-7afe86d89eed" providerId="ADAL" clId="{C4EC60C9-DB19-44BB-A7D3-BA351796FBFD}"/>
    <pc:docChg chg="delSld">
      <pc:chgData name="Sara Fiori" userId="8d5d1af3-5ce2-49fd-9c82-7afe86d89eed" providerId="ADAL" clId="{C4EC60C9-DB19-44BB-A7D3-BA351796FBFD}" dt="2023-09-20T12:37:48.411" v="11"/>
      <pc:docMkLst>
        <pc:docMk/>
      </pc:docMkLst>
      <pc:sldChg chg="delCm">
        <pc:chgData name="Sara Fiori" userId="8d5d1af3-5ce2-49fd-9c82-7afe86d89eed" providerId="ADAL" clId="{C4EC60C9-DB19-44BB-A7D3-BA351796FBFD}" dt="2023-09-20T12:37:33.815" v="4"/>
        <pc:sldMkLst>
          <pc:docMk/>
          <pc:sldMk cId="3452831472" sldId="258"/>
        </pc:sldMkLst>
      </pc:sldChg>
      <pc:sldChg chg="delCm">
        <pc:chgData name="Sara Fiori" userId="8d5d1af3-5ce2-49fd-9c82-7afe86d89eed" providerId="ADAL" clId="{C4EC60C9-DB19-44BB-A7D3-BA351796FBFD}" dt="2023-09-20T12:37:40.569" v="7"/>
        <pc:sldMkLst>
          <pc:docMk/>
          <pc:sldMk cId="4179846393" sldId="266"/>
        </pc:sldMkLst>
      </pc:sldChg>
      <pc:sldChg chg="del">
        <pc:chgData name="Sara Fiori" userId="8d5d1af3-5ce2-49fd-9c82-7afe86d89eed" providerId="ADAL" clId="{C4EC60C9-DB19-44BB-A7D3-BA351796FBFD}" dt="2023-09-20T12:37:25.455" v="0" actId="47"/>
        <pc:sldMkLst>
          <pc:docMk/>
          <pc:sldMk cId="2911338030" sldId="272"/>
        </pc:sldMkLst>
      </pc:sldChg>
      <pc:sldChg chg="del">
        <pc:chgData name="Sara Fiori" userId="8d5d1af3-5ce2-49fd-9c82-7afe86d89eed" providerId="ADAL" clId="{C4EC60C9-DB19-44BB-A7D3-BA351796FBFD}" dt="2023-09-20T12:37:26.542" v="1" actId="47"/>
        <pc:sldMkLst>
          <pc:docMk/>
          <pc:sldMk cId="1627826774" sldId="273"/>
        </pc:sldMkLst>
      </pc:sldChg>
      <pc:sldChg chg="delCm">
        <pc:chgData name="Sara Fiori" userId="8d5d1af3-5ce2-49fd-9c82-7afe86d89eed" providerId="ADAL" clId="{C4EC60C9-DB19-44BB-A7D3-BA351796FBFD}" dt="2023-09-20T12:37:36.233" v="5"/>
        <pc:sldMkLst>
          <pc:docMk/>
          <pc:sldMk cId="588552111" sldId="274"/>
        </pc:sldMkLst>
      </pc:sldChg>
    </pc:docChg>
  </pc:docChgLst>
  <pc:docChgLst>
    <pc:chgData name="Ben North" userId="S::northb@tcd.ie::9500ebd4-dac3-4eeb-a9d4-f06b7d1c839c" providerId="AD" clId="Web-{A4A33C55-9408-AA79-AD68-86CC649F20CB}"/>
    <pc:docChg chg="modSld">
      <pc:chgData name="Ben North" userId="S::northb@tcd.ie::9500ebd4-dac3-4eeb-a9d4-f06b7d1c839c" providerId="AD" clId="Web-{A4A33C55-9408-AA79-AD68-86CC649F20CB}" dt="2024-11-18T11:02:44.089" v="11" actId="20577"/>
      <pc:docMkLst>
        <pc:docMk/>
      </pc:docMkLst>
      <pc:sldChg chg="modSp">
        <pc:chgData name="Ben North" userId="S::northb@tcd.ie::9500ebd4-dac3-4eeb-a9d4-f06b7d1c839c" providerId="AD" clId="Web-{A4A33C55-9408-AA79-AD68-86CC649F20CB}" dt="2024-11-18T11:02:44.089" v="11" actId="20577"/>
        <pc:sldMkLst>
          <pc:docMk/>
          <pc:sldMk cId="1778438167" sldId="265"/>
        </pc:sldMkLst>
        <pc:spChg chg="mod">
          <ac:chgData name="Ben North" userId="S::northb@tcd.ie::9500ebd4-dac3-4eeb-a9d4-f06b7d1c839c" providerId="AD" clId="Web-{A4A33C55-9408-AA79-AD68-86CC649F20CB}" dt="2024-11-18T11:02:44.089" v="11" actId="20577"/>
          <ac:spMkLst>
            <pc:docMk/>
            <pc:sldMk cId="1778438167" sldId="265"/>
            <ac:spMk id="4" creationId="{324489CB-FA16-84C7-4E79-5890E9C939CD}"/>
          </ac:spMkLst>
        </pc:spChg>
      </pc:sldChg>
      <pc:sldChg chg="modSp">
        <pc:chgData name="Ben North" userId="S::northb@tcd.ie::9500ebd4-dac3-4eeb-a9d4-f06b7d1c839c" providerId="AD" clId="Web-{A4A33C55-9408-AA79-AD68-86CC649F20CB}" dt="2024-11-18T10:52:30.926" v="2" actId="20577"/>
        <pc:sldMkLst>
          <pc:docMk/>
          <pc:sldMk cId="2390531131" sldId="275"/>
        </pc:sldMkLst>
        <pc:spChg chg="mod">
          <ac:chgData name="Ben North" userId="S::northb@tcd.ie::9500ebd4-dac3-4eeb-a9d4-f06b7d1c839c" providerId="AD" clId="Web-{A4A33C55-9408-AA79-AD68-86CC649F20CB}" dt="2024-11-18T10:52:30.926" v="2" actId="20577"/>
          <ac:spMkLst>
            <pc:docMk/>
            <pc:sldMk cId="2390531131" sldId="275"/>
            <ac:spMk id="4" creationId="{324489CB-FA16-84C7-4E79-5890E9C939CD}"/>
          </ac:spMkLst>
        </pc:spChg>
      </pc:sldChg>
    </pc:docChg>
  </pc:docChgLst>
  <pc:docChgLst>
    <pc:chgData name="Sara Fiori" userId="8d5d1af3-5ce2-49fd-9c82-7afe86d89eed" providerId="ADAL" clId="{D82D455B-3389-4254-8E4C-C1863727FE2A}"/>
    <pc:docChg chg="undo redo custSel addSld modSld sldOrd">
      <pc:chgData name="Sara Fiori" userId="8d5d1af3-5ce2-49fd-9c82-7afe86d89eed" providerId="ADAL" clId="{D82D455B-3389-4254-8E4C-C1863727FE2A}" dt="2023-06-29T13:31:42.485" v="3829" actId="1076"/>
      <pc:docMkLst>
        <pc:docMk/>
      </pc:docMkLst>
      <pc:sldChg chg="modSp mod">
        <pc:chgData name="Sara Fiori" userId="8d5d1af3-5ce2-49fd-9c82-7afe86d89eed" providerId="ADAL" clId="{D82D455B-3389-4254-8E4C-C1863727FE2A}" dt="2023-06-29T10:04:53.205" v="7" actId="20577"/>
        <pc:sldMkLst>
          <pc:docMk/>
          <pc:sldMk cId="2874814801" sldId="257"/>
        </pc:sldMkLst>
      </pc:sldChg>
      <pc:sldChg chg="modSp mod">
        <pc:chgData name="Sara Fiori" userId="8d5d1af3-5ce2-49fd-9c82-7afe86d89eed" providerId="ADAL" clId="{D82D455B-3389-4254-8E4C-C1863727FE2A}" dt="2023-06-29T13:31:31.620" v="3828" actId="20577"/>
        <pc:sldMkLst>
          <pc:docMk/>
          <pc:sldMk cId="3452831472" sldId="258"/>
        </pc:sldMkLst>
      </pc:sldChg>
      <pc:sldChg chg="addSp delSp modSp mod delAnim modAnim">
        <pc:chgData name="Sara Fiori" userId="8d5d1af3-5ce2-49fd-9c82-7afe86d89eed" providerId="ADAL" clId="{D82D455B-3389-4254-8E4C-C1863727FE2A}" dt="2023-06-29T13:31:42.485" v="3829" actId="1076"/>
        <pc:sldMkLst>
          <pc:docMk/>
          <pc:sldMk cId="2328375638" sldId="259"/>
        </pc:sldMkLst>
      </pc:sldChg>
      <pc:sldChg chg="modSp mod addCm delCm modCm">
        <pc:chgData name="Sara Fiori" userId="8d5d1af3-5ce2-49fd-9c82-7afe86d89eed" providerId="ADAL" clId="{D82D455B-3389-4254-8E4C-C1863727FE2A}" dt="2023-06-29T12:43:17.065" v="3182" actId="114"/>
        <pc:sldMkLst>
          <pc:docMk/>
          <pc:sldMk cId="1778438167" sldId="265"/>
        </pc:sldMkLst>
      </pc:sldChg>
      <pc:sldChg chg="addSp delSp modSp mod modAnim addCm">
        <pc:chgData name="Sara Fiori" userId="8d5d1af3-5ce2-49fd-9c82-7afe86d89eed" providerId="ADAL" clId="{D82D455B-3389-4254-8E4C-C1863727FE2A}" dt="2023-06-29T12:10:23.823" v="1912" actId="13822"/>
        <pc:sldMkLst>
          <pc:docMk/>
          <pc:sldMk cId="4179846393" sldId="266"/>
        </pc:sldMkLst>
      </pc:sldChg>
      <pc:sldChg chg="modSp mod">
        <pc:chgData name="Sara Fiori" userId="8d5d1af3-5ce2-49fd-9c82-7afe86d89eed" providerId="ADAL" clId="{D82D455B-3389-4254-8E4C-C1863727FE2A}" dt="2023-06-29T11:14:39.049" v="1198" actId="20577"/>
        <pc:sldMkLst>
          <pc:docMk/>
          <pc:sldMk cId="2559083335" sldId="267"/>
        </pc:sldMkLst>
      </pc:sldChg>
      <pc:sldChg chg="addSp modSp mod">
        <pc:chgData name="Sara Fiori" userId="8d5d1af3-5ce2-49fd-9c82-7afe86d89eed" providerId="ADAL" clId="{D82D455B-3389-4254-8E4C-C1863727FE2A}" dt="2023-06-29T13:24:18.044" v="3820" actId="208"/>
        <pc:sldMkLst>
          <pc:docMk/>
          <pc:sldMk cId="2951462240" sldId="268"/>
        </pc:sldMkLst>
      </pc:sldChg>
      <pc:sldChg chg="modSp add mod">
        <pc:chgData name="Sara Fiori" userId="8d5d1af3-5ce2-49fd-9c82-7afe86d89eed" providerId="ADAL" clId="{D82D455B-3389-4254-8E4C-C1863727FE2A}" dt="2023-06-29T10:07:19.597" v="123" actId="20577"/>
        <pc:sldMkLst>
          <pc:docMk/>
          <pc:sldMk cId="551474124" sldId="270"/>
        </pc:sldMkLst>
      </pc:sldChg>
      <pc:sldChg chg="addSp delSp modSp add mod ord">
        <pc:chgData name="Sara Fiori" userId="8d5d1af3-5ce2-49fd-9c82-7afe86d89eed" providerId="ADAL" clId="{D82D455B-3389-4254-8E4C-C1863727FE2A}" dt="2023-06-29T12:15:03.861" v="2077" actId="20577"/>
        <pc:sldMkLst>
          <pc:docMk/>
          <pc:sldMk cId="3715099680" sldId="271"/>
        </pc:sldMkLst>
      </pc:sldChg>
      <pc:sldChg chg="modSp add mod ord">
        <pc:chgData name="Sara Fiori" userId="8d5d1af3-5ce2-49fd-9c82-7afe86d89eed" providerId="ADAL" clId="{D82D455B-3389-4254-8E4C-C1863727FE2A}" dt="2023-06-29T12:12:25.165" v="1917" actId="20577"/>
        <pc:sldMkLst>
          <pc:docMk/>
          <pc:sldMk cId="1591454381" sldId="272"/>
        </pc:sldMkLst>
      </pc:sldChg>
      <pc:sldChg chg="modSp add mod ord">
        <pc:chgData name="Sara Fiori" userId="8d5d1af3-5ce2-49fd-9c82-7afe86d89eed" providerId="ADAL" clId="{D82D455B-3389-4254-8E4C-C1863727FE2A}" dt="2023-06-29T12:23:38.977" v="2640" actId="14100"/>
        <pc:sldMkLst>
          <pc:docMk/>
          <pc:sldMk cId="2673204370" sldId="273"/>
        </pc:sldMkLst>
      </pc:sldChg>
    </pc:docChg>
  </pc:docChgLst>
  <pc:docChgLst>
    <pc:chgData name="Glenn Strong" userId="513266d9-1981-46d5-98ec-edad0672ac4d" providerId="ADAL" clId="{2A650716-A870-F14A-8E52-C21654C82F85}"/>
    <pc:docChg chg="undo custSel modSld">
      <pc:chgData name="Glenn Strong" userId="513266d9-1981-46d5-98ec-edad0672ac4d" providerId="ADAL" clId="{2A650716-A870-F14A-8E52-C21654C82F85}" dt="2024-10-08T16:11:11.102" v="138" actId="20577"/>
      <pc:docMkLst>
        <pc:docMk/>
      </pc:docMkLst>
      <pc:sldChg chg="modSp mod">
        <pc:chgData name="Glenn Strong" userId="513266d9-1981-46d5-98ec-edad0672ac4d" providerId="ADAL" clId="{2A650716-A870-F14A-8E52-C21654C82F85}" dt="2024-10-08T16:11:11.102" v="138" actId="20577"/>
        <pc:sldMkLst>
          <pc:docMk/>
          <pc:sldMk cId="1778438167" sldId="265"/>
        </pc:sldMkLst>
        <pc:spChg chg="mod">
          <ac:chgData name="Glenn Strong" userId="513266d9-1981-46d5-98ec-edad0672ac4d" providerId="ADAL" clId="{2A650716-A870-F14A-8E52-C21654C82F85}" dt="2024-10-08T16:11:11.102" v="138" actId="20577"/>
          <ac:spMkLst>
            <pc:docMk/>
            <pc:sldMk cId="1778438167" sldId="265"/>
            <ac:spMk id="4" creationId="{324489CB-FA16-84C7-4E79-5890E9C939CD}"/>
          </ac:spMkLst>
        </pc:spChg>
      </pc:sldChg>
      <pc:sldChg chg="addSp delSp modSp mod">
        <pc:chgData name="Glenn Strong" userId="513266d9-1981-46d5-98ec-edad0672ac4d" providerId="ADAL" clId="{2A650716-A870-F14A-8E52-C21654C82F85}" dt="2024-10-08T16:08:55.130" v="137" actId="6549"/>
        <pc:sldMkLst>
          <pc:docMk/>
          <pc:sldMk cId="4179846393" sldId="266"/>
        </pc:sldMkLst>
        <pc:spChg chg="mod">
          <ac:chgData name="Glenn Strong" userId="513266d9-1981-46d5-98ec-edad0672ac4d" providerId="ADAL" clId="{2A650716-A870-F14A-8E52-C21654C82F85}" dt="2024-10-08T16:07:45.277" v="28" actId="20577"/>
          <ac:spMkLst>
            <pc:docMk/>
            <pc:sldMk cId="4179846393" sldId="266"/>
            <ac:spMk id="6" creationId="{58D6F7B8-5AEA-8F1B-3CB7-D4EE55A45B3E}"/>
          </ac:spMkLst>
        </pc:spChg>
        <pc:spChg chg="mod">
          <ac:chgData name="Glenn Strong" userId="513266d9-1981-46d5-98ec-edad0672ac4d" providerId="ADAL" clId="{2A650716-A870-F14A-8E52-C21654C82F85}" dt="2024-10-08T16:08:55.130" v="137" actId="6549"/>
          <ac:spMkLst>
            <pc:docMk/>
            <pc:sldMk cId="4179846393" sldId="266"/>
            <ac:spMk id="7" creationId="{FB75EE5F-262B-70A0-314B-C2041F067ED4}"/>
          </ac:spMkLst>
        </pc:spChg>
        <pc:picChg chg="add mod">
          <ac:chgData name="Glenn Strong" userId="513266d9-1981-46d5-98ec-edad0672ac4d" providerId="ADAL" clId="{2A650716-A870-F14A-8E52-C21654C82F85}" dt="2024-10-08T16:07:08.706" v="17" actId="167"/>
          <ac:picMkLst>
            <pc:docMk/>
            <pc:sldMk cId="4179846393" sldId="266"/>
            <ac:picMk id="15" creationId="{5B082648-0EA3-71F2-32BA-0E1F22E6B31D}"/>
          </ac:picMkLst>
        </pc:picChg>
        <pc:picChg chg="add mod">
          <ac:chgData name="Glenn Strong" userId="513266d9-1981-46d5-98ec-edad0672ac4d" providerId="ADAL" clId="{2A650716-A870-F14A-8E52-C21654C82F85}" dt="2024-10-08T16:07:53.070" v="30" actId="167"/>
          <ac:picMkLst>
            <pc:docMk/>
            <pc:sldMk cId="4179846393" sldId="266"/>
            <ac:picMk id="18" creationId="{48428251-1F28-8AC7-298F-180F4128EFC4}"/>
          </ac:picMkLst>
        </pc:picChg>
      </pc:sldChg>
    </pc:docChg>
  </pc:docChgLst>
  <pc:docChgLst>
    <pc:chgData name="Augustina Vornehm" userId="S::avornehm@tcd.ie::6e65cf1f-1b4a-499e-8ac9-dd515b1dea66" providerId="AD" clId="Web-{627A9D83-1538-A458-D3C1-19F4430F72EA}"/>
    <pc:docChg chg="modSld">
      <pc:chgData name="Augustina Vornehm" userId="S::avornehm@tcd.ie::6e65cf1f-1b4a-499e-8ac9-dd515b1dea66" providerId="AD" clId="Web-{627A9D83-1538-A458-D3C1-19F4430F72EA}" dt="2024-10-14T14:49:55.108" v="0" actId="20577"/>
      <pc:docMkLst>
        <pc:docMk/>
      </pc:docMkLst>
      <pc:sldChg chg="modSp">
        <pc:chgData name="Augustina Vornehm" userId="S::avornehm@tcd.ie::6e65cf1f-1b4a-499e-8ac9-dd515b1dea66" providerId="AD" clId="Web-{627A9D83-1538-A458-D3C1-19F4430F72EA}" dt="2024-10-14T14:49:55.108" v="0" actId="20577"/>
        <pc:sldMkLst>
          <pc:docMk/>
          <pc:sldMk cId="1778438167" sldId="265"/>
        </pc:sldMkLst>
        <pc:spChg chg="mod">
          <ac:chgData name="Augustina Vornehm" userId="S::avornehm@tcd.ie::6e65cf1f-1b4a-499e-8ac9-dd515b1dea66" providerId="AD" clId="Web-{627A9D83-1538-A458-D3C1-19F4430F72EA}" dt="2024-10-14T14:49:55.108" v="0" actId="20577"/>
          <ac:spMkLst>
            <pc:docMk/>
            <pc:sldMk cId="1778438167" sldId="265"/>
            <ac:spMk id="4" creationId="{324489CB-FA16-84C7-4E79-5890E9C939CD}"/>
          </ac:spMkLst>
        </pc:spChg>
      </pc:sldChg>
    </pc:docChg>
  </pc:docChgLst>
  <pc:docChgLst>
    <pc:chgData name="Glenn Strong" userId="513266d9-1981-46d5-98ec-edad0672ac4d" providerId="ADAL" clId="{7D114621-B6EE-734C-BF1F-2C4D4CCB012D}"/>
    <pc:docChg chg="undo custSel addSld modSld">
      <pc:chgData name="Glenn Strong" userId="513266d9-1981-46d5-98ec-edad0672ac4d" providerId="ADAL" clId="{7D114621-B6EE-734C-BF1F-2C4D4CCB012D}" dt="2023-06-23T17:46:55.179" v="4254" actId="20577"/>
      <pc:docMkLst>
        <pc:docMk/>
      </pc:docMkLst>
      <pc:sldChg chg="delSp mod modNotesTx">
        <pc:chgData name="Glenn Strong" userId="513266d9-1981-46d5-98ec-edad0672ac4d" providerId="ADAL" clId="{7D114621-B6EE-734C-BF1F-2C4D4CCB012D}" dt="2023-06-23T08:51:29.445" v="1343" actId="20577"/>
        <pc:sldMkLst>
          <pc:docMk/>
          <pc:sldMk cId="2328375638" sldId="259"/>
        </pc:sldMkLst>
      </pc:sldChg>
      <pc:sldChg chg="addSp modSp mod addCm modCm modNotesTx">
        <pc:chgData name="Glenn Strong" userId="513266d9-1981-46d5-98ec-edad0672ac4d" providerId="ADAL" clId="{7D114621-B6EE-734C-BF1F-2C4D4CCB012D}" dt="2023-06-23T12:22:06.700" v="3804" actId="20577"/>
        <pc:sldMkLst>
          <pc:docMk/>
          <pc:sldMk cId="1778438167" sldId="265"/>
        </pc:sldMkLst>
      </pc:sldChg>
      <pc:sldChg chg="modSp mod modNotesTx">
        <pc:chgData name="Glenn Strong" userId="513266d9-1981-46d5-98ec-edad0672ac4d" providerId="ADAL" clId="{7D114621-B6EE-734C-BF1F-2C4D4CCB012D}" dt="2023-06-23T12:13:43.724" v="3789" actId="1076"/>
        <pc:sldMkLst>
          <pc:docMk/>
          <pc:sldMk cId="4179846393" sldId="266"/>
        </pc:sldMkLst>
      </pc:sldChg>
      <pc:sldChg chg="modNotesTx">
        <pc:chgData name="Glenn Strong" userId="513266d9-1981-46d5-98ec-edad0672ac4d" providerId="ADAL" clId="{7D114621-B6EE-734C-BF1F-2C4D4CCB012D}" dt="2023-06-23T08:54:24.259" v="2026" actId="20577"/>
        <pc:sldMkLst>
          <pc:docMk/>
          <pc:sldMk cId="2559083335" sldId="267"/>
        </pc:sldMkLst>
      </pc:sldChg>
      <pc:sldChg chg="delSp modSp mod modNotesTx">
        <pc:chgData name="Glenn Strong" userId="513266d9-1981-46d5-98ec-edad0672ac4d" providerId="ADAL" clId="{7D114621-B6EE-734C-BF1F-2C4D4CCB012D}" dt="2023-06-23T17:46:55.179" v="4254" actId="20577"/>
        <pc:sldMkLst>
          <pc:docMk/>
          <pc:sldMk cId="2951462240" sldId="268"/>
        </pc:sldMkLst>
      </pc:sldChg>
      <pc:sldChg chg="delSp modSp add mod modNotesTx">
        <pc:chgData name="Glenn Strong" userId="513266d9-1981-46d5-98ec-edad0672ac4d" providerId="ADAL" clId="{7D114621-B6EE-734C-BF1F-2C4D4CCB012D}" dt="2023-06-23T12:37:05.572" v="4233" actId="20577"/>
        <pc:sldMkLst>
          <pc:docMk/>
          <pc:sldMk cId="495961634" sldId="269"/>
        </pc:sldMkLst>
      </pc:sldChg>
    </pc:docChg>
  </pc:docChgLst>
  <pc:docChgLst>
    <pc:chgData name="Duncan Wallace" userId="S::wallacdu@tcd.ie::0c736025-ae64-453b-b0dc-967271438fb1" providerId="AD" clId="Web-{5B0F85AC-E547-6C89-6072-72F99C7A9876}"/>
    <pc:docChg chg="modSld">
      <pc:chgData name="Duncan Wallace" userId="S::wallacdu@tcd.ie::0c736025-ae64-453b-b0dc-967271438fb1" providerId="AD" clId="Web-{5B0F85AC-E547-6C89-6072-72F99C7A9876}" dt="2023-09-14T21:06:50.357" v="24" actId="20577"/>
      <pc:docMkLst>
        <pc:docMk/>
      </pc:docMkLst>
      <pc:sldChg chg="modSp">
        <pc:chgData name="Duncan Wallace" userId="S::wallacdu@tcd.ie::0c736025-ae64-453b-b0dc-967271438fb1" providerId="AD" clId="Web-{5B0F85AC-E547-6C89-6072-72F99C7A9876}" dt="2023-09-14T20:18:41.920" v="10" actId="20577"/>
        <pc:sldMkLst>
          <pc:docMk/>
          <pc:sldMk cId="2328375638" sldId="259"/>
        </pc:sldMkLst>
      </pc:sldChg>
      <pc:sldChg chg="modSp">
        <pc:chgData name="Duncan Wallace" userId="S::wallacdu@tcd.ie::0c736025-ae64-453b-b0dc-967271438fb1" providerId="AD" clId="Web-{5B0F85AC-E547-6C89-6072-72F99C7A9876}" dt="2023-09-14T21:06:50.357" v="24" actId="20577"/>
        <pc:sldMkLst>
          <pc:docMk/>
          <pc:sldMk cId="4179846393" sldId="266"/>
        </pc:sldMkLst>
      </pc:sldChg>
      <pc:sldChg chg="modSp">
        <pc:chgData name="Duncan Wallace" userId="S::wallacdu@tcd.ie::0c736025-ae64-453b-b0dc-967271438fb1" providerId="AD" clId="Web-{5B0F85AC-E547-6C89-6072-72F99C7A9876}" dt="2023-09-14T20:18:58.780" v="12" actId="20577"/>
        <pc:sldMkLst>
          <pc:docMk/>
          <pc:sldMk cId="588552111" sldId="274"/>
        </pc:sldMkLst>
      </pc:sldChg>
    </pc:docChg>
  </pc:docChgLst>
  <pc:docChgLst>
    <pc:chgData name="Glenn Strong" userId="513266d9-1981-46d5-98ec-edad0672ac4d" providerId="ADAL" clId="{4E09440A-214F-624A-B491-28C10CE4FC3D}"/>
    <pc:docChg chg="undo custSel modSld">
      <pc:chgData name="Glenn Strong" userId="513266d9-1981-46d5-98ec-edad0672ac4d" providerId="ADAL" clId="{4E09440A-214F-624A-B491-28C10CE4FC3D}" dt="2023-06-24T11:27:40.702" v="541" actId="20577"/>
      <pc:docMkLst>
        <pc:docMk/>
      </pc:docMkLst>
    </pc:docChg>
  </pc:docChgLst>
  <pc:docChgLst>
    <pc:chgData name="Sara Fiori" userId="8d5d1af3-5ce2-49fd-9c82-7afe86d89eed" providerId="ADAL" clId="{21A53E0B-A6C2-4F2F-AAE8-65B254C02C36}"/>
    <pc:docChg chg="undo redo custSel addSld delSld modSld sldOrd">
      <pc:chgData name="Sara Fiori" userId="8d5d1af3-5ce2-49fd-9c82-7afe86d89eed" providerId="ADAL" clId="{21A53E0B-A6C2-4F2F-AAE8-65B254C02C36}" dt="2023-07-05T12:00:59.406" v="3249" actId="1076"/>
      <pc:docMkLst>
        <pc:docMk/>
      </pc:docMkLst>
      <pc:sldChg chg="modSp mod">
        <pc:chgData name="Sara Fiori" userId="8d5d1af3-5ce2-49fd-9c82-7afe86d89eed" providerId="ADAL" clId="{21A53E0B-A6C2-4F2F-AAE8-65B254C02C36}" dt="2023-07-04T08:05:59.789" v="3" actId="20577"/>
        <pc:sldMkLst>
          <pc:docMk/>
          <pc:sldMk cId="2874814801" sldId="257"/>
        </pc:sldMkLst>
      </pc:sldChg>
      <pc:sldChg chg="addSp delSp modSp mod modAnim">
        <pc:chgData name="Sara Fiori" userId="8d5d1af3-5ce2-49fd-9c82-7afe86d89eed" providerId="ADAL" clId="{21A53E0B-A6C2-4F2F-AAE8-65B254C02C36}" dt="2023-07-04T10:39:34.124" v="2045" actId="21"/>
        <pc:sldMkLst>
          <pc:docMk/>
          <pc:sldMk cId="3452831472" sldId="258"/>
        </pc:sldMkLst>
      </pc:sldChg>
      <pc:sldChg chg="addSp delSp modSp mod ord delAnim modAnim delCm">
        <pc:chgData name="Sara Fiori" userId="8d5d1af3-5ce2-49fd-9c82-7afe86d89eed" providerId="ADAL" clId="{21A53E0B-A6C2-4F2F-AAE8-65B254C02C36}" dt="2023-07-04T10:47:50.424" v="2278" actId="1035"/>
        <pc:sldMkLst>
          <pc:docMk/>
          <pc:sldMk cId="2328375638" sldId="259"/>
        </pc:sldMkLst>
      </pc:sldChg>
      <pc:sldChg chg="modSp mod">
        <pc:chgData name="Sara Fiori" userId="8d5d1af3-5ce2-49fd-9c82-7afe86d89eed" providerId="ADAL" clId="{21A53E0B-A6C2-4F2F-AAE8-65B254C02C36}" dt="2023-07-04T15:16:39.162" v="2972" actId="14100"/>
        <pc:sldMkLst>
          <pc:docMk/>
          <pc:sldMk cId="1778438167" sldId="265"/>
        </pc:sldMkLst>
      </pc:sldChg>
      <pc:sldChg chg="addSp delSp modSp mod delAnim addCm">
        <pc:chgData name="Sara Fiori" userId="8d5d1af3-5ce2-49fd-9c82-7afe86d89eed" providerId="ADAL" clId="{21A53E0B-A6C2-4F2F-AAE8-65B254C02C36}" dt="2023-07-04T12:02:49.555" v="2906" actId="14100"/>
        <pc:sldMkLst>
          <pc:docMk/>
          <pc:sldMk cId="4179846393" sldId="266"/>
        </pc:sldMkLst>
      </pc:sldChg>
      <pc:sldChg chg="modSp mod">
        <pc:chgData name="Sara Fiori" userId="8d5d1af3-5ce2-49fd-9c82-7afe86d89eed" providerId="ADAL" clId="{21A53E0B-A6C2-4F2F-AAE8-65B254C02C36}" dt="2023-07-04T11:16:52.639" v="2888" actId="20577"/>
        <pc:sldMkLst>
          <pc:docMk/>
          <pc:sldMk cId="2559083335" sldId="267"/>
        </pc:sldMkLst>
      </pc:sldChg>
      <pc:sldChg chg="delSp modSp mod modCm">
        <pc:chgData name="Sara Fiori" userId="8d5d1af3-5ce2-49fd-9c82-7afe86d89eed" providerId="ADAL" clId="{21A53E0B-A6C2-4F2F-AAE8-65B254C02C36}" dt="2023-07-04T15:26:45.903" v="3245" actId="14100"/>
        <pc:sldMkLst>
          <pc:docMk/>
          <pc:sldMk cId="2951462240" sldId="268"/>
        </pc:sldMkLst>
      </pc:sldChg>
      <pc:sldChg chg="del">
        <pc:chgData name="Sara Fiori" userId="8d5d1af3-5ce2-49fd-9c82-7afe86d89eed" providerId="ADAL" clId="{21A53E0B-A6C2-4F2F-AAE8-65B254C02C36}" dt="2023-07-04T10:25:12.411" v="1874" actId="2696"/>
        <pc:sldMkLst>
          <pc:docMk/>
          <pc:sldMk cId="2128574586" sldId="271"/>
        </pc:sldMkLst>
      </pc:sldChg>
      <pc:sldChg chg="addSp delSp modSp add mod modAnim addCm">
        <pc:chgData name="Sara Fiori" userId="8d5d1af3-5ce2-49fd-9c82-7afe86d89eed" providerId="ADAL" clId="{21A53E0B-A6C2-4F2F-AAE8-65B254C02C36}" dt="2023-07-05T12:00:59.406" v="3249" actId="1076"/>
        <pc:sldMkLst>
          <pc:docMk/>
          <pc:sldMk cId="2911338030" sldId="272"/>
        </pc:sldMkLst>
      </pc:sldChg>
      <pc:sldChg chg="add del">
        <pc:chgData name="Sara Fiori" userId="8d5d1af3-5ce2-49fd-9c82-7afe86d89eed" providerId="ADAL" clId="{21A53E0B-A6C2-4F2F-AAE8-65B254C02C36}" dt="2023-07-04T10:39:38.117" v="2047"/>
        <pc:sldMkLst>
          <pc:docMk/>
          <pc:sldMk cId="500146230" sldId="273"/>
        </pc:sldMkLst>
      </pc:sldChg>
      <pc:sldChg chg="addSp delSp modSp add mod ord delAnim addCm modCm">
        <pc:chgData name="Sara Fiori" userId="8d5d1af3-5ce2-49fd-9c82-7afe86d89eed" providerId="ADAL" clId="{21A53E0B-A6C2-4F2F-AAE8-65B254C02C36}" dt="2023-07-05T10:09:04.489" v="3247" actId="1076"/>
        <pc:sldMkLst>
          <pc:docMk/>
          <pc:sldMk cId="1627826774" sldId="273"/>
        </pc:sldMkLst>
      </pc:sldChg>
    </pc:docChg>
  </pc:docChgLst>
  <pc:docChgLst>
    <pc:chgData name="Glenn Strong" userId="513266d9-1981-46d5-98ec-edad0672ac4d" providerId="ADAL" clId="{B961F062-E9BF-664C-AB11-C9A13305693B}"/>
    <pc:docChg chg="undo custSel modSld">
      <pc:chgData name="Glenn Strong" userId="513266d9-1981-46d5-98ec-edad0672ac4d" providerId="ADAL" clId="{B961F062-E9BF-664C-AB11-C9A13305693B}" dt="2023-08-20T12:07:16.386" v="440" actId="20577"/>
      <pc:docMkLst>
        <pc:docMk/>
      </pc:docMkLst>
      <pc:sldChg chg="modSp mod">
        <pc:chgData name="Glenn Strong" userId="513266d9-1981-46d5-98ec-edad0672ac4d" providerId="ADAL" clId="{B961F062-E9BF-664C-AB11-C9A13305693B}" dt="2023-08-16T13:22:02.954" v="345" actId="20577"/>
        <pc:sldMkLst>
          <pc:docMk/>
          <pc:sldMk cId="2559083335" sldId="267"/>
        </pc:sldMkLst>
      </pc:sldChg>
      <pc:sldChg chg="modSp mod">
        <pc:chgData name="Glenn Strong" userId="513266d9-1981-46d5-98ec-edad0672ac4d" providerId="ADAL" clId="{B961F062-E9BF-664C-AB11-C9A13305693B}" dt="2023-08-14T11:22:44.010" v="304" actId="20577"/>
        <pc:sldMkLst>
          <pc:docMk/>
          <pc:sldMk cId="2911338030" sldId="272"/>
        </pc:sldMkLst>
      </pc:sldChg>
      <pc:sldChg chg="mod modShow modCm">
        <pc:chgData name="Glenn Strong" userId="513266d9-1981-46d5-98ec-edad0672ac4d" providerId="ADAL" clId="{B961F062-E9BF-664C-AB11-C9A13305693B}" dt="2023-08-08T12:05:11.138" v="1" actId="729"/>
        <pc:sldMkLst>
          <pc:docMk/>
          <pc:sldMk cId="1627826774" sldId="273"/>
        </pc:sldMkLst>
      </pc:sldChg>
      <pc:sldChg chg="delSp mod">
        <pc:chgData name="Glenn Strong" userId="513266d9-1981-46d5-98ec-edad0672ac4d" providerId="ADAL" clId="{B961F062-E9BF-664C-AB11-C9A13305693B}" dt="2023-08-16T13:01:27.889" v="305" actId="478"/>
        <pc:sldMkLst>
          <pc:docMk/>
          <pc:sldMk cId="588552111" sldId="274"/>
        </pc:sldMkLst>
      </pc:sldChg>
    </pc:docChg>
  </pc:docChgLst>
  <pc:docChgLst>
    <pc:chgData name="Ben North" userId="S::northb@tcd.ie::9500ebd4-dac3-4eeb-a9d4-f06b7d1c839c" providerId="AD" clId="Web-{E92FF722-7835-C14C-493B-891CC1E56D45}"/>
    <pc:docChg chg="modSld">
      <pc:chgData name="Ben North" userId="S::northb@tcd.ie::9500ebd4-dac3-4eeb-a9d4-f06b7d1c839c" providerId="AD" clId="Web-{E92FF722-7835-C14C-493B-891CC1E56D45}" dt="2024-11-25T11:05:27.098" v="0" actId="20577"/>
      <pc:docMkLst>
        <pc:docMk/>
      </pc:docMkLst>
      <pc:sldChg chg="modSp">
        <pc:chgData name="Ben North" userId="S::northb@tcd.ie::9500ebd4-dac3-4eeb-a9d4-f06b7d1c839c" providerId="AD" clId="Web-{E92FF722-7835-C14C-493B-891CC1E56D45}" dt="2024-11-25T11:05:27.098" v="0" actId="20577"/>
        <pc:sldMkLst>
          <pc:docMk/>
          <pc:sldMk cId="1778438167" sldId="265"/>
        </pc:sldMkLst>
        <pc:spChg chg="mod">
          <ac:chgData name="Ben North" userId="S::northb@tcd.ie::9500ebd4-dac3-4eeb-a9d4-f06b7d1c839c" providerId="AD" clId="Web-{E92FF722-7835-C14C-493B-891CC1E56D45}" dt="2024-11-25T11:05:27.098" v="0" actId="20577"/>
          <ac:spMkLst>
            <pc:docMk/>
            <pc:sldMk cId="1778438167" sldId="265"/>
            <ac:spMk id="4" creationId="{324489CB-FA16-84C7-4E79-5890E9C939CD}"/>
          </ac:spMkLst>
        </pc:spChg>
      </pc:sldChg>
    </pc:docChg>
  </pc:docChgLst>
  <pc:docChgLst>
    <pc:chgData name="Augustina Vornehm" userId="S::avornehm@tcd.ie::6e65cf1f-1b4a-499e-8ac9-dd515b1dea66" providerId="AD" clId="Web-{C19E53E9-0CEC-B807-F0E0-D8617DA6F436}"/>
    <pc:docChg chg="modSld">
      <pc:chgData name="Augustina Vornehm" userId="S::avornehm@tcd.ie::6e65cf1f-1b4a-499e-8ac9-dd515b1dea66" providerId="AD" clId="Web-{C19E53E9-0CEC-B807-F0E0-D8617DA6F436}" dt="2024-10-11T10:50:13.676" v="63" actId="20577"/>
      <pc:docMkLst>
        <pc:docMk/>
      </pc:docMkLst>
      <pc:sldChg chg="addSp delSp modSp">
        <pc:chgData name="Augustina Vornehm" userId="S::avornehm@tcd.ie::6e65cf1f-1b4a-499e-8ac9-dd515b1dea66" providerId="AD" clId="Web-{C19E53E9-0CEC-B807-F0E0-D8617DA6F436}" dt="2024-10-11T10:50:13.676" v="63" actId="20577"/>
        <pc:sldMkLst>
          <pc:docMk/>
          <pc:sldMk cId="2328375638" sldId="259"/>
        </pc:sldMkLst>
        <pc:spChg chg="mod">
          <ac:chgData name="Augustina Vornehm" userId="S::avornehm@tcd.ie::6e65cf1f-1b4a-499e-8ac9-dd515b1dea66" providerId="AD" clId="Web-{C19E53E9-0CEC-B807-F0E0-D8617DA6F436}" dt="2024-10-11T10:50:13.676" v="63" actId="20577"/>
          <ac:spMkLst>
            <pc:docMk/>
            <pc:sldMk cId="2328375638" sldId="259"/>
            <ac:spMk id="3" creationId="{035A7E7D-3737-CB84-A152-04E0B7C9536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1D0069-C1D5-254B-8829-651CC3371FD9}" type="datetimeFigureOut">
              <a:rPr lang="en-US" smtClean="0"/>
              <a:t>11/28/2024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1DB7C7-5DC4-544E-95C2-F2BCFCA30900}" type="slidenum">
              <a:rPr lang="en-US" smtClean="0"/>
              <a:t>‹#›</a:t>
            </a:fld>
            <a:endParaRPr lang="en-US"/>
          </a:p>
        </p:txBody>
      </p:sp>
    </p:spTree>
    <p:extLst>
      <p:ext uri="{BB962C8B-B14F-4D97-AF65-F5344CB8AC3E}">
        <p14:creationId xmlns:p14="http://schemas.microsoft.com/office/powerpoint/2010/main" val="4148020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a:t>HI and welcome back. In this lesson you will finish off the chase game we have been working on. It’s time to finally write the code that will catch that star!</a:t>
            </a:r>
          </a:p>
        </p:txBody>
      </p:sp>
      <p:sp>
        <p:nvSpPr>
          <p:cNvPr id="4" name="Slide Number Placeholder 3"/>
          <p:cNvSpPr>
            <a:spLocks noGrp="1"/>
          </p:cNvSpPr>
          <p:nvPr>
            <p:ph type="sldNum" sz="quarter" idx="5"/>
          </p:nvPr>
        </p:nvSpPr>
        <p:spPr/>
        <p:txBody>
          <a:bodyPr/>
          <a:lstStyle/>
          <a:p>
            <a:fld id="{951DB7C7-5DC4-544E-95C2-F2BCFCA30900}" type="slidenum">
              <a:rPr lang="en-US" smtClean="0"/>
              <a:t>1</a:t>
            </a:fld>
            <a:endParaRPr lang="en-US"/>
          </a:p>
        </p:txBody>
      </p:sp>
    </p:spTree>
    <p:extLst>
      <p:ext uri="{BB962C8B-B14F-4D97-AF65-F5344CB8AC3E}">
        <p14:creationId xmlns:p14="http://schemas.microsoft.com/office/powerpoint/2010/main" val="20460562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a:t>To talk about catching the target we need a way to talk about whether things are true or false – especially, we want to ask “has the bird caught up with the star”. </a:t>
            </a:r>
          </a:p>
          <a:p>
            <a:endParaRPr lang="en-IE" sz="1200"/>
          </a:p>
          <a:p>
            <a:r>
              <a:rPr lang="en-IE" sz="1200"/>
              <a:t>To do this in coding we actually use an idea that was invented long before computers were around at all. </a:t>
            </a:r>
          </a:p>
          <a:p>
            <a:r>
              <a:rPr lang="en-IE" sz="1200"/>
              <a:t>In 1847 an English mathematician who had moved to work in Queens College Cork came up with a set of rules for working with True and False things. </a:t>
            </a:r>
          </a:p>
          <a:p>
            <a:endParaRPr lang="en-IE" sz="1200"/>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b="1"/>
              <a:t>[Next animation]</a:t>
            </a:r>
          </a:p>
          <a:p>
            <a:endParaRPr lang="en-IE" sz="1200"/>
          </a:p>
          <a:p>
            <a:r>
              <a:rPr lang="en-IE" sz="1200"/>
              <a:t>His name was George Bool, and so we use the name “Boolean” to describe these True and False things. </a:t>
            </a:r>
          </a:p>
          <a:p>
            <a:r>
              <a:rPr lang="en-IE" sz="1200"/>
              <a:t>We’ve already used True, if you remember, when we were making a forever-loop, writing “while True”.</a:t>
            </a:r>
          </a:p>
          <a:p>
            <a:endParaRPr lang="en-IE" sz="1200"/>
          </a:p>
          <a:p>
            <a:r>
              <a:rPr lang="en-IE" sz="1200"/>
              <a:t>A Boolean values can have 2 special values: a False value or a True value.</a:t>
            </a:r>
          </a:p>
          <a:p>
            <a:endParaRPr lang="en-IE" sz="1200"/>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b="1"/>
              <a:t>[Next animation]</a:t>
            </a:r>
          </a:p>
          <a:p>
            <a:endParaRPr lang="en-IE" sz="1200"/>
          </a:p>
          <a:p>
            <a:r>
              <a:rPr lang="en-IE" sz="1200"/>
              <a:t>Last time we saw how to make variables to store numbers or strings. A Boolean value is another kind of thing that can be kept in a variable.</a:t>
            </a:r>
          </a:p>
          <a:p>
            <a:r>
              <a:rPr lang="en-IE" sz="1200"/>
              <a:t>To define a Boolean variable in Python you can type: </a:t>
            </a:r>
            <a:r>
              <a:rPr lang="en-IE" sz="1200" err="1"/>
              <a:t>my_variable</a:t>
            </a:r>
            <a:r>
              <a:rPr lang="en-IE" sz="1200"/>
              <a:t> = True. Notice that there are no quote marks around True – it is not a string that has the word True in it!</a:t>
            </a:r>
          </a:p>
          <a:p>
            <a:endParaRPr lang="en-IE" sz="1200"/>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b="1"/>
              <a:t>[Next animation]</a:t>
            </a:r>
          </a:p>
          <a:p>
            <a:endParaRPr lang="en-IE" sz="1200"/>
          </a:p>
          <a:p>
            <a:r>
              <a:rPr lang="en-IE" sz="1200"/>
              <a:t>Why do we care about Booleans in Pytch? We need Python to make choices and apply different behaviours when a specific condition is True or False…</a:t>
            </a:r>
          </a:p>
          <a:p>
            <a:endParaRPr lang="en-IE" sz="1200"/>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b="1"/>
              <a:t>[Next animation]</a:t>
            </a:r>
          </a:p>
          <a:p>
            <a:endParaRPr lang="en-IE" sz="1200"/>
          </a:p>
          <a:p>
            <a:r>
              <a:rPr lang="en-IE" sz="1200"/>
              <a:t>For example, we can ask whether it is True or False that the bird is touching the star.  Then we could do different things depending on the answer.</a:t>
            </a:r>
          </a:p>
          <a:p>
            <a:endParaRPr lang="en-US"/>
          </a:p>
        </p:txBody>
      </p:sp>
      <p:sp>
        <p:nvSpPr>
          <p:cNvPr id="4" name="Slide Number Placeholder 3"/>
          <p:cNvSpPr>
            <a:spLocks noGrp="1"/>
          </p:cNvSpPr>
          <p:nvPr>
            <p:ph type="sldNum" sz="quarter" idx="5"/>
          </p:nvPr>
        </p:nvSpPr>
        <p:spPr/>
        <p:txBody>
          <a:bodyPr/>
          <a:lstStyle/>
          <a:p>
            <a:fld id="{951DB7C7-5DC4-544E-95C2-F2BCFCA30900}" type="slidenum">
              <a:rPr lang="en-US" smtClean="0"/>
              <a:t>2</a:t>
            </a:fld>
            <a:endParaRPr lang="en-US"/>
          </a:p>
        </p:txBody>
      </p:sp>
    </p:spTree>
    <p:extLst>
      <p:ext uri="{BB962C8B-B14F-4D97-AF65-F5344CB8AC3E}">
        <p14:creationId xmlns:p14="http://schemas.microsoft.com/office/powerpoint/2010/main" val="41611647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will need two things to make our chase game work. The first is a way to </a:t>
            </a:r>
            <a:r>
              <a:rPr lang="en-US" i="1"/>
              <a:t>get</a:t>
            </a:r>
            <a:r>
              <a:rPr lang="en-US" i="0"/>
              <a:t> a Boolean in answer to a question. </a:t>
            </a:r>
            <a:br>
              <a:rPr lang="en-US" i="0"/>
            </a:br>
            <a:endParaRPr lang="en-US"/>
          </a:p>
          <a:p>
            <a:r>
              <a:rPr lang="en-US"/>
              <a:t>Pytch has some built-in operations that answer True or False questions, and one of them asks “is this sprite (the one asking the question) touching some other sprite </a:t>
            </a:r>
            <a:r>
              <a:rPr lang="en-US" i="1"/>
              <a:t>right now</a:t>
            </a:r>
            <a:r>
              <a:rPr lang="en-US" i="0"/>
              <a:t>”. Another that we’ll use in a future lesson asks if a particular key is pressed</a:t>
            </a:r>
            <a:endParaRPr lang="en-US"/>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b="1"/>
              <a:t>[Next animation]</a:t>
            </a:r>
          </a:p>
          <a:p>
            <a:endParaRPr lang="en-US"/>
          </a:p>
          <a:p>
            <a:r>
              <a:rPr lang="en-US"/>
              <a:t>You can write this in your Pytch program to calculate a Boolean True or False. I say ‘calculate’ because it is a bit like writing a calculation to create a number, it’s not a whole command on it’s own, but it’s something we can use to get a True or False. </a:t>
            </a:r>
          </a:p>
          <a:p>
            <a:r>
              <a:rPr lang="en-US"/>
              <a:t>We can ask is this sprite – the Snake – touching the Apple sprite? </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b="1"/>
              <a:t>[Next animation]</a:t>
            </a:r>
          </a:p>
          <a:p>
            <a:endParaRPr lang="en-US"/>
          </a:p>
          <a:p>
            <a:r>
              <a:rPr lang="en-US"/>
              <a:t>If the Snake is overlapping with the Apple at the moment this calculation is done then it works out to True.</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b="1"/>
              <a:t>[Next animation]</a:t>
            </a:r>
          </a:p>
          <a:p>
            <a:br>
              <a:rPr lang="en-US"/>
            </a:br>
            <a:r>
              <a:rPr lang="en-US"/>
              <a:t>And if it’s not then it works out to False</a:t>
            </a:r>
          </a:p>
          <a:p>
            <a:endParaRPr lang="en-US"/>
          </a:p>
          <a:p>
            <a:r>
              <a:rPr lang="en-US"/>
              <a:t>What we do with that true or false matters – we could put it in a variable to use later, or we could use it to make a decision.</a:t>
            </a:r>
          </a:p>
        </p:txBody>
      </p:sp>
      <p:sp>
        <p:nvSpPr>
          <p:cNvPr id="4" name="Slide Number Placeholder 3"/>
          <p:cNvSpPr>
            <a:spLocks noGrp="1"/>
          </p:cNvSpPr>
          <p:nvPr>
            <p:ph type="sldNum" sz="quarter" idx="5"/>
          </p:nvPr>
        </p:nvSpPr>
        <p:spPr/>
        <p:txBody>
          <a:bodyPr/>
          <a:lstStyle/>
          <a:p>
            <a:fld id="{951DB7C7-5DC4-544E-95C2-F2BCFCA30900}" type="slidenum">
              <a:rPr lang="en-US" smtClean="0"/>
              <a:t>3</a:t>
            </a:fld>
            <a:endParaRPr lang="en-US"/>
          </a:p>
        </p:txBody>
      </p:sp>
    </p:spTree>
    <p:extLst>
      <p:ext uri="{BB962C8B-B14F-4D97-AF65-F5344CB8AC3E}">
        <p14:creationId xmlns:p14="http://schemas.microsoft.com/office/powerpoint/2010/main" val="23446579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a:t>The other thing we need for our game is a way to </a:t>
            </a:r>
            <a:r>
              <a:rPr lang="en-US" b="0" i="1"/>
              <a:t>use</a:t>
            </a:r>
            <a:r>
              <a:rPr lang="en-US" b="0" i="0"/>
              <a:t> that Boolean to make a decision. </a:t>
            </a:r>
          </a:p>
          <a:p>
            <a:endParaRPr lang="en-US" b="0" i="0"/>
          </a:p>
          <a:p>
            <a:r>
              <a:rPr lang="en-US" b="0" i="0"/>
              <a:t>In Python we can use an “If” to choose whether to do a command if a Boolean is true (and skip it if it’s not).</a:t>
            </a:r>
          </a:p>
          <a:p>
            <a:endParaRPr lang="en-US" b="0" i="0"/>
          </a:p>
          <a:p>
            <a:r>
              <a:rPr lang="en-US" b="0" i="0"/>
              <a:t>You write it like this. The word “if”, then where I have written that angle bracket you put something Boolean. That could be a variable with a Boolean stored in it, or it could be a calculation that makes a Boolean. </a:t>
            </a:r>
          </a:p>
          <a:p>
            <a:r>
              <a:rPr lang="en-US" b="0" i="0"/>
              <a:t>After that you put a colon (the two dots) to mark the end of the condition. The commands you want to run if the test is true get put indented within the if.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E" sz="1200" b="1"/>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b="1"/>
              <a:t>[Next animation]</a:t>
            </a:r>
          </a:p>
          <a:p>
            <a:endParaRPr lang="en-US" b="0"/>
          </a:p>
          <a:p>
            <a:r>
              <a:rPr lang="en-US" b="0"/>
              <a:t>Here’s an example – I want to check if the Sprite that contains this code is touching the Apple sprite. At the moment this “if” command is run Pytch checks if it’s touching. If it is, the condition is True and the Sprite does the two commands inside the if. If it isn’t touching then then condition is False and the two commands are skipped.</a:t>
            </a:r>
          </a:p>
          <a:p>
            <a:endParaRPr lang="en-US" b="0"/>
          </a:p>
          <a:p>
            <a:r>
              <a:rPr lang="en-US" b="0"/>
              <a:t>Once that “if” is finished and the commands are either run or not the script would continue with any more commands that come further down the script. It knows where to skip to because the indentation shows it where the stuff to skip ends.</a:t>
            </a:r>
          </a:p>
        </p:txBody>
      </p:sp>
      <p:sp>
        <p:nvSpPr>
          <p:cNvPr id="4" name="Slide Number Placeholder 3"/>
          <p:cNvSpPr>
            <a:spLocks noGrp="1"/>
          </p:cNvSpPr>
          <p:nvPr>
            <p:ph type="sldNum" sz="quarter" idx="5"/>
          </p:nvPr>
        </p:nvSpPr>
        <p:spPr/>
        <p:txBody>
          <a:bodyPr/>
          <a:lstStyle/>
          <a:p>
            <a:fld id="{951DB7C7-5DC4-544E-95C2-F2BCFCA30900}" type="slidenum">
              <a:rPr lang="en-US" smtClean="0"/>
              <a:t>4</a:t>
            </a:fld>
            <a:endParaRPr lang="en-US"/>
          </a:p>
        </p:txBody>
      </p:sp>
    </p:spTree>
    <p:extLst>
      <p:ext uri="{BB962C8B-B14F-4D97-AF65-F5344CB8AC3E}">
        <p14:creationId xmlns:p14="http://schemas.microsoft.com/office/powerpoint/2010/main" val="27289696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a:t>Let’s explore a slightly larger example. Here are two new scripts we could add to our chase game. </a:t>
            </a:r>
          </a:p>
          <a:p>
            <a:endParaRPr lang="en-US" b="0"/>
          </a:p>
          <a:p>
            <a:r>
              <a:rPr lang="en-US" b="0"/>
              <a:t>Each one uses an “if” to check something.</a:t>
            </a:r>
          </a:p>
          <a:p>
            <a:endParaRPr lang="en-US" b="0"/>
          </a:p>
          <a:p>
            <a:r>
              <a:rPr lang="en-US" b="0"/>
              <a:t>Read these two scripts, discuss what you think they make the program do, and when. Write your answers on Worksheet 1.</a:t>
            </a:r>
          </a:p>
          <a:p>
            <a:endParaRPr lang="en-US" b="0"/>
          </a:p>
          <a:p>
            <a:r>
              <a:rPr lang="en-US" b="0"/>
              <a:t>I’ll pause here to give you time to think about it.</a:t>
            </a: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5</a:t>
            </a:fld>
            <a:endParaRPr lang="en-US"/>
          </a:p>
        </p:txBody>
      </p:sp>
    </p:spTree>
    <p:extLst>
      <p:ext uri="{BB962C8B-B14F-4D97-AF65-F5344CB8AC3E}">
        <p14:creationId xmlns:p14="http://schemas.microsoft.com/office/powerpoint/2010/main" val="33079263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it’s time to try the program out and see what it really does. As usual, here’s a link to give you a working version. Load it up and try it, see if it does what you expected. Note down any differences from what you expected.</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I’ll pause here to give you time to try this.</a:t>
            </a:r>
          </a:p>
          <a:p>
            <a:endParaRPr lang="en-US"/>
          </a:p>
          <a:p>
            <a:endParaRPr lang="en-US"/>
          </a:p>
        </p:txBody>
      </p:sp>
      <p:sp>
        <p:nvSpPr>
          <p:cNvPr id="4" name="Slide Number Placeholder 3"/>
          <p:cNvSpPr>
            <a:spLocks noGrp="1"/>
          </p:cNvSpPr>
          <p:nvPr>
            <p:ph type="sldNum" sz="quarter" idx="5"/>
          </p:nvPr>
        </p:nvSpPr>
        <p:spPr/>
        <p:txBody>
          <a:bodyPr/>
          <a:lstStyle/>
          <a:p>
            <a:fld id="{951DB7C7-5DC4-544E-95C2-F2BCFCA30900}" type="slidenum">
              <a:rPr lang="en-US" smtClean="0"/>
              <a:t>6</a:t>
            </a:fld>
            <a:endParaRPr lang="en-US"/>
          </a:p>
        </p:txBody>
      </p:sp>
    </p:spTree>
    <p:extLst>
      <p:ext uri="{BB962C8B-B14F-4D97-AF65-F5344CB8AC3E}">
        <p14:creationId xmlns:p14="http://schemas.microsoft.com/office/powerpoint/2010/main" val="27501186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Time now to explore this a bit more. Here are some questions to complete on Worksheet 2. </a:t>
            </a:r>
          </a:p>
          <a:p>
            <a:endParaRPr lang="en-US"/>
          </a:p>
          <a:p>
            <a:r>
              <a:rPr lang="en-US"/>
              <a:t>Try the questions on Worksheet 2. Work in pairs, and talk about each question, think about what you expect to happen, and experiment with the code of the program. Remember that you can always go back to the original code by visiting that link again and getting a fresh new copy.</a:t>
            </a:r>
            <a:r>
              <a:rPr lang="en-US" b="0"/>
              <a:t> </a:t>
            </a:r>
          </a:p>
          <a:p>
            <a:endParaRPr lang="en-US" b="0"/>
          </a:p>
          <a:p>
            <a:r>
              <a:rPr lang="en-US" b="0"/>
              <a:t>I’ll pause here while you talk about these.</a:t>
            </a:r>
          </a:p>
          <a:p>
            <a:endParaRPr lang="en-US" b="0"/>
          </a:p>
          <a:p>
            <a:endParaRPr lang="en-US"/>
          </a:p>
        </p:txBody>
      </p:sp>
      <p:sp>
        <p:nvSpPr>
          <p:cNvPr id="4" name="Slide Number Placeholder 3"/>
          <p:cNvSpPr>
            <a:spLocks noGrp="1"/>
          </p:cNvSpPr>
          <p:nvPr>
            <p:ph type="sldNum" sz="quarter" idx="5"/>
          </p:nvPr>
        </p:nvSpPr>
        <p:spPr/>
        <p:txBody>
          <a:bodyPr/>
          <a:lstStyle/>
          <a:p>
            <a:fld id="{951DB7C7-5DC4-544E-95C2-F2BCFCA30900}" type="slidenum">
              <a:rPr lang="en-US" smtClean="0"/>
              <a:t>7</a:t>
            </a:fld>
            <a:endParaRPr lang="en-US"/>
          </a:p>
        </p:txBody>
      </p:sp>
    </p:spTree>
    <p:extLst>
      <p:ext uri="{BB962C8B-B14F-4D97-AF65-F5344CB8AC3E}">
        <p14:creationId xmlns:p14="http://schemas.microsoft.com/office/powerpoint/2010/main" val="28434394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Well, you have enough code now for a playable game, well done! But there are things we can do to make it a bit more fun.</a:t>
            </a:r>
          </a:p>
          <a:p>
            <a:endParaRPr lang="en-US" b="0"/>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b="1"/>
              <a:t>[Next animation]</a:t>
            </a:r>
          </a:p>
          <a:p>
            <a:endParaRPr lang="en-US" b="0"/>
          </a:p>
          <a:p>
            <a:r>
              <a:rPr lang="en-US" b="0"/>
              <a:t>While you’re working on this you might find you need to track down problems in the program (we call this “debugging”). </a:t>
            </a:r>
          </a:p>
          <a:p>
            <a:r>
              <a:rPr lang="en-US" b="0"/>
              <a:t>Something coders do a lot to help them find problems is get the program to show them what is in variables at various points. We’ve seen that we can use ‘</a:t>
            </a:r>
            <a:r>
              <a:rPr lang="en-US" b="0" err="1"/>
              <a:t>say_for_seconds</a:t>
            </a:r>
            <a:r>
              <a:rPr lang="en-US" b="0"/>
              <a:t>’ to do this, but because this pauses the program it might be a bit awkward to use sometimes. </a:t>
            </a:r>
          </a:p>
          <a:p>
            <a:endParaRPr lang="en-US" b="0"/>
          </a:p>
          <a:p>
            <a:r>
              <a:rPr lang="en-US" b="0"/>
              <a:t>As an option - here’s another way you can debug. Use the “</a:t>
            </a:r>
            <a:r>
              <a:rPr lang="en-US" b="0" err="1"/>
              <a:t>print”command</a:t>
            </a:r>
            <a:r>
              <a:rPr lang="en-US" b="0"/>
              <a:t> (just ‘print’, no ”self”) – this will show what’s in a variable in the output window in Pytch (below the stage – you might have to click the ‘output’ tab to select it).</a:t>
            </a:r>
          </a:p>
          <a:p>
            <a:r>
              <a:rPr lang="en-US" b="0"/>
              <a:t>It won’t pause the game, and things you print get added instead of replacing what’s in the output so you can see a scroll of everything you printed. Handy for seeing how things change. Try it out! If you do it inside the ‘while True’ you’ll get a </a:t>
            </a:r>
            <a:r>
              <a:rPr lang="en-US" b="0" i="1"/>
              <a:t>lot</a:t>
            </a:r>
            <a:r>
              <a:rPr lang="en-US" b="0" i="0"/>
              <a:t> of stuff printed, but if you do it in a script that runs when you press a key (like a movement script) you won’t get spammed so much. </a:t>
            </a:r>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8</a:t>
            </a:fld>
            <a:endParaRPr lang="en-US"/>
          </a:p>
        </p:txBody>
      </p:sp>
    </p:spTree>
    <p:extLst>
      <p:ext uri="{BB962C8B-B14F-4D97-AF65-F5344CB8AC3E}">
        <p14:creationId xmlns:p14="http://schemas.microsoft.com/office/powerpoint/2010/main" val="14380415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So to finish up a reminder of what we have done.</a:t>
            </a:r>
          </a:p>
          <a:p>
            <a:endParaRPr lang="en-US"/>
          </a:p>
          <a:p>
            <a:r>
              <a:rPr lang="en-US"/>
              <a:t>We’ve learned about Boolean values – True and False, and how to use them to make decisions. We’ve also finished off creating a game, and hopefully added some fun features!</a:t>
            </a:r>
          </a:p>
          <a:p>
            <a:endParaRPr lang="en-US"/>
          </a:p>
          <a:p>
            <a:r>
              <a:rPr lang="en-US"/>
              <a:t>Remember that if you want to you can save your game to a zip file or to Google Drive from the 3-dots menu above the stage.</a:t>
            </a:r>
          </a:p>
          <a:p>
            <a:endParaRPr lang="en-US"/>
          </a:p>
          <a:p>
            <a:r>
              <a:rPr lang="en-US"/>
              <a:t>Next time we’ll start a new project and see some new ideas.</a:t>
            </a:r>
          </a:p>
          <a:p>
            <a:endParaRPr lang="en-US"/>
          </a:p>
          <a:p>
            <a:r>
              <a:rPr lang="en-US"/>
              <a:t>Thanks</a:t>
            </a: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9</a:t>
            </a:fld>
            <a:endParaRPr lang="en-US"/>
          </a:p>
        </p:txBody>
      </p:sp>
    </p:spTree>
    <p:extLst>
      <p:ext uri="{BB962C8B-B14F-4D97-AF65-F5344CB8AC3E}">
        <p14:creationId xmlns:p14="http://schemas.microsoft.com/office/powerpoint/2010/main" val="137827128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6.png"/><Relationship Id="rId2" Type="http://schemas.openxmlformats.org/officeDocument/2006/relationships/image" Target="../media/image1.emf"/><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13" name="Rectangle 12"/>
          <p:cNvSpPr/>
          <p:nvPr userDrawn="1"/>
        </p:nvSpPr>
        <p:spPr>
          <a:xfrm>
            <a:off x="0" y="0"/>
            <a:ext cx="12192000" cy="2096447"/>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hasCustomPrompt="1"/>
          </p:nvPr>
        </p:nvSpPr>
        <p:spPr>
          <a:xfrm>
            <a:off x="3878580" y="3417983"/>
            <a:ext cx="4389120" cy="554851"/>
          </a:xfrm>
        </p:spPr>
        <p:txBody>
          <a:bodyPr/>
          <a:lstStyle>
            <a:lvl1pPr algn="l">
              <a:defRPr>
                <a:solidFill>
                  <a:schemeClr val="accent2"/>
                </a:solidFill>
              </a:defRPr>
            </a:lvl1pPr>
          </a:lstStyle>
          <a:p>
            <a:r>
              <a:rPr lang="ga-IE"/>
              <a:t>Lesson 1</a:t>
            </a:r>
            <a:endParaRPr lang="en-GB"/>
          </a:p>
        </p:txBody>
      </p:sp>
      <p:sp>
        <p:nvSpPr>
          <p:cNvPr id="3" name="Subtitle 2"/>
          <p:cNvSpPr>
            <a:spLocks noGrp="1"/>
          </p:cNvSpPr>
          <p:nvPr>
            <p:ph type="subTitle" idx="1" hasCustomPrompt="1"/>
          </p:nvPr>
        </p:nvSpPr>
        <p:spPr>
          <a:xfrm>
            <a:off x="3878580" y="4142394"/>
            <a:ext cx="4155440"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Introducing Python with Pytch</a:t>
            </a:r>
            <a:endParaRPr lang="en-GB"/>
          </a:p>
        </p:txBody>
      </p:sp>
      <p:sp>
        <p:nvSpPr>
          <p:cNvPr id="11" name="Text Placeholder 10"/>
          <p:cNvSpPr>
            <a:spLocks noGrp="1"/>
          </p:cNvSpPr>
          <p:nvPr>
            <p:ph type="body" sz="quarter" idx="10" hasCustomPrompt="1"/>
          </p:nvPr>
        </p:nvSpPr>
        <p:spPr>
          <a:xfrm>
            <a:off x="9408161" y="5281192"/>
            <a:ext cx="2367280" cy="951128"/>
          </a:xfrm>
        </p:spPr>
        <p:txBody>
          <a:bodyPr anchor="b">
            <a:normAutofit/>
          </a:bodyPr>
          <a:lstStyle>
            <a:lvl1pPr marL="0" indent="0">
              <a:spcBef>
                <a:spcPts val="0"/>
              </a:spcBef>
              <a:buNone/>
              <a:defRPr sz="1600">
                <a:solidFill>
                  <a:srgbClr val="005EAE"/>
                </a:solidFill>
              </a:defRPr>
            </a:lvl1pPr>
            <a:lvl2pPr marL="0" indent="0">
              <a:spcBef>
                <a:spcPts val="0"/>
              </a:spcBef>
              <a:buNone/>
              <a:defRPr sz="1600">
                <a:solidFill>
                  <a:schemeClr val="accent2"/>
                </a:solidFill>
              </a:defRPr>
            </a:lvl2pPr>
            <a:lvl3pPr marL="0" indent="0">
              <a:spcBef>
                <a:spcPts val="756"/>
              </a:spcBef>
              <a:buNone/>
              <a:defRPr sz="1600">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Pytch team</a:t>
            </a:r>
          </a:p>
          <a:p>
            <a:pPr lvl="1"/>
            <a:r>
              <a:rPr lang="ga-IE"/>
              <a:t>Trinity college Dublin</a:t>
            </a:r>
          </a:p>
          <a:p>
            <a:pPr lvl="2"/>
            <a:r>
              <a:rPr lang="ga-IE"/>
              <a:t>TU Dublin</a:t>
            </a:r>
          </a:p>
          <a:p>
            <a:pPr lvl="2"/>
            <a:r>
              <a:rPr lang="ga-IE"/>
              <a:t>https://pytch.org/</a:t>
            </a:r>
          </a:p>
          <a:p>
            <a:pPr lvl="2"/>
            <a:r>
              <a:rPr lang="ga-IE"/>
              <a:t>https://pytch.scss.tcd.ie/</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4" name="Picture 3">
            <a:extLst>
              <a:ext uri="{FF2B5EF4-FFF2-40B4-BE49-F238E27FC236}">
                <a16:creationId xmlns:a16="http://schemas.microsoft.com/office/drawing/2014/main" id="{2E906F72-8E03-DE5D-4F21-C2818B433F8E}"/>
              </a:ext>
            </a:extLst>
          </p:cNvPr>
          <p:cNvPicPr>
            <a:picLocks noChangeAspect="1"/>
          </p:cNvPicPr>
          <p:nvPr userDrawn="1"/>
        </p:nvPicPr>
        <p:blipFill>
          <a:blip r:embed="rId2"/>
          <a:stretch>
            <a:fillRect/>
          </a:stretch>
        </p:blipFill>
        <p:spPr>
          <a:xfrm>
            <a:off x="3007360" y="2914462"/>
            <a:ext cx="828040" cy="3005214"/>
          </a:xfrm>
          <a:prstGeom prst="rect">
            <a:avLst/>
          </a:prstGeom>
        </p:spPr>
      </p:pic>
      <p:pic>
        <p:nvPicPr>
          <p:cNvPr id="5" name="Picture 4">
            <a:extLst>
              <a:ext uri="{FF2B5EF4-FFF2-40B4-BE49-F238E27FC236}">
                <a16:creationId xmlns:a16="http://schemas.microsoft.com/office/drawing/2014/main" id="{C706943F-0EAC-7C28-1A39-D68C0F350E9B}"/>
              </a:ext>
            </a:extLst>
          </p:cNvPr>
          <p:cNvPicPr>
            <a:picLocks noChangeAspect="1"/>
          </p:cNvPicPr>
          <p:nvPr userDrawn="1"/>
        </p:nvPicPr>
        <p:blipFill>
          <a:blip r:embed="rId3"/>
          <a:stretch>
            <a:fillRect/>
          </a:stretch>
        </p:blipFill>
        <p:spPr>
          <a:xfrm>
            <a:off x="7853680" y="2902844"/>
            <a:ext cx="828040" cy="3005214"/>
          </a:xfrm>
          <a:prstGeom prst="rect">
            <a:avLst/>
          </a:prstGeom>
        </p:spPr>
      </p:pic>
      <p:pic>
        <p:nvPicPr>
          <p:cNvPr id="7" name="Picture 6" descr="TCD_White.png">
            <a:extLst>
              <a:ext uri="{FF2B5EF4-FFF2-40B4-BE49-F238E27FC236}">
                <a16:creationId xmlns:a16="http://schemas.microsoft.com/office/drawing/2014/main" id="{3FCA73F9-5BD5-1F7C-0B5D-9BEDA0A1C09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16280" y="279105"/>
            <a:ext cx="3039743" cy="819370"/>
          </a:xfrm>
          <a:prstGeom prst="rect">
            <a:avLst/>
          </a:prstGeom>
        </p:spPr>
      </p:pic>
      <p:pic>
        <p:nvPicPr>
          <p:cNvPr id="8" name="Picture 7" descr="A black background with blue and green text&#10;&#10;Description automatically generated">
            <a:extLst>
              <a:ext uri="{FF2B5EF4-FFF2-40B4-BE49-F238E27FC236}">
                <a16:creationId xmlns:a16="http://schemas.microsoft.com/office/drawing/2014/main" id="{5F6BB120-2296-2BB0-784D-EDE24A9BABB1}"/>
              </a:ext>
            </a:extLst>
          </p:cNvPr>
          <p:cNvPicPr>
            <a:picLocks noChangeAspect="1"/>
          </p:cNvPicPr>
          <p:nvPr userDrawn="1"/>
        </p:nvPicPr>
        <p:blipFill>
          <a:blip r:embed="rId5"/>
          <a:stretch>
            <a:fillRect/>
          </a:stretch>
        </p:blipFill>
        <p:spPr>
          <a:xfrm>
            <a:off x="251308" y="5691656"/>
            <a:ext cx="2503486" cy="612386"/>
          </a:xfrm>
          <a:prstGeom prst="rect">
            <a:avLst/>
          </a:prstGeom>
        </p:spPr>
      </p:pic>
      <p:pic>
        <p:nvPicPr>
          <p:cNvPr id="9" name="Picture 8" descr="A black background with white text&#10;&#10;Description automatically generated">
            <a:extLst>
              <a:ext uri="{FF2B5EF4-FFF2-40B4-BE49-F238E27FC236}">
                <a16:creationId xmlns:a16="http://schemas.microsoft.com/office/drawing/2014/main" id="{12A84384-9B38-B177-3442-FEF91EE5050B}"/>
              </a:ext>
            </a:extLst>
          </p:cNvPr>
          <p:cNvPicPr>
            <a:picLocks noChangeAspect="1"/>
          </p:cNvPicPr>
          <p:nvPr userDrawn="1"/>
        </p:nvPicPr>
        <p:blipFill>
          <a:blip r:embed="rId6"/>
          <a:stretch>
            <a:fillRect/>
          </a:stretch>
        </p:blipFill>
        <p:spPr>
          <a:xfrm>
            <a:off x="9867949" y="104590"/>
            <a:ext cx="1854327" cy="1168400"/>
          </a:xfrm>
          <a:prstGeom prst="rect">
            <a:avLst/>
          </a:prstGeom>
        </p:spPr>
      </p:pic>
      <p:pic>
        <p:nvPicPr>
          <p:cNvPr id="10" name="Picture 9" descr="A white arrow with blue text&#10;&#10;Description automatically generated">
            <a:extLst>
              <a:ext uri="{FF2B5EF4-FFF2-40B4-BE49-F238E27FC236}">
                <a16:creationId xmlns:a16="http://schemas.microsoft.com/office/drawing/2014/main" id="{E7D54FD3-7D7D-D670-7AC3-17ACDA3531D3}"/>
              </a:ext>
            </a:extLst>
          </p:cNvPr>
          <p:cNvPicPr>
            <a:picLocks noChangeAspect="1"/>
          </p:cNvPicPr>
          <p:nvPr userDrawn="1"/>
        </p:nvPicPr>
        <p:blipFill rotWithShape="1">
          <a:blip r:embed="rId7"/>
          <a:srcRect t="28327" b="29248"/>
          <a:stretch/>
        </p:blipFill>
        <p:spPr>
          <a:xfrm>
            <a:off x="4245760" y="220333"/>
            <a:ext cx="5454068" cy="1636530"/>
          </a:xfrm>
          <a:prstGeom prst="rect">
            <a:avLst/>
          </a:prstGeom>
        </p:spPr>
      </p:pic>
    </p:spTree>
    <p:extLst>
      <p:ext uri="{BB962C8B-B14F-4D97-AF65-F5344CB8AC3E}">
        <p14:creationId xmlns:p14="http://schemas.microsoft.com/office/powerpoint/2010/main" val="2383360203"/>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29C33-490B-0D3F-C8AE-E09DF61E8AC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93A8FA20-DED5-202D-42EA-1492F431802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7951ABE0-040C-48F2-AB42-ED51C5380735}"/>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5" name="Footer Placeholder 4">
            <a:extLst>
              <a:ext uri="{FF2B5EF4-FFF2-40B4-BE49-F238E27FC236}">
                <a16:creationId xmlns:a16="http://schemas.microsoft.com/office/drawing/2014/main" id="{70A0A506-995A-518F-51B6-CEC38AA953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42824E-2763-05F1-10BB-AA1312C9E4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1143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AE330-E5EE-B90D-8ED5-48C77411C81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D935D75-6963-1671-48CF-A91954422D5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3332C11-DF3F-6DD8-E6ED-F1704A7DC416}"/>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5" name="Footer Placeholder 4">
            <a:extLst>
              <a:ext uri="{FF2B5EF4-FFF2-40B4-BE49-F238E27FC236}">
                <a16:creationId xmlns:a16="http://schemas.microsoft.com/office/drawing/2014/main" id="{A517A117-A8E4-60F9-2681-6411E4FDFA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B6FB78-9E6C-6E4B-9BDC-9742531C66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7791075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1EC4E-81C7-C100-2DB5-7E23093F3EFE}"/>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7F75ABF-4417-6BAE-4613-D2BE40D0933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6570DB6-4E00-9D9B-EB05-F422E46B5CBF}"/>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5" name="Footer Placeholder 4">
            <a:extLst>
              <a:ext uri="{FF2B5EF4-FFF2-40B4-BE49-F238E27FC236}">
                <a16:creationId xmlns:a16="http://schemas.microsoft.com/office/drawing/2014/main" id="{38B3AD19-0BFA-AA75-0178-766A9545FB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014045-3872-485F-772A-2F07B8ADEEC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0915728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A394B-13DC-66AD-27C8-871166FEE8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889156B-7AE3-5671-B30C-2770645E309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64834D9-3C3C-94B1-3C38-BD1C50B7ECB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BC228B69-6D0C-6D03-AA27-6F502B8074C4}"/>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6" name="Footer Placeholder 5">
            <a:extLst>
              <a:ext uri="{FF2B5EF4-FFF2-40B4-BE49-F238E27FC236}">
                <a16:creationId xmlns:a16="http://schemas.microsoft.com/office/drawing/2014/main" id="{3B8087DE-1910-BA76-6A96-BA043E8DB2F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972F65-483B-3F8E-CF74-9C1725A5ECD0}"/>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1645528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CE441-09AD-1872-A069-89F33BA5D335}"/>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F9414C3-4C06-A1C4-0C6F-62B69E07605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3BD2644-2453-2398-C34D-C8215774DC6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AD3887D-4691-64FF-593A-B02BC6A42A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1959FA4-8AE2-AFFF-EA12-27A4C8FBB82D}"/>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0527B2EF-9518-028A-668E-43AB768E848A}"/>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8" name="Footer Placeholder 7">
            <a:extLst>
              <a:ext uri="{FF2B5EF4-FFF2-40B4-BE49-F238E27FC236}">
                <a16:creationId xmlns:a16="http://schemas.microsoft.com/office/drawing/2014/main" id="{001381E9-7BB5-1ABF-3AF3-9ABF7B9DA7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F42A260-7180-2E2E-66FE-B24CCBB30101}"/>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256900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52EFE-2DD8-424C-3A05-C28BE371382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A81E363-E0D1-2447-FD62-7954C400E99E}"/>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4" name="Footer Placeholder 3">
            <a:extLst>
              <a:ext uri="{FF2B5EF4-FFF2-40B4-BE49-F238E27FC236}">
                <a16:creationId xmlns:a16="http://schemas.microsoft.com/office/drawing/2014/main" id="{DA2D4F0E-8D35-F746-5B1E-AFE29DC6431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ADDAF45-F3C7-06FC-BDA1-3AB0F18E1E4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551000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838092-294F-0469-BD81-7208B7E594F7}"/>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3" name="Footer Placeholder 2">
            <a:extLst>
              <a:ext uri="{FF2B5EF4-FFF2-40B4-BE49-F238E27FC236}">
                <a16:creationId xmlns:a16="http://schemas.microsoft.com/office/drawing/2014/main" id="{AA2D1F38-AA57-2344-A5ED-E4C116D1D70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ABA58D3-E689-AEF6-BC98-5D444855361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0096562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0FFD9-7026-A94C-FCD0-556485ED343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0B50108-E16E-D1C6-E4F5-213FAA21F1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DF78067-A7AB-535F-56D0-E91EDA8C02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E90780B-644B-653A-D282-80B8432A5EB1}"/>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6" name="Footer Placeholder 5">
            <a:extLst>
              <a:ext uri="{FF2B5EF4-FFF2-40B4-BE49-F238E27FC236}">
                <a16:creationId xmlns:a16="http://schemas.microsoft.com/office/drawing/2014/main" id="{CDDC5B49-D25B-5111-A6C4-9C2ACA802AE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787F0AF-3340-AE69-51F8-F8740F02BBCA}"/>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136964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5C366-D571-E66D-9AC0-426923D056B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CC6C60F8-05D1-C483-3C73-5CA818C5B33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9A8EB20-3AC7-84BA-0EFB-6002D8DCB9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9EB7F95-21D8-6D66-747E-482D93C4850F}"/>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6" name="Footer Placeholder 5">
            <a:extLst>
              <a:ext uri="{FF2B5EF4-FFF2-40B4-BE49-F238E27FC236}">
                <a16:creationId xmlns:a16="http://schemas.microsoft.com/office/drawing/2014/main" id="{EB4C0C98-1B71-3C58-DD2D-559CFEB294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084512-A784-7098-CA75-A1463001F7E5}"/>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3010044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C4AE2-F708-D235-6348-0C62DA28CFC8}"/>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B68866E-E964-198C-91DD-5C6333438B3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C72EF1E-C8AC-3A9B-4689-CDA5473E44ED}"/>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5" name="Footer Placeholder 4">
            <a:extLst>
              <a:ext uri="{FF2B5EF4-FFF2-40B4-BE49-F238E27FC236}">
                <a16:creationId xmlns:a16="http://schemas.microsoft.com/office/drawing/2014/main" id="{4B393AB8-F9CC-DBA8-6DB3-2E5D6DBFF8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DAA6AC-2DB6-6BFB-D547-E2885EDCDAD3}"/>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85699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13" name="Rectangle 12"/>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p:nvPr>
        </p:nvSpPr>
        <p:spPr>
          <a:xfrm>
            <a:off x="1104906" y="3708936"/>
            <a:ext cx="10001252" cy="554851"/>
          </a:xfrm>
        </p:spPr>
        <p:txBody>
          <a:bodyPr/>
          <a:lstStyle>
            <a:lvl1pPr algn="l">
              <a:defRPr>
                <a:solidFill>
                  <a:schemeClr val="accent2"/>
                </a:solidFill>
              </a:defRPr>
            </a:lvl1pPr>
          </a:lstStyle>
          <a:p>
            <a:r>
              <a:rPr lang="ga-IE"/>
              <a:t>Click to edit Master title style</a:t>
            </a:r>
            <a:endParaRPr lang="en-GB"/>
          </a:p>
        </p:txBody>
      </p:sp>
      <p:sp>
        <p:nvSpPr>
          <p:cNvPr id="3" name="Subtitle 2"/>
          <p:cNvSpPr>
            <a:spLocks noGrp="1"/>
          </p:cNvSpPr>
          <p:nvPr>
            <p:ph type="subTitle" idx="1"/>
          </p:nvPr>
        </p:nvSpPr>
        <p:spPr>
          <a:xfrm>
            <a:off x="1104900" y="4283133"/>
            <a:ext cx="10001251"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Click to edit Master subtitle style</a:t>
            </a:r>
            <a:endParaRPr lang="en-GB"/>
          </a:p>
        </p:txBody>
      </p:sp>
      <p:sp>
        <p:nvSpPr>
          <p:cNvPr id="11" name="Text Placeholder 10"/>
          <p:cNvSpPr>
            <a:spLocks noGrp="1"/>
          </p:cNvSpPr>
          <p:nvPr>
            <p:ph type="body" sz="quarter" idx="10"/>
          </p:nvPr>
        </p:nvSpPr>
        <p:spPr>
          <a:xfrm>
            <a:off x="1104907" y="5275463"/>
            <a:ext cx="6239100" cy="951128"/>
          </a:xfrm>
        </p:spPr>
        <p:txBody>
          <a:bodyPr anchor="b"/>
          <a:lstStyle>
            <a:lvl1pPr>
              <a:spcBef>
                <a:spcPts val="0"/>
              </a:spcBef>
              <a:defRPr sz="2133">
                <a:solidFill>
                  <a:srgbClr val="005EAE"/>
                </a:solidFill>
              </a:defRPr>
            </a:lvl1pPr>
            <a:lvl2pPr marL="0" indent="0">
              <a:spcBef>
                <a:spcPts val="0"/>
              </a:spcBef>
              <a:buNone/>
              <a:defRPr sz="2133">
                <a:solidFill>
                  <a:schemeClr val="accent2"/>
                </a:solidFill>
              </a:defRPr>
            </a:lvl2pPr>
            <a:lvl3pPr marL="0" indent="0">
              <a:spcBef>
                <a:spcPts val="756"/>
              </a:spcBef>
              <a:buNone/>
              <a:defRPr sz="2133">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Click to edit Master text styles</a:t>
            </a:r>
          </a:p>
          <a:p>
            <a:pPr lvl="1"/>
            <a:r>
              <a:rPr lang="ga-IE"/>
              <a:t>Second level</a:t>
            </a:r>
          </a:p>
          <a:p>
            <a:pPr lvl="2"/>
            <a:r>
              <a:rPr lang="ga-IE"/>
              <a:t>Third level</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67897615"/>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311248E-7A30-2C78-F95A-69000B17970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E1C8567-2AED-306A-6632-924B9E0EB92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20AA322-CF36-85B0-E7A3-C14BA567ED64}"/>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5" name="Footer Placeholder 4">
            <a:extLst>
              <a:ext uri="{FF2B5EF4-FFF2-40B4-BE49-F238E27FC236}">
                <a16:creationId xmlns:a16="http://schemas.microsoft.com/office/drawing/2014/main" id="{94994721-05B2-CC25-0094-98C55759F2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20F66A-6B3C-9451-BB9F-F7943D960774}"/>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5304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0" y="1881075"/>
            <a:ext cx="10001251" cy="4040188"/>
          </a:xfrm>
        </p:spPr>
        <p:txBody>
          <a:body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8"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5" name="Slide Number Placeholder 5">
            <a:extLst>
              <a:ext uri="{FF2B5EF4-FFF2-40B4-BE49-F238E27FC236}">
                <a16:creationId xmlns:a16="http://schemas.microsoft.com/office/drawing/2014/main" id="{7C04DC0A-E5EE-8E46-B1E5-9C05182D5579}"/>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499655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Content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6585600" y="1943100"/>
            <a:ext cx="5606400" cy="4343400"/>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4" name="Text Placeholder 3"/>
          <p:cNvSpPr>
            <a:spLocks noGrp="1"/>
          </p:cNvSpPr>
          <p:nvPr>
            <p:ph type="body" sz="quarter" idx="10"/>
          </p:nvPr>
        </p:nvSpPr>
        <p:spPr>
          <a:xfrm>
            <a:off x="1104907" y="1905000"/>
            <a:ext cx="5092700" cy="3987688"/>
          </a:xfrm>
        </p:spPr>
        <p:txBody>
          <a:bodyPr/>
          <a:lstStyle>
            <a:lvl1pPr marL="317492" indent="-317492">
              <a:spcBef>
                <a:spcPts val="1133"/>
              </a:spcBef>
              <a:buClr>
                <a:schemeClr val="tx2"/>
              </a:buClr>
              <a:buFont typeface="Calibri" panose="020F0502020204030204" pitchFamily="34" charset="0"/>
              <a:buChar char="–"/>
              <a:defRPr sz="2133" b="0"/>
            </a:lvl1pPr>
            <a:lvl2pPr marL="670967" indent="-277277">
              <a:spcBef>
                <a:spcPts val="0"/>
              </a:spcBef>
              <a:spcAft>
                <a:spcPts val="756"/>
              </a:spcAft>
              <a:defRPr sz="2133" b="0"/>
            </a:lvl2pPr>
            <a:lvl3pPr>
              <a:defRPr sz="1867" b="0"/>
            </a:lvl3pPr>
            <a:lvl4pPr>
              <a:defRPr sz="1867" b="0"/>
            </a:lvl4pPr>
            <a:lvl5pPr>
              <a:defRPr sz="1867" b="0"/>
            </a:lvl5pPr>
          </a:lstStyle>
          <a:p>
            <a:pPr lvl="0"/>
            <a:r>
              <a:rPr lang="ga-IE"/>
              <a:t>Click to edit Master text styles</a:t>
            </a:r>
          </a:p>
          <a:p>
            <a:pPr lvl="1"/>
            <a:r>
              <a:rPr lang="ga-IE"/>
              <a:t>Second level</a:t>
            </a:r>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83AAB057-5BF4-E94D-A3B1-F3E7115E56C7}"/>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353784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0" y="1435839"/>
            <a:ext cx="12192000" cy="4850665"/>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D3247F59-8013-8B4C-A4DD-05E8DDA139C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2451276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2" name="Title 1"/>
          <p:cNvSpPr>
            <a:spLocks noGrp="1"/>
          </p:cNvSpPr>
          <p:nvPr>
            <p:ph type="ctrTitle"/>
          </p:nvPr>
        </p:nvSpPr>
        <p:spPr>
          <a:xfrm>
            <a:off x="1104906" y="3715200"/>
            <a:ext cx="10001252" cy="554851"/>
          </a:xfrm>
        </p:spPr>
        <p:txBody>
          <a:bodyPr/>
          <a:lstStyle>
            <a:lvl1pPr algn="l">
              <a:defRPr sz="5600">
                <a:solidFill>
                  <a:srgbClr val="005EAE"/>
                </a:solidFill>
              </a:defRPr>
            </a:lvl1pPr>
          </a:lstStyle>
          <a:p>
            <a:r>
              <a:rPr lang="ga-IE"/>
              <a:t>Click to edit Master title style</a:t>
            </a:r>
            <a:endParaRPr lang="en-GB"/>
          </a:p>
        </p:txBody>
      </p:sp>
      <p:sp>
        <p:nvSpPr>
          <p:cNvPr id="9" name="Rectangle 8"/>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6" name="Rectangle 5"/>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869888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3" name="Slide Number Placeholder 5">
            <a:extLst>
              <a:ext uri="{FF2B5EF4-FFF2-40B4-BE49-F238E27FC236}">
                <a16:creationId xmlns:a16="http://schemas.microsoft.com/office/drawing/2014/main" id="{09DB6B8F-0883-144D-B900-2A79C25A89C6}"/>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421214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80"/>
            <a:ext cx="10037232" cy="3643425"/>
          </a:xfrm>
        </p:spPr>
        <p:txBody>
          <a:bodyPr/>
          <a:lstStyle>
            <a:lvl1pPr marL="0" indent="0" rtl="0">
              <a:spcBef>
                <a:spcPts val="1200"/>
              </a:spcBef>
              <a:buClr>
                <a:schemeClr val="tx2"/>
              </a:buClr>
              <a:buSzPts val="2000"/>
              <a:buFont typeface="Arial"/>
              <a:buNone/>
              <a:defRPr sz="2667" b="1"/>
            </a:lvl1pPr>
            <a:lvl2pPr marL="833946" indent="-311143" rtl="0">
              <a:buSzPts val="2000"/>
              <a:buFont typeface="Minion Pro"/>
              <a:buChar char="‒"/>
              <a:defRPr sz="2667"/>
            </a:lvl2pPr>
            <a:lvl3pPr marL="1217054" indent="-296326" rtl="0">
              <a:buSzPts val="2000"/>
              <a:buFont typeface="Arial"/>
              <a:buChar char="»"/>
              <a:defRPr sz="2667"/>
            </a:lvl3pPr>
            <a:lvl4pPr marL="1504913" indent="-253994">
              <a:defRPr sz="2667"/>
            </a:lvl4pPr>
            <a:lvl5pPr marL="1919769" indent="-247644">
              <a:defRPr sz="2667"/>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5" name="Rectangle 4"/>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pic>
        <p:nvPicPr>
          <p:cNvPr id="8" name="Picture 7"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7" name="Slide Number Placeholder 5">
            <a:extLst>
              <a:ext uri="{FF2B5EF4-FFF2-40B4-BE49-F238E27FC236}">
                <a16:creationId xmlns:a16="http://schemas.microsoft.com/office/drawing/2014/main" id="{503DDB14-77D7-0E41-9231-7339916890D2}"/>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pic>
        <p:nvPicPr>
          <p:cNvPr id="3" name="Picture 2" descr="A white arrow with blue text&#10;&#10;Description automatically generated">
            <a:extLst>
              <a:ext uri="{FF2B5EF4-FFF2-40B4-BE49-F238E27FC236}">
                <a16:creationId xmlns:a16="http://schemas.microsoft.com/office/drawing/2014/main" id="{68EE6DC7-C294-A60F-9FA0-81BA7C36444C}"/>
              </a:ext>
            </a:extLst>
          </p:cNvPr>
          <p:cNvPicPr>
            <a:picLocks noChangeAspect="1"/>
          </p:cNvPicPr>
          <p:nvPr userDrawn="1"/>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1200634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76"/>
            <a:ext cx="5245099"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11" name="Text Placeholder 3"/>
          <p:cNvSpPr>
            <a:spLocks noGrp="1"/>
          </p:cNvSpPr>
          <p:nvPr>
            <p:ph type="body" sz="quarter" idx="12"/>
          </p:nvPr>
        </p:nvSpPr>
        <p:spPr>
          <a:xfrm>
            <a:off x="6553201" y="1881076"/>
            <a:ext cx="5246400"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13" name="Rectangle 12"/>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4" name="Picture 13"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8" name="Slide Number Placeholder 5">
            <a:extLst>
              <a:ext uri="{FF2B5EF4-FFF2-40B4-BE49-F238E27FC236}">
                <a16:creationId xmlns:a16="http://schemas.microsoft.com/office/drawing/2014/main" id="{42515708-A970-1B48-BF72-AEF38315819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pic>
        <p:nvPicPr>
          <p:cNvPr id="3" name="Picture 2" descr="A white arrow with blue text&#10;&#10;Description automatically generated">
            <a:extLst>
              <a:ext uri="{FF2B5EF4-FFF2-40B4-BE49-F238E27FC236}">
                <a16:creationId xmlns:a16="http://schemas.microsoft.com/office/drawing/2014/main" id="{671A90F7-D5D5-73CD-8EDC-C000DFA3BE1C}"/>
              </a:ext>
            </a:extLst>
          </p:cNvPr>
          <p:cNvPicPr>
            <a:picLocks noChangeAspect="1"/>
          </p:cNvPicPr>
          <p:nvPr userDrawn="1"/>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2479186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86B5A9-5934-BC08-8338-3BA157F7F9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4A758A1-CDD4-7FC1-DF99-DBCF6B1EFE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E983FB-253F-0AD0-54CE-09FC2926F7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F30DE9-DD59-E648-BB9C-4104ADC8FFE3}" type="datetimeFigureOut">
              <a:rPr lang="en-US" smtClean="0"/>
              <a:t>11/28/2024</a:t>
            </a:fld>
            <a:endParaRPr lang="en-US"/>
          </a:p>
        </p:txBody>
      </p:sp>
      <p:sp>
        <p:nvSpPr>
          <p:cNvPr id="5" name="Footer Placeholder 4">
            <a:extLst>
              <a:ext uri="{FF2B5EF4-FFF2-40B4-BE49-F238E27FC236}">
                <a16:creationId xmlns:a16="http://schemas.microsoft.com/office/drawing/2014/main" id="{F126643E-7C92-7468-E4A0-6270F158E9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0451F96-CE8C-ECEA-ECE4-0D93E7EF8C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62C16B-99C4-1D43-A566-181DA0D9A528}" type="slidenum">
              <a:rPr lang="en-US" smtClean="0"/>
              <a:t>‹#›</a:t>
            </a:fld>
            <a:endParaRPr lang="en-US"/>
          </a:p>
        </p:txBody>
      </p:sp>
    </p:spTree>
    <p:extLst>
      <p:ext uri="{BB962C8B-B14F-4D97-AF65-F5344CB8AC3E}">
        <p14:creationId xmlns:p14="http://schemas.microsoft.com/office/powerpoint/2010/main" val="335588347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49" r:id="rId10"/>
    <p:sldLayoutId id="2147483650" r:id="rId11"/>
    <p:sldLayoutId id="2147483651" r:id="rId12"/>
    <p:sldLayoutId id="2147483652" r:id="rId13"/>
    <p:sldLayoutId id="2147483653" r:id="rId14"/>
    <p:sldLayoutId id="2147483654" r:id="rId15"/>
    <p:sldLayoutId id="2147483655" r:id="rId16"/>
    <p:sldLayoutId id="2147483656" r:id="rId17"/>
    <p:sldLayoutId id="2147483657" r:id="rId18"/>
    <p:sldLayoutId id="2147483658" r:id="rId19"/>
    <p:sldLayoutId id="2147483659"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8.xml"/><Relationship Id="rId5" Type="http://schemas.openxmlformats.org/officeDocument/2006/relationships/image" Target="../media/image11.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hyperlink" Target="https://pytch.org/app/lesson/sbys/5"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hyperlink" Target="https://pytch.org/app/lesson/sbys/5"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87BCE-2ADE-517A-216B-0DFF80FA3571}"/>
              </a:ext>
            </a:extLst>
          </p:cNvPr>
          <p:cNvSpPr>
            <a:spLocks noGrp="1"/>
          </p:cNvSpPr>
          <p:nvPr>
            <p:ph type="ctrTitle"/>
          </p:nvPr>
        </p:nvSpPr>
        <p:spPr/>
        <p:txBody>
          <a:bodyPr>
            <a:normAutofit fontScale="90000"/>
          </a:bodyPr>
          <a:lstStyle/>
          <a:p>
            <a:r>
              <a:rPr lang="en-IE"/>
              <a:t>Lesson 5</a:t>
            </a:r>
          </a:p>
        </p:txBody>
      </p:sp>
      <p:sp>
        <p:nvSpPr>
          <p:cNvPr id="3" name="Subtitle 2">
            <a:extLst>
              <a:ext uri="{FF2B5EF4-FFF2-40B4-BE49-F238E27FC236}">
                <a16:creationId xmlns:a16="http://schemas.microsoft.com/office/drawing/2014/main" id="{04BE94A6-4EAD-9D73-EE43-CCC96368C443}"/>
              </a:ext>
            </a:extLst>
          </p:cNvPr>
          <p:cNvSpPr>
            <a:spLocks noGrp="1"/>
          </p:cNvSpPr>
          <p:nvPr>
            <p:ph type="subTitle" idx="1"/>
          </p:nvPr>
        </p:nvSpPr>
        <p:spPr/>
        <p:txBody>
          <a:bodyPr>
            <a:normAutofit lnSpcReduction="10000"/>
          </a:bodyPr>
          <a:lstStyle/>
          <a:p>
            <a:r>
              <a:rPr lang="en-IE"/>
              <a:t>Finishing off the “Chase game”</a:t>
            </a:r>
          </a:p>
        </p:txBody>
      </p:sp>
      <p:sp>
        <p:nvSpPr>
          <p:cNvPr id="5" name="Text Placeholder 22">
            <a:extLst>
              <a:ext uri="{FF2B5EF4-FFF2-40B4-BE49-F238E27FC236}">
                <a16:creationId xmlns:a16="http://schemas.microsoft.com/office/drawing/2014/main" id="{D2ABFCF0-E351-D87C-504E-86122EF39C91}"/>
              </a:ext>
            </a:extLst>
          </p:cNvPr>
          <p:cNvSpPr txBox="1">
            <a:spLocks/>
          </p:cNvSpPr>
          <p:nvPr/>
        </p:nvSpPr>
        <p:spPr>
          <a:xfrm>
            <a:off x="9772847" y="4650022"/>
            <a:ext cx="2282520" cy="192339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0"/>
              </a:spcBef>
              <a:buFont typeface="Arial" panose="020B0604020202020204" pitchFamily="34" charset="0"/>
              <a:buNone/>
              <a:defRPr sz="1600" kern="1200">
                <a:solidFill>
                  <a:srgbClr val="005EAE"/>
                </a:solidFill>
                <a:latin typeface="+mn-lt"/>
                <a:ea typeface="+mn-ea"/>
                <a:cs typeface="+mn-cs"/>
              </a:defRPr>
            </a:lvl1pPr>
            <a:lvl2pPr marL="0" indent="0" algn="l" defTabSz="914400" rtl="0" eaLnBrk="1" latinLnBrk="0" hangingPunct="1">
              <a:lnSpc>
                <a:spcPct val="90000"/>
              </a:lnSpc>
              <a:spcBef>
                <a:spcPts val="0"/>
              </a:spcBef>
              <a:buFont typeface="Arial" panose="020B0604020202020204" pitchFamily="34" charset="0"/>
              <a:buNone/>
              <a:defRPr sz="1600" kern="1200">
                <a:solidFill>
                  <a:schemeClr val="accent2"/>
                </a:solidFill>
                <a:latin typeface="+mn-lt"/>
                <a:ea typeface="+mn-ea"/>
                <a:cs typeface="+mn-cs"/>
              </a:defRPr>
            </a:lvl2pPr>
            <a:lvl3pPr marL="0" indent="0" algn="l" defTabSz="914400" rtl="0" eaLnBrk="1" latinLnBrk="0" hangingPunct="1">
              <a:lnSpc>
                <a:spcPct val="90000"/>
              </a:lnSpc>
              <a:spcBef>
                <a:spcPts val="756"/>
              </a:spcBef>
              <a:buFont typeface="Arial" panose="020B0604020202020204" pitchFamily="34" charset="0"/>
              <a:buNone/>
              <a:defRPr sz="1600" kern="1200">
                <a:solidFill>
                  <a:schemeClr val="accent2"/>
                </a:solidFill>
                <a:latin typeface="+mn-lt"/>
                <a:ea typeface="+mn-ea"/>
                <a:cs typeface="+mn-cs"/>
              </a:defRPr>
            </a:lvl3pPr>
            <a:lvl4pPr marL="1600200" indent="-228600" algn="l" defTabSz="914400" rtl="0" eaLnBrk="1" latinLnBrk="0" hangingPunct="1">
              <a:lnSpc>
                <a:spcPct val="90000"/>
              </a:lnSpc>
              <a:spcBef>
                <a:spcPts val="0"/>
              </a:spcBef>
              <a:buFont typeface="Arial" panose="020B0604020202020204" pitchFamily="34" charset="0"/>
              <a:buChar char="•"/>
              <a:defRPr sz="1867" kern="1200">
                <a:solidFill>
                  <a:schemeClr val="bg1"/>
                </a:solidFill>
                <a:latin typeface="+mn-lt"/>
                <a:ea typeface="+mn-ea"/>
                <a:cs typeface="+mn-cs"/>
              </a:defRPr>
            </a:lvl4pPr>
            <a:lvl5pPr marL="2057400" indent="-228600" algn="l" defTabSz="914400" rtl="0" eaLnBrk="1" latinLnBrk="0" hangingPunct="1">
              <a:lnSpc>
                <a:spcPct val="90000"/>
              </a:lnSpc>
              <a:spcBef>
                <a:spcPts val="0"/>
              </a:spcBef>
              <a:buFont typeface="Arial" panose="020B0604020202020204" pitchFamily="34" charset="0"/>
              <a:buChar char="•"/>
              <a:defRPr sz="1867"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800" b="1"/>
              <a:t>Developed by:</a:t>
            </a:r>
          </a:p>
          <a:p>
            <a:endParaRPr lang="en-IE" sz="1700" b="1"/>
          </a:p>
          <a:p>
            <a:endParaRPr lang="en-IE" sz="1700" b="1"/>
          </a:p>
          <a:p>
            <a:endParaRPr lang="en-IE" sz="1700" b="1"/>
          </a:p>
          <a:p>
            <a:pPr lvl="2"/>
            <a:r>
              <a:rPr lang="ga-IE"/>
              <a:t>https://pytch.org/</a:t>
            </a:r>
          </a:p>
          <a:p>
            <a:pPr lvl="2"/>
            <a:r>
              <a:rPr lang="ga-IE"/>
              <a:t>https://pytch.scss.tcd.ie/</a:t>
            </a:r>
          </a:p>
          <a:p>
            <a:endParaRPr lang="en-IE" sz="1700" b="1"/>
          </a:p>
        </p:txBody>
      </p:sp>
      <p:pic>
        <p:nvPicPr>
          <p:cNvPr id="6" name="Picture 5" descr="A black background with blue text&#10;&#10;Description automatically generated">
            <a:extLst>
              <a:ext uri="{FF2B5EF4-FFF2-40B4-BE49-F238E27FC236}">
                <a16:creationId xmlns:a16="http://schemas.microsoft.com/office/drawing/2014/main" id="{EB6CCD32-6E24-E955-B632-F55EF3B7754C}"/>
              </a:ext>
            </a:extLst>
          </p:cNvPr>
          <p:cNvPicPr>
            <a:picLocks noChangeAspect="1"/>
          </p:cNvPicPr>
          <p:nvPr/>
        </p:nvPicPr>
        <p:blipFill rotWithShape="1">
          <a:blip r:embed="rId3"/>
          <a:srcRect t="18261" b="17276"/>
          <a:stretch/>
        </p:blipFill>
        <p:spPr>
          <a:xfrm>
            <a:off x="9772847" y="5001364"/>
            <a:ext cx="1834985" cy="725968"/>
          </a:xfrm>
          <a:prstGeom prst="rect">
            <a:avLst/>
          </a:prstGeom>
        </p:spPr>
      </p:pic>
    </p:spTree>
    <p:extLst>
      <p:ext uri="{BB962C8B-B14F-4D97-AF65-F5344CB8AC3E}">
        <p14:creationId xmlns:p14="http://schemas.microsoft.com/office/powerpoint/2010/main" val="28748148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752475" y="184096"/>
            <a:ext cx="10515600" cy="1325563"/>
          </a:xfrm>
        </p:spPr>
        <p:txBody>
          <a:bodyPr>
            <a:normAutofit/>
          </a:bodyPr>
          <a:lstStyle/>
          <a:p>
            <a:r>
              <a:rPr lang="en-IE" sz="4000"/>
              <a:t>Booleans – True/False</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68926" y="1518878"/>
            <a:ext cx="11145380" cy="2405422"/>
          </a:xfrm>
        </p:spPr>
        <p:txBody>
          <a:bodyPr vert="horz" lIns="91440" tIns="45720" rIns="91440" bIns="45720" rtlCol="0" anchor="t">
            <a:normAutofit fontScale="92500" lnSpcReduction="10000"/>
          </a:bodyPr>
          <a:lstStyle/>
          <a:p>
            <a:r>
              <a:rPr lang="en-IE" sz="2400" dirty="0"/>
              <a:t>The basic rules of “Booleans” were formulated in 1847 by George Boole (an English mathematician who had moved to Queen’s College Cork)</a:t>
            </a:r>
            <a:endParaRPr lang="en-IE" sz="2400" dirty="0">
              <a:cs typeface="Calibri"/>
            </a:endParaRPr>
          </a:p>
          <a:p>
            <a:r>
              <a:rPr lang="en-IE" sz="2400" dirty="0"/>
              <a:t>A Boolean value can be either False or True. In Python, Boolean values are capitalized: False and True.</a:t>
            </a:r>
            <a:endParaRPr lang="en-IE" sz="2400" dirty="0">
              <a:cs typeface="Calibri"/>
            </a:endParaRPr>
          </a:p>
          <a:p>
            <a:r>
              <a:rPr lang="en-IE" sz="2400" dirty="0"/>
              <a:t>To define a variable with a Boolean value in Python:</a:t>
            </a:r>
            <a:r>
              <a:rPr lang="en-IE" sz="2400" dirty="0">
                <a:latin typeface="Courier" panose="02070309020205020404"/>
              </a:rPr>
              <a:t> </a:t>
            </a:r>
            <a:r>
              <a:rPr lang="en-IE" sz="2600" dirty="0" err="1">
                <a:latin typeface="Courier" panose="02070309020205020404"/>
              </a:rPr>
              <a:t>my_variable</a:t>
            </a:r>
            <a:r>
              <a:rPr lang="en-IE" sz="2600" dirty="0">
                <a:latin typeface="Courier" panose="02070309020205020404"/>
              </a:rPr>
              <a:t> = True</a:t>
            </a:r>
          </a:p>
          <a:p>
            <a:r>
              <a:rPr lang="en-IE" sz="2400" dirty="0"/>
              <a:t>Why do we care about Booleans in </a:t>
            </a:r>
            <a:r>
              <a:rPr lang="en-IE" sz="2400" dirty="0" err="1"/>
              <a:t>Pytch</a:t>
            </a:r>
            <a:r>
              <a:rPr lang="en-IE" sz="2400" dirty="0"/>
              <a:t>? We need Python to make choices and apply different behaviours when a specific condition is True or False</a:t>
            </a:r>
            <a:endParaRPr lang="en-IE" sz="2400" dirty="0">
              <a:cs typeface="Calibri"/>
            </a:endParaRPr>
          </a:p>
        </p:txBody>
      </p:sp>
      <p:sp>
        <p:nvSpPr>
          <p:cNvPr id="5" name="TextBox 4">
            <a:extLst>
              <a:ext uri="{FF2B5EF4-FFF2-40B4-BE49-F238E27FC236}">
                <a16:creationId xmlns:a16="http://schemas.microsoft.com/office/drawing/2014/main" id="{0898B0EE-01E4-3AA7-C2C4-A6EB245E5E49}"/>
              </a:ext>
            </a:extLst>
          </p:cNvPr>
          <p:cNvSpPr txBox="1"/>
          <p:nvPr/>
        </p:nvSpPr>
        <p:spPr>
          <a:xfrm>
            <a:off x="893988" y="4091309"/>
            <a:ext cx="8193817" cy="1692771"/>
          </a:xfrm>
          <a:prstGeom prst="rect">
            <a:avLst/>
          </a:prstGeom>
          <a:noFill/>
        </p:spPr>
        <p:txBody>
          <a:bodyPr wrap="square">
            <a:spAutoFit/>
          </a:bodyPr>
          <a:lstStyle/>
          <a:p>
            <a:r>
              <a:rPr lang="en-IE" sz="2000" b="1">
                <a:solidFill>
                  <a:srgbClr val="7030A0"/>
                </a:solidFill>
                <a:latin typeface="Courier" panose="02070309020205020404" pitchFamily="49" charset="0"/>
              </a:rPr>
              <a:t>Is the bird touching the star?</a:t>
            </a:r>
          </a:p>
          <a:p>
            <a:endParaRPr lang="en-IE" sz="2000" b="1">
              <a:solidFill>
                <a:srgbClr val="7030A0"/>
              </a:solidFill>
              <a:latin typeface="Courier" panose="02070309020205020404" pitchFamily="49" charset="0"/>
            </a:endParaRPr>
          </a:p>
          <a:p>
            <a:r>
              <a:rPr lang="en-IE" sz="2000" b="1">
                <a:solidFill>
                  <a:srgbClr val="008000"/>
                </a:solidFill>
                <a:latin typeface="Courier" panose="02070309020205020404" pitchFamily="49" charset="0"/>
              </a:rPr>
              <a:t>    if it is </a:t>
            </a:r>
            <a:r>
              <a:rPr lang="en-GB" sz="3200" b="1">
                <a:solidFill>
                  <a:srgbClr val="008000"/>
                </a:solidFill>
                <a:latin typeface="Courier" panose="02070309020205020404" pitchFamily="49" charset="0"/>
              </a:rPr>
              <a:t>True </a:t>
            </a:r>
            <a:r>
              <a:rPr lang="en-GB" sz="2000" b="1">
                <a:solidFill>
                  <a:srgbClr val="008000"/>
                </a:solidFill>
                <a:latin typeface="Courier" panose="02070309020205020404" pitchFamily="49" charset="0"/>
              </a:rPr>
              <a:t> –&gt; </a:t>
            </a:r>
            <a:r>
              <a:rPr lang="en-GB" sz="2000" b="1">
                <a:latin typeface="Courier" panose="02070309020205020404" pitchFamily="49" charset="0"/>
              </a:rPr>
              <a:t>do something</a:t>
            </a:r>
          </a:p>
          <a:p>
            <a:r>
              <a:rPr lang="en-GB" sz="2000" b="1">
                <a:solidFill>
                  <a:srgbClr val="008000"/>
                </a:solidFill>
                <a:latin typeface="Courier" panose="02070309020205020404" pitchFamily="49" charset="0"/>
              </a:rPr>
              <a:t>    </a:t>
            </a:r>
            <a:r>
              <a:rPr lang="en-IE" sz="2000" b="1">
                <a:solidFill>
                  <a:srgbClr val="008000"/>
                </a:solidFill>
                <a:latin typeface="Courier" panose="02070309020205020404" pitchFamily="49" charset="0"/>
              </a:rPr>
              <a:t>if it </a:t>
            </a:r>
            <a:r>
              <a:rPr lang="en-GB" sz="2000" b="1">
                <a:solidFill>
                  <a:srgbClr val="008000"/>
                </a:solidFill>
                <a:latin typeface="Courier" panose="02070309020205020404" pitchFamily="49" charset="0"/>
              </a:rPr>
              <a:t>is </a:t>
            </a:r>
            <a:r>
              <a:rPr lang="en-GB" sz="3200" b="1">
                <a:solidFill>
                  <a:srgbClr val="008000"/>
                </a:solidFill>
                <a:latin typeface="Courier" panose="02070309020205020404" pitchFamily="49" charset="0"/>
              </a:rPr>
              <a:t>False</a:t>
            </a:r>
            <a:r>
              <a:rPr lang="en-GB" sz="2000" b="1">
                <a:solidFill>
                  <a:srgbClr val="008000"/>
                </a:solidFill>
                <a:latin typeface="Courier" panose="02070309020205020404" pitchFamily="49" charset="0"/>
              </a:rPr>
              <a:t> –&gt; </a:t>
            </a:r>
            <a:r>
              <a:rPr lang="en-GB" sz="2000" b="1">
                <a:latin typeface="Courier" panose="02070309020205020404" pitchFamily="49" charset="0"/>
              </a:rPr>
              <a:t>do something else</a:t>
            </a:r>
          </a:p>
        </p:txBody>
      </p:sp>
    </p:spTree>
    <p:extLst>
      <p:ext uri="{BB962C8B-B14F-4D97-AF65-F5344CB8AC3E}">
        <p14:creationId xmlns:p14="http://schemas.microsoft.com/office/powerpoint/2010/main" val="3452831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Effect transition="in" filter="fade">
                                      <p:cBhvr>
                                        <p:cTn id="17" dur="500"/>
                                        <p:tgtEl>
                                          <p:spTgt spid="4">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752475" y="184096"/>
            <a:ext cx="10515600" cy="1325563"/>
          </a:xfrm>
        </p:spPr>
        <p:txBody>
          <a:bodyPr>
            <a:normAutofit/>
          </a:bodyPr>
          <a:lstStyle/>
          <a:p>
            <a:r>
              <a:rPr lang="en-IE" sz="4000"/>
              <a:t>Booleans and Sensing</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68926" y="1417664"/>
            <a:ext cx="11145380" cy="1731662"/>
          </a:xfrm>
        </p:spPr>
        <p:txBody>
          <a:bodyPr vert="horz" lIns="91440" tIns="45720" rIns="91440" bIns="45720" rtlCol="0" anchor="t">
            <a:normAutofit fontScale="85000" lnSpcReduction="10000"/>
          </a:bodyPr>
          <a:lstStyle/>
          <a:p>
            <a:pPr marL="0" indent="0">
              <a:buNone/>
            </a:pPr>
            <a:r>
              <a:rPr lang="en-IE" sz="2400" dirty="0"/>
              <a:t>A </a:t>
            </a:r>
            <a:r>
              <a:rPr lang="en-IE" sz="2400" dirty="0" err="1"/>
              <a:t>Pytch</a:t>
            </a:r>
            <a:r>
              <a:rPr lang="en-IE" sz="2400" dirty="0"/>
              <a:t> program can report a Boolean value to tell whether it senses certain conditions happening.</a:t>
            </a:r>
          </a:p>
          <a:p>
            <a:pPr marL="0" indent="0">
              <a:buNone/>
            </a:pPr>
            <a:r>
              <a:rPr lang="en-IE" sz="2400" dirty="0"/>
              <a:t>For example, it can report True or False according to whether the current Sprite is touching another Sprite.</a:t>
            </a:r>
            <a:endParaRPr lang="en-IE" sz="2400" dirty="0">
              <a:ea typeface="Calibri"/>
              <a:cs typeface="Calibri"/>
            </a:endParaRPr>
          </a:p>
          <a:p>
            <a:pPr marL="0" indent="0">
              <a:buNone/>
            </a:pPr>
            <a:r>
              <a:rPr lang="en-IE" sz="2400" dirty="0">
                <a:ea typeface="+mn-lt"/>
                <a:cs typeface="+mn-lt"/>
              </a:rPr>
              <a:t>You can write this into a </a:t>
            </a:r>
            <a:r>
              <a:rPr lang="en-IE" sz="2400" dirty="0" err="1">
                <a:ea typeface="+mn-lt"/>
                <a:cs typeface="+mn-lt"/>
              </a:rPr>
              <a:t>Pytch</a:t>
            </a:r>
            <a:r>
              <a:rPr lang="en-IE" sz="2400" dirty="0">
                <a:ea typeface="+mn-lt"/>
                <a:cs typeface="+mn-lt"/>
              </a:rPr>
              <a:t> program any place where a Boolean is needed, and you will get True or False depending on what is happening in the project at that moment.</a:t>
            </a:r>
            <a:endParaRPr lang="en-IE" dirty="0"/>
          </a:p>
        </p:txBody>
      </p:sp>
      <p:pic>
        <p:nvPicPr>
          <p:cNvPr id="17" name="Picture 16">
            <a:extLst>
              <a:ext uri="{FF2B5EF4-FFF2-40B4-BE49-F238E27FC236}">
                <a16:creationId xmlns:a16="http://schemas.microsoft.com/office/drawing/2014/main" id="{64788E28-F5F0-297C-625D-3F0C89451708}"/>
              </a:ext>
            </a:extLst>
          </p:cNvPr>
          <p:cNvPicPr>
            <a:picLocks noChangeAspect="1"/>
          </p:cNvPicPr>
          <p:nvPr/>
        </p:nvPicPr>
        <p:blipFill>
          <a:blip r:embed="rId3">
            <a:alphaModFix amt="50000"/>
          </a:blip>
          <a:stretch>
            <a:fillRect/>
          </a:stretch>
        </p:blipFill>
        <p:spPr>
          <a:xfrm>
            <a:off x="8045546" y="4590673"/>
            <a:ext cx="2484278" cy="590602"/>
          </a:xfrm>
          <a:prstGeom prst="rect">
            <a:avLst/>
          </a:prstGeom>
        </p:spPr>
      </p:pic>
      <p:sp>
        <p:nvSpPr>
          <p:cNvPr id="21" name="TextBox 20">
            <a:extLst>
              <a:ext uri="{FF2B5EF4-FFF2-40B4-BE49-F238E27FC236}">
                <a16:creationId xmlns:a16="http://schemas.microsoft.com/office/drawing/2014/main" id="{83CD3A86-5E75-96B9-641F-5C5126FFB988}"/>
              </a:ext>
            </a:extLst>
          </p:cNvPr>
          <p:cNvSpPr txBox="1"/>
          <p:nvPr/>
        </p:nvSpPr>
        <p:spPr>
          <a:xfrm>
            <a:off x="3853600" y="3480072"/>
            <a:ext cx="3845668" cy="461665"/>
          </a:xfrm>
          <a:prstGeom prst="rect">
            <a:avLst/>
          </a:prstGeom>
          <a:noFill/>
        </p:spPr>
        <p:txBody>
          <a:bodyPr wrap="square" lIns="91440" tIns="45720" rIns="91440" bIns="45720" anchor="t">
            <a:spAutoFit/>
          </a:bodyPr>
          <a:lstStyle/>
          <a:p>
            <a:r>
              <a:rPr lang="en-GB" sz="2400" b="1">
                <a:solidFill>
                  <a:srgbClr val="005EAE"/>
                </a:solidFill>
                <a:latin typeface="Courier"/>
              </a:rPr>
              <a:t>self</a:t>
            </a:r>
            <a:r>
              <a:rPr lang="en-IE" sz="2400" b="1">
                <a:latin typeface="Courier"/>
              </a:rPr>
              <a:t>.</a:t>
            </a:r>
            <a:r>
              <a:rPr lang="en-IE" sz="2400" b="1">
                <a:solidFill>
                  <a:srgbClr val="005EAE"/>
                </a:solidFill>
                <a:latin typeface="Courier"/>
              </a:rPr>
              <a:t>touching</a:t>
            </a:r>
            <a:r>
              <a:rPr lang="en-IE" sz="2400" b="1">
                <a:latin typeface="Courier"/>
              </a:rPr>
              <a:t>(Apple)</a:t>
            </a:r>
          </a:p>
        </p:txBody>
      </p:sp>
      <p:grpSp>
        <p:nvGrpSpPr>
          <p:cNvPr id="25" name="Group 24">
            <a:extLst>
              <a:ext uri="{FF2B5EF4-FFF2-40B4-BE49-F238E27FC236}">
                <a16:creationId xmlns:a16="http://schemas.microsoft.com/office/drawing/2014/main" id="{F7619EA1-509E-958C-F491-23C99D2D689F}"/>
              </a:ext>
            </a:extLst>
          </p:cNvPr>
          <p:cNvGrpSpPr/>
          <p:nvPr/>
        </p:nvGrpSpPr>
        <p:grpSpPr>
          <a:xfrm>
            <a:off x="4153130" y="5213733"/>
            <a:ext cx="797867" cy="703740"/>
            <a:chOff x="9454545" y="2464477"/>
            <a:chExt cx="797867" cy="703740"/>
          </a:xfrm>
        </p:grpSpPr>
        <p:pic>
          <p:nvPicPr>
            <p:cNvPr id="24" name="Picture 23" descr="A picture containing clipart, drawing, illustration, cartoon&#10;&#10;Description automatically generated">
              <a:extLst>
                <a:ext uri="{FF2B5EF4-FFF2-40B4-BE49-F238E27FC236}">
                  <a16:creationId xmlns:a16="http://schemas.microsoft.com/office/drawing/2014/main" id="{691998B1-67DF-BEE7-C1A9-2348395234E2}"/>
                </a:ext>
              </a:extLst>
            </p:cNvPr>
            <p:cNvPicPr>
              <a:picLocks noChangeAspect="1"/>
            </p:cNvPicPr>
            <p:nvPr/>
          </p:nvPicPr>
          <p:blipFill>
            <a:blip r:embed="rId4">
              <a:alphaModFix amt="70000"/>
            </a:blip>
            <a:stretch>
              <a:fillRect/>
            </a:stretch>
          </p:blipFill>
          <p:spPr>
            <a:xfrm>
              <a:off x="9563266" y="2464477"/>
              <a:ext cx="689146" cy="656842"/>
            </a:xfrm>
            <a:prstGeom prst="rect">
              <a:avLst/>
            </a:prstGeom>
          </p:spPr>
        </p:pic>
        <p:pic>
          <p:nvPicPr>
            <p:cNvPr id="23" name="Picture 22" descr="A red apple with a black background&#10;&#10;Description automatically generated with medium confidence">
              <a:extLst>
                <a:ext uri="{FF2B5EF4-FFF2-40B4-BE49-F238E27FC236}">
                  <a16:creationId xmlns:a16="http://schemas.microsoft.com/office/drawing/2014/main" id="{82AE4AC4-F8F5-D3C4-0E44-0AA702AC3495}"/>
                </a:ext>
              </a:extLst>
            </p:cNvPr>
            <p:cNvPicPr>
              <a:picLocks noChangeAspect="1"/>
            </p:cNvPicPr>
            <p:nvPr/>
          </p:nvPicPr>
          <p:blipFill>
            <a:blip r:embed="rId5">
              <a:alphaModFix amt="50000"/>
            </a:blip>
            <a:stretch>
              <a:fillRect/>
            </a:stretch>
          </p:blipFill>
          <p:spPr>
            <a:xfrm>
              <a:off x="9454545" y="2871881"/>
              <a:ext cx="296336" cy="296336"/>
            </a:xfrm>
            <a:prstGeom prst="rect">
              <a:avLst/>
            </a:prstGeom>
          </p:spPr>
        </p:pic>
      </p:grpSp>
      <p:grpSp>
        <p:nvGrpSpPr>
          <p:cNvPr id="26" name="Group 25">
            <a:extLst>
              <a:ext uri="{FF2B5EF4-FFF2-40B4-BE49-F238E27FC236}">
                <a16:creationId xmlns:a16="http://schemas.microsoft.com/office/drawing/2014/main" id="{26AFAF64-D7CB-AD95-7C24-713393D071E7}"/>
              </a:ext>
            </a:extLst>
          </p:cNvPr>
          <p:cNvGrpSpPr/>
          <p:nvPr/>
        </p:nvGrpSpPr>
        <p:grpSpPr>
          <a:xfrm>
            <a:off x="6115759" y="5212094"/>
            <a:ext cx="1192988" cy="653892"/>
            <a:chOff x="8930325" y="2384214"/>
            <a:chExt cx="1192988" cy="653892"/>
          </a:xfrm>
        </p:grpSpPr>
        <p:pic>
          <p:nvPicPr>
            <p:cNvPr id="27" name="Picture 26" descr="A picture containing clipart, drawing, illustration, cartoon&#10;&#10;Description automatically generated">
              <a:extLst>
                <a:ext uri="{FF2B5EF4-FFF2-40B4-BE49-F238E27FC236}">
                  <a16:creationId xmlns:a16="http://schemas.microsoft.com/office/drawing/2014/main" id="{3385237A-2BEE-C334-B795-9A43FE36CA09}"/>
                </a:ext>
              </a:extLst>
            </p:cNvPr>
            <p:cNvPicPr>
              <a:picLocks noChangeAspect="1"/>
            </p:cNvPicPr>
            <p:nvPr/>
          </p:nvPicPr>
          <p:blipFill>
            <a:blip r:embed="rId4">
              <a:alphaModFix amt="70000"/>
            </a:blip>
            <a:stretch>
              <a:fillRect/>
            </a:stretch>
          </p:blipFill>
          <p:spPr>
            <a:xfrm>
              <a:off x="9437262" y="2384214"/>
              <a:ext cx="686051" cy="653892"/>
            </a:xfrm>
            <a:prstGeom prst="rect">
              <a:avLst/>
            </a:prstGeom>
          </p:spPr>
        </p:pic>
        <p:pic>
          <p:nvPicPr>
            <p:cNvPr id="28" name="Picture 27" descr="A red apple with a black background&#10;&#10;Description automatically generated with medium confidence">
              <a:extLst>
                <a:ext uri="{FF2B5EF4-FFF2-40B4-BE49-F238E27FC236}">
                  <a16:creationId xmlns:a16="http://schemas.microsoft.com/office/drawing/2014/main" id="{B45C44F9-7CC2-2A9B-ACF5-CEDD8884055D}"/>
                </a:ext>
              </a:extLst>
            </p:cNvPr>
            <p:cNvPicPr>
              <a:picLocks noChangeAspect="1"/>
            </p:cNvPicPr>
            <p:nvPr/>
          </p:nvPicPr>
          <p:blipFill>
            <a:blip r:embed="rId5">
              <a:alphaModFix amt="50000"/>
            </a:blip>
            <a:stretch>
              <a:fillRect/>
            </a:stretch>
          </p:blipFill>
          <p:spPr>
            <a:xfrm>
              <a:off x="8930325" y="2667720"/>
              <a:ext cx="296336" cy="296336"/>
            </a:xfrm>
            <a:prstGeom prst="rect">
              <a:avLst/>
            </a:prstGeom>
          </p:spPr>
        </p:pic>
      </p:grpSp>
      <p:sp>
        <p:nvSpPr>
          <p:cNvPr id="30" name="TextBox 29">
            <a:extLst>
              <a:ext uri="{FF2B5EF4-FFF2-40B4-BE49-F238E27FC236}">
                <a16:creationId xmlns:a16="http://schemas.microsoft.com/office/drawing/2014/main" id="{A5FB4C97-DB1B-9315-8C02-2CB07ED5C2B7}"/>
              </a:ext>
            </a:extLst>
          </p:cNvPr>
          <p:cNvSpPr txBox="1"/>
          <p:nvPr/>
        </p:nvSpPr>
        <p:spPr>
          <a:xfrm>
            <a:off x="4138297" y="4616513"/>
            <a:ext cx="969454" cy="461665"/>
          </a:xfrm>
          <a:prstGeom prst="rect">
            <a:avLst/>
          </a:prstGeom>
          <a:noFill/>
        </p:spPr>
        <p:txBody>
          <a:bodyPr wrap="square">
            <a:spAutoFit/>
          </a:bodyPr>
          <a:lstStyle/>
          <a:p>
            <a:r>
              <a:rPr lang="en-IE" sz="2400" b="1">
                <a:latin typeface="Courier" panose="02070309020205020404" pitchFamily="49" charset="0"/>
              </a:rPr>
              <a:t>True</a:t>
            </a:r>
            <a:endParaRPr lang="en-IE"/>
          </a:p>
        </p:txBody>
      </p:sp>
      <p:sp>
        <p:nvSpPr>
          <p:cNvPr id="31" name="TextBox 30">
            <a:extLst>
              <a:ext uri="{FF2B5EF4-FFF2-40B4-BE49-F238E27FC236}">
                <a16:creationId xmlns:a16="http://schemas.microsoft.com/office/drawing/2014/main" id="{9CC5309F-0589-A3F8-6F7C-D320809AB0FA}"/>
              </a:ext>
            </a:extLst>
          </p:cNvPr>
          <p:cNvSpPr txBox="1"/>
          <p:nvPr/>
        </p:nvSpPr>
        <p:spPr>
          <a:xfrm>
            <a:off x="6133910" y="4616513"/>
            <a:ext cx="1174837" cy="461665"/>
          </a:xfrm>
          <a:prstGeom prst="rect">
            <a:avLst/>
          </a:prstGeom>
          <a:noFill/>
        </p:spPr>
        <p:txBody>
          <a:bodyPr wrap="square">
            <a:spAutoFit/>
          </a:bodyPr>
          <a:lstStyle/>
          <a:p>
            <a:r>
              <a:rPr lang="en-IE" sz="2400" b="1">
                <a:latin typeface="Courier" panose="02070309020205020404" pitchFamily="49" charset="0"/>
              </a:rPr>
              <a:t>False</a:t>
            </a:r>
            <a:endParaRPr lang="en-IE"/>
          </a:p>
        </p:txBody>
      </p:sp>
      <p:cxnSp>
        <p:nvCxnSpPr>
          <p:cNvPr id="36" name="Straight Arrow Connector 35">
            <a:extLst>
              <a:ext uri="{FF2B5EF4-FFF2-40B4-BE49-F238E27FC236}">
                <a16:creationId xmlns:a16="http://schemas.microsoft.com/office/drawing/2014/main" id="{4F6EDC62-0D96-5930-E663-F29395DAEC8A}"/>
              </a:ext>
            </a:extLst>
          </p:cNvPr>
          <p:cNvCxnSpPr>
            <a:cxnSpLocks/>
            <a:endCxn id="30" idx="0"/>
          </p:cNvCxnSpPr>
          <p:nvPr/>
        </p:nvCxnSpPr>
        <p:spPr>
          <a:xfrm flipH="1">
            <a:off x="4623024" y="4017937"/>
            <a:ext cx="1067685" cy="598576"/>
          </a:xfrm>
          <a:prstGeom prst="straightConnector1">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7" name="Straight Arrow Connector 36">
            <a:extLst>
              <a:ext uri="{FF2B5EF4-FFF2-40B4-BE49-F238E27FC236}">
                <a16:creationId xmlns:a16="http://schemas.microsoft.com/office/drawing/2014/main" id="{03B3EC43-A8F2-5596-B361-2A0D008618F3}"/>
              </a:ext>
            </a:extLst>
          </p:cNvPr>
          <p:cNvCxnSpPr>
            <a:cxnSpLocks/>
            <a:endCxn id="31" idx="0"/>
          </p:cNvCxnSpPr>
          <p:nvPr/>
        </p:nvCxnSpPr>
        <p:spPr>
          <a:xfrm>
            <a:off x="5690709" y="4017937"/>
            <a:ext cx="1030620" cy="598576"/>
          </a:xfrm>
          <a:prstGeom prst="straightConnector1">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43" name="Picture 42" descr="A yellow letter on a black background&#10;&#10;Description automatically generated with medium confidence">
            <a:extLst>
              <a:ext uri="{FF2B5EF4-FFF2-40B4-BE49-F238E27FC236}">
                <a16:creationId xmlns:a16="http://schemas.microsoft.com/office/drawing/2014/main" id="{81803F82-14B1-F4C2-68D7-3B585E7FE7C8}"/>
              </a:ext>
            </a:extLst>
          </p:cNvPr>
          <p:cNvPicPr>
            <a:picLocks noChangeAspect="1"/>
          </p:cNvPicPr>
          <p:nvPr/>
        </p:nvPicPr>
        <p:blipFill>
          <a:blip r:embed="rId6">
            <a:alphaModFix amt="70000"/>
          </a:blip>
          <a:stretch>
            <a:fillRect/>
          </a:stretch>
        </p:blipFill>
        <p:spPr>
          <a:xfrm>
            <a:off x="8860846" y="4311917"/>
            <a:ext cx="590602" cy="590602"/>
          </a:xfrm>
          <a:prstGeom prst="rect">
            <a:avLst/>
          </a:prstGeom>
        </p:spPr>
      </p:pic>
      <p:sp>
        <p:nvSpPr>
          <p:cNvPr id="75" name="Arc 74">
            <a:extLst>
              <a:ext uri="{FF2B5EF4-FFF2-40B4-BE49-F238E27FC236}">
                <a16:creationId xmlns:a16="http://schemas.microsoft.com/office/drawing/2014/main" id="{F78A6CBF-93EC-66B0-0B25-5C92087AF655}"/>
              </a:ext>
            </a:extLst>
          </p:cNvPr>
          <p:cNvSpPr/>
          <p:nvPr/>
        </p:nvSpPr>
        <p:spPr>
          <a:xfrm>
            <a:off x="6525428" y="3707318"/>
            <a:ext cx="2632999" cy="1193308"/>
          </a:xfrm>
          <a:prstGeom prst="arc">
            <a:avLst>
              <a:gd name="adj1" fmla="val 15704538"/>
              <a:gd name="adj2" fmla="val 21584678"/>
            </a:avLst>
          </a:prstGeom>
          <a:ln w="22225">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80" name="Graphic 79" descr="Question Mark with solid fill">
            <a:extLst>
              <a:ext uri="{FF2B5EF4-FFF2-40B4-BE49-F238E27FC236}">
                <a16:creationId xmlns:a16="http://schemas.microsoft.com/office/drawing/2014/main" id="{4F01AA78-E423-9C64-D2A1-B2D14C9621A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471581" y="3974328"/>
            <a:ext cx="430253" cy="430253"/>
          </a:xfrm>
          <a:prstGeom prst="rect">
            <a:avLst/>
          </a:prstGeom>
        </p:spPr>
      </p:pic>
      <p:pic>
        <p:nvPicPr>
          <p:cNvPr id="5" name="Picture 4" descr="A picture containing clipart, drawing, illustration, cartoon&#10;&#10;Description automatically generated">
            <a:extLst>
              <a:ext uri="{FF2B5EF4-FFF2-40B4-BE49-F238E27FC236}">
                <a16:creationId xmlns:a16="http://schemas.microsoft.com/office/drawing/2014/main" id="{C3596C25-EC94-B093-3046-3376E6C92F13}"/>
              </a:ext>
            </a:extLst>
          </p:cNvPr>
          <p:cNvPicPr>
            <a:picLocks noChangeAspect="1"/>
          </p:cNvPicPr>
          <p:nvPr/>
        </p:nvPicPr>
        <p:blipFill>
          <a:blip r:embed="rId4">
            <a:alphaModFix amt="35000"/>
          </a:blip>
          <a:stretch>
            <a:fillRect/>
          </a:stretch>
        </p:blipFill>
        <p:spPr>
          <a:xfrm>
            <a:off x="3788809" y="3202348"/>
            <a:ext cx="400805" cy="382017"/>
          </a:xfrm>
          <a:prstGeom prst="rect">
            <a:avLst/>
          </a:prstGeom>
        </p:spPr>
      </p:pic>
      <p:pic>
        <p:nvPicPr>
          <p:cNvPr id="7" name="Picture 6" descr="A blue square with white arrows&#10;&#10;Description automatically generated with medium confidence">
            <a:extLst>
              <a:ext uri="{FF2B5EF4-FFF2-40B4-BE49-F238E27FC236}">
                <a16:creationId xmlns:a16="http://schemas.microsoft.com/office/drawing/2014/main" id="{59F3BA68-01B7-880E-87F8-739E10248C48}"/>
              </a:ext>
            </a:extLst>
          </p:cNvPr>
          <p:cNvPicPr>
            <a:picLocks noChangeAspect="1"/>
          </p:cNvPicPr>
          <p:nvPr/>
        </p:nvPicPr>
        <p:blipFill>
          <a:blip r:embed="rId9"/>
          <a:stretch>
            <a:fillRect/>
          </a:stretch>
        </p:blipFill>
        <p:spPr>
          <a:xfrm>
            <a:off x="3395456" y="3551133"/>
            <a:ext cx="346995" cy="346995"/>
          </a:xfrm>
          <a:prstGeom prst="rect">
            <a:avLst/>
          </a:prstGeom>
        </p:spPr>
      </p:pic>
    </p:spTree>
    <p:extLst>
      <p:ext uri="{BB962C8B-B14F-4D97-AF65-F5344CB8AC3E}">
        <p14:creationId xmlns:p14="http://schemas.microsoft.com/office/powerpoint/2010/main" val="588552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nodeType="withEffect">
                                  <p:stCondLst>
                                    <p:cond delay="0"/>
                                  </p:stCondLst>
                                  <p:childTnLst>
                                    <p:set>
                                      <p:cBhvr>
                                        <p:cTn id="15" dur="1" fill="hold">
                                          <p:stCondLst>
                                            <p:cond delay="0"/>
                                          </p:stCondLst>
                                        </p:cTn>
                                        <p:tgtEl>
                                          <p:spTgt spid="80"/>
                                        </p:tgtEl>
                                        <p:attrNameLst>
                                          <p:attrName>style.visibility</p:attrName>
                                        </p:attrNameLst>
                                      </p:cBhvr>
                                      <p:to>
                                        <p:strVal val="visible"/>
                                      </p:to>
                                    </p:set>
                                    <p:animEffect transition="in" filter="fade">
                                      <p:cBhvr>
                                        <p:cTn id="16" dur="500"/>
                                        <p:tgtEl>
                                          <p:spTgt spid="80"/>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500"/>
                                        <p:tgtEl>
                                          <p:spTgt spid="2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par>
                                <p:cTn id="25" presetID="10" presetClass="entr" presetSubtype="0" fill="hold" nodeType="with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500"/>
                                        <p:tgtEl>
                                          <p:spTgt spid="3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fade">
                                      <p:cBhvr>
                                        <p:cTn id="35" dur="500"/>
                                        <p:tgtEl>
                                          <p:spTgt spid="31"/>
                                        </p:tgtEl>
                                      </p:cBhvr>
                                    </p:animEffect>
                                  </p:childTnLst>
                                </p:cTn>
                              </p:par>
                              <p:par>
                                <p:cTn id="36" presetID="10" presetClass="entr" presetSubtype="0" fill="hold" nodeType="with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fade">
                                      <p:cBhvr>
                                        <p:cTn id="38" dur="500"/>
                                        <p:tgtEl>
                                          <p:spTgt spid="37"/>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par>
                                <p:cTn id="44" presetID="10" presetClass="entr" presetSubtype="0" fill="hold" nodeType="withEffect">
                                  <p:stCondLst>
                                    <p:cond delay="0"/>
                                  </p:stCondLst>
                                  <p:childTnLst>
                                    <p:set>
                                      <p:cBhvr>
                                        <p:cTn id="45" dur="1" fill="hold">
                                          <p:stCondLst>
                                            <p:cond delay="0"/>
                                          </p:stCondLst>
                                        </p:cTn>
                                        <p:tgtEl>
                                          <p:spTgt spid="43"/>
                                        </p:tgtEl>
                                        <p:attrNameLst>
                                          <p:attrName>style.visibility</p:attrName>
                                        </p:attrNameLst>
                                      </p:cBhvr>
                                      <p:to>
                                        <p:strVal val="visible"/>
                                      </p:to>
                                    </p:set>
                                    <p:animEffect transition="in" filter="fade">
                                      <p:cBhvr>
                                        <p:cTn id="46" dur="500"/>
                                        <p:tgtEl>
                                          <p:spTgt spid="43"/>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75"/>
                                        </p:tgtEl>
                                        <p:attrNameLst>
                                          <p:attrName>style.visibility</p:attrName>
                                        </p:attrNameLst>
                                      </p:cBhvr>
                                      <p:to>
                                        <p:strVal val="visible"/>
                                      </p:to>
                                    </p:set>
                                    <p:animEffect transition="in" filter="fade">
                                      <p:cBhvr>
                                        <p:cTn id="49"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0" grpId="0"/>
      <p:bldP spid="31" grpId="0"/>
      <p:bldP spid="7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404631" y="164860"/>
            <a:ext cx="10515600" cy="1325563"/>
          </a:xfrm>
        </p:spPr>
        <p:txBody>
          <a:bodyPr/>
          <a:lstStyle/>
          <a:p>
            <a:r>
              <a:rPr lang="en-IE"/>
              <a:t>Python conditions – True/False</a:t>
            </a:r>
          </a:p>
        </p:txBody>
      </p:sp>
      <p:sp>
        <p:nvSpPr>
          <p:cNvPr id="3" name="Text Placeholder 2">
            <a:extLst>
              <a:ext uri="{FF2B5EF4-FFF2-40B4-BE49-F238E27FC236}">
                <a16:creationId xmlns:a16="http://schemas.microsoft.com/office/drawing/2014/main" id="{035A7E7D-3737-CB84-A152-04E0B7C95361}"/>
              </a:ext>
            </a:extLst>
          </p:cNvPr>
          <p:cNvSpPr>
            <a:spLocks noGrp="1"/>
          </p:cNvSpPr>
          <p:nvPr>
            <p:ph type="body" sz="quarter" idx="11"/>
          </p:nvPr>
        </p:nvSpPr>
        <p:spPr>
          <a:xfrm>
            <a:off x="533217" y="1466257"/>
            <a:ext cx="11254152" cy="684116"/>
          </a:xfrm>
        </p:spPr>
        <p:txBody>
          <a:bodyPr vert="horz" lIns="91440" tIns="45720" rIns="91440" bIns="45720" rtlCol="0" anchor="t">
            <a:normAutofit/>
          </a:bodyPr>
          <a:lstStyle/>
          <a:p>
            <a:pPr marL="0" indent="0">
              <a:buNone/>
            </a:pPr>
            <a:r>
              <a:rPr lang="en-IE" sz="2100" dirty="0"/>
              <a:t>The if statement is used for conditional execution of some code. It is used by Python to make choices. If the </a:t>
            </a:r>
            <a:r>
              <a:rPr lang="en-IE" sz="2100" b="1" dirty="0">
                <a:solidFill>
                  <a:srgbClr val="7030A0"/>
                </a:solidFill>
              </a:rPr>
              <a:t>condition </a:t>
            </a:r>
            <a:r>
              <a:rPr lang="en-IE" sz="2100" dirty="0"/>
              <a:t>is true, the </a:t>
            </a:r>
            <a:r>
              <a:rPr lang="en-IE" sz="2100" b="1" dirty="0">
                <a:solidFill>
                  <a:schemeClr val="accent6">
                    <a:lumMod val="76000"/>
                  </a:schemeClr>
                </a:solidFill>
              </a:rPr>
              <a:t>code contained within the "if" statement </a:t>
            </a:r>
            <a:r>
              <a:rPr lang="en-IE" sz="2100" dirty="0"/>
              <a:t>will run.</a:t>
            </a:r>
            <a:endParaRPr lang="en-IE" sz="2100" dirty="0">
              <a:ea typeface="Calibri"/>
              <a:cs typeface="Calibri"/>
            </a:endParaRPr>
          </a:p>
        </p:txBody>
      </p:sp>
      <p:sp>
        <p:nvSpPr>
          <p:cNvPr id="11" name="TextBox 10">
            <a:extLst>
              <a:ext uri="{FF2B5EF4-FFF2-40B4-BE49-F238E27FC236}">
                <a16:creationId xmlns:a16="http://schemas.microsoft.com/office/drawing/2014/main" id="{381B6E5F-8FA2-D889-D280-A9538A4C5476}"/>
              </a:ext>
            </a:extLst>
          </p:cNvPr>
          <p:cNvSpPr txBox="1"/>
          <p:nvPr/>
        </p:nvSpPr>
        <p:spPr>
          <a:xfrm>
            <a:off x="724789" y="2382430"/>
            <a:ext cx="6096000" cy="751744"/>
          </a:xfrm>
          <a:prstGeom prst="rect">
            <a:avLst/>
          </a:prstGeom>
          <a:noFill/>
        </p:spPr>
        <p:txBody>
          <a:bodyPr wrap="square">
            <a:spAutoFit/>
          </a:bodyPr>
          <a:lstStyle/>
          <a:p>
            <a:pPr>
              <a:lnSpc>
                <a:spcPct val="90000"/>
              </a:lnSpc>
              <a:spcBef>
                <a:spcPts val="1200"/>
              </a:spcBef>
              <a:buClr>
                <a:schemeClr val="tx2"/>
              </a:buClr>
              <a:buSzPts val="2000"/>
            </a:pPr>
            <a:r>
              <a:rPr lang="en-GB" b="1">
                <a:latin typeface="Courier" panose="02070309020205020404" pitchFamily="49" charset="0"/>
              </a:rPr>
              <a:t>if </a:t>
            </a:r>
            <a:r>
              <a:rPr lang="en-GB" b="1">
                <a:solidFill>
                  <a:srgbClr val="7030A0"/>
                </a:solidFill>
                <a:latin typeface="Courier" panose="02070309020205020404" pitchFamily="49" charset="0"/>
              </a:rPr>
              <a:t>&lt;condition&gt;</a:t>
            </a:r>
            <a:r>
              <a:rPr lang="en-GB" b="1">
                <a:latin typeface="Courier" panose="02070309020205020404" pitchFamily="49" charset="0"/>
              </a:rPr>
              <a:t>:</a:t>
            </a:r>
            <a:endParaRPr lang="en-GB" sz="1800" b="1">
              <a:latin typeface="Courier" panose="02070309020205020404" pitchFamily="49" charset="0"/>
            </a:endParaRPr>
          </a:p>
          <a:p>
            <a:pPr>
              <a:lnSpc>
                <a:spcPct val="90000"/>
              </a:lnSpc>
              <a:spcBef>
                <a:spcPts val="1200"/>
              </a:spcBef>
              <a:buClr>
                <a:schemeClr val="tx2"/>
              </a:buClr>
              <a:buSzPts val="2000"/>
            </a:pPr>
            <a:r>
              <a:rPr lang="en-GB" b="1">
                <a:solidFill>
                  <a:srgbClr val="008000"/>
                </a:solidFill>
                <a:latin typeface="Courier" panose="02070309020205020404" pitchFamily="49" charset="0"/>
              </a:rPr>
              <a:t>    </a:t>
            </a:r>
            <a:r>
              <a:rPr lang="en-IE" b="1" err="1">
                <a:solidFill>
                  <a:srgbClr val="008000"/>
                </a:solidFill>
                <a:latin typeface="Courier" panose="02070309020205020404" pitchFamily="49" charset="0"/>
              </a:rPr>
              <a:t>code_to_run_if_condition_true</a:t>
            </a:r>
            <a:r>
              <a:rPr lang="en-IE" b="1">
                <a:solidFill>
                  <a:srgbClr val="008000"/>
                </a:solidFill>
                <a:latin typeface="Courier" panose="02070309020205020404" pitchFamily="49" charset="0"/>
              </a:rPr>
              <a:t>()</a:t>
            </a:r>
            <a:endParaRPr lang="en-GB" sz="1800" b="1">
              <a:latin typeface="Courier" panose="02070309020205020404" pitchFamily="49" charset="0"/>
            </a:endParaRPr>
          </a:p>
        </p:txBody>
      </p:sp>
      <p:pic>
        <p:nvPicPr>
          <p:cNvPr id="6" name="Picture 5">
            <a:extLst>
              <a:ext uri="{FF2B5EF4-FFF2-40B4-BE49-F238E27FC236}">
                <a16:creationId xmlns:a16="http://schemas.microsoft.com/office/drawing/2014/main" id="{88023B4C-7AF2-89C8-81D4-E2449E1A12E8}"/>
              </a:ext>
            </a:extLst>
          </p:cNvPr>
          <p:cNvPicPr>
            <a:picLocks noChangeAspect="1"/>
          </p:cNvPicPr>
          <p:nvPr/>
        </p:nvPicPr>
        <p:blipFill>
          <a:blip r:embed="rId3"/>
          <a:stretch>
            <a:fillRect/>
          </a:stretch>
        </p:blipFill>
        <p:spPr>
          <a:xfrm>
            <a:off x="6578599" y="2295305"/>
            <a:ext cx="1485313" cy="1053894"/>
          </a:xfrm>
          <a:prstGeom prst="rect">
            <a:avLst/>
          </a:prstGeom>
        </p:spPr>
      </p:pic>
      <p:sp>
        <p:nvSpPr>
          <p:cNvPr id="7" name="TextBox 6">
            <a:extLst>
              <a:ext uri="{FF2B5EF4-FFF2-40B4-BE49-F238E27FC236}">
                <a16:creationId xmlns:a16="http://schemas.microsoft.com/office/drawing/2014/main" id="{B9302B36-5050-5723-8D0B-9919D294A153}"/>
              </a:ext>
            </a:extLst>
          </p:cNvPr>
          <p:cNvSpPr txBox="1"/>
          <p:nvPr/>
        </p:nvSpPr>
        <p:spPr>
          <a:xfrm>
            <a:off x="5568371" y="4233108"/>
            <a:ext cx="6096000" cy="923330"/>
          </a:xfrm>
          <a:prstGeom prst="rect">
            <a:avLst/>
          </a:prstGeom>
          <a:noFill/>
        </p:spPr>
        <p:txBody>
          <a:bodyPr wrap="square" lIns="91440" tIns="45720" rIns="91440" bIns="45720" anchor="t">
            <a:spAutoFit/>
          </a:bodyPr>
          <a:lstStyle/>
          <a:p>
            <a:r>
              <a:rPr lang="en-IE" sz="1800" b="1">
                <a:latin typeface="Courier"/>
              </a:rPr>
              <a:t>if</a:t>
            </a:r>
            <a:r>
              <a:rPr lang="en-IE" sz="1800">
                <a:latin typeface="Courier"/>
              </a:rPr>
              <a:t> </a:t>
            </a:r>
            <a:r>
              <a:rPr lang="en-GB">
                <a:solidFill>
                  <a:srgbClr val="005EAE"/>
                </a:solidFill>
                <a:latin typeface="Courier"/>
              </a:rPr>
              <a:t>self</a:t>
            </a:r>
            <a:r>
              <a:rPr lang="en-IE" sz="1800">
                <a:latin typeface="Courier"/>
              </a:rPr>
              <a:t>.</a:t>
            </a:r>
            <a:r>
              <a:rPr lang="en-IE" sz="1800">
                <a:solidFill>
                  <a:srgbClr val="005EAE"/>
                </a:solidFill>
                <a:latin typeface="Courier"/>
              </a:rPr>
              <a:t>touching</a:t>
            </a:r>
            <a:r>
              <a:rPr lang="en-IE" sz="1800">
                <a:latin typeface="Courier"/>
              </a:rPr>
              <a:t>(Apple):</a:t>
            </a:r>
          </a:p>
          <a:p>
            <a:r>
              <a:rPr lang="en-IE">
                <a:solidFill>
                  <a:srgbClr val="008000"/>
                </a:solidFill>
                <a:latin typeface="Courier"/>
              </a:rPr>
              <a:t>   </a:t>
            </a:r>
            <a:r>
              <a:rPr lang="en-IE" sz="1800">
                <a:solidFill>
                  <a:srgbClr val="008000"/>
                </a:solidFill>
                <a:latin typeface="Courier"/>
              </a:rPr>
              <a:t> </a:t>
            </a:r>
            <a:r>
              <a:rPr lang="en-GB" err="1">
                <a:solidFill>
                  <a:srgbClr val="005EAE"/>
                </a:solidFill>
                <a:latin typeface="Courier"/>
              </a:rPr>
              <a:t>self</a:t>
            </a:r>
            <a:r>
              <a:rPr lang="en-GB" sz="1800" err="1">
                <a:latin typeface="Courier"/>
              </a:rPr>
              <a:t>.</a:t>
            </a:r>
            <a:r>
              <a:rPr lang="en-GB" sz="1800" err="1">
                <a:solidFill>
                  <a:srgbClr val="005EAE"/>
                </a:solidFill>
                <a:latin typeface="Courier"/>
              </a:rPr>
              <a:t>say_for_seconds</a:t>
            </a:r>
            <a:r>
              <a:rPr lang="en-GB" sz="1800">
                <a:latin typeface="Courier"/>
              </a:rPr>
              <a:t>(</a:t>
            </a:r>
            <a:r>
              <a:rPr lang="en-GB">
                <a:solidFill>
                  <a:srgbClr val="BA2121"/>
                </a:solidFill>
                <a:latin typeface="Courier"/>
              </a:rPr>
              <a:t>"An </a:t>
            </a:r>
            <a:r>
              <a:rPr lang="en-GB" sz="1800">
                <a:solidFill>
                  <a:srgbClr val="BA2121"/>
                </a:solidFill>
                <a:latin typeface="Courier"/>
              </a:rPr>
              <a:t>apple!"</a:t>
            </a:r>
            <a:r>
              <a:rPr lang="en-GB" sz="1800">
                <a:latin typeface="Courier"/>
              </a:rPr>
              <a:t>, </a:t>
            </a:r>
            <a:r>
              <a:rPr lang="en-GB" sz="1800">
                <a:solidFill>
                  <a:srgbClr val="005EAE"/>
                </a:solidFill>
                <a:latin typeface="Courier"/>
              </a:rPr>
              <a:t>2.0</a:t>
            </a:r>
            <a:r>
              <a:rPr lang="en-GB" sz="1800">
                <a:latin typeface="Courier"/>
              </a:rPr>
              <a:t>)</a:t>
            </a:r>
          </a:p>
          <a:p>
            <a:r>
              <a:rPr lang="en-GB">
                <a:latin typeface="Courier"/>
              </a:rPr>
              <a:t>   </a:t>
            </a:r>
            <a:r>
              <a:rPr lang="en-GB" sz="1800">
                <a:latin typeface="Courier"/>
              </a:rPr>
              <a:t> </a:t>
            </a:r>
            <a:r>
              <a:rPr lang="en-GB" err="1">
                <a:solidFill>
                  <a:srgbClr val="005EAE"/>
                </a:solidFill>
                <a:latin typeface="Courier"/>
              </a:rPr>
              <a:t>self</a:t>
            </a:r>
            <a:r>
              <a:rPr lang="en-GB" sz="1800" err="1">
                <a:latin typeface="Courier"/>
              </a:rPr>
              <a:t>.</a:t>
            </a:r>
            <a:r>
              <a:rPr lang="en-GB" sz="1800" err="1">
                <a:solidFill>
                  <a:srgbClr val="005EAE"/>
                </a:solidFill>
                <a:latin typeface="Courier"/>
              </a:rPr>
              <a:t>glide_to_xy</a:t>
            </a:r>
            <a:r>
              <a:rPr lang="en-GB" sz="1800">
                <a:latin typeface="Courier"/>
              </a:rPr>
              <a:t>(</a:t>
            </a:r>
            <a:r>
              <a:rPr lang="en-GB" sz="1800">
                <a:solidFill>
                  <a:srgbClr val="005EAE"/>
                </a:solidFill>
                <a:latin typeface="Courier"/>
              </a:rPr>
              <a:t>0</a:t>
            </a:r>
            <a:r>
              <a:rPr lang="en-GB" sz="1800">
                <a:latin typeface="Courier"/>
              </a:rPr>
              <a:t>, </a:t>
            </a:r>
            <a:r>
              <a:rPr lang="en-GB" sz="1800">
                <a:solidFill>
                  <a:srgbClr val="005EAE"/>
                </a:solidFill>
                <a:latin typeface="Courier"/>
              </a:rPr>
              <a:t>0</a:t>
            </a:r>
            <a:r>
              <a:rPr lang="en-GB" sz="1800">
                <a:latin typeface="Courier"/>
              </a:rPr>
              <a:t>, </a:t>
            </a:r>
            <a:r>
              <a:rPr lang="en-GB" sz="1800">
                <a:solidFill>
                  <a:srgbClr val="005EAE"/>
                </a:solidFill>
                <a:latin typeface="Courier"/>
              </a:rPr>
              <a:t>2</a:t>
            </a:r>
            <a:r>
              <a:rPr lang="en-GB" sz="1800">
                <a:latin typeface="Courier"/>
              </a:rPr>
              <a:t>)</a:t>
            </a:r>
          </a:p>
        </p:txBody>
      </p:sp>
      <p:pic>
        <p:nvPicPr>
          <p:cNvPr id="17" name="Picture 16" descr="A blue square with white arrows&#10;&#10;Description automatically generated with medium confidence">
            <a:extLst>
              <a:ext uri="{FF2B5EF4-FFF2-40B4-BE49-F238E27FC236}">
                <a16:creationId xmlns:a16="http://schemas.microsoft.com/office/drawing/2014/main" id="{E22409FA-3925-2B4D-8F47-404DF2F21CF9}"/>
              </a:ext>
            </a:extLst>
          </p:cNvPr>
          <p:cNvPicPr>
            <a:picLocks noChangeAspect="1"/>
          </p:cNvPicPr>
          <p:nvPr/>
        </p:nvPicPr>
        <p:blipFill>
          <a:blip r:embed="rId4"/>
          <a:stretch>
            <a:fillRect/>
          </a:stretch>
        </p:blipFill>
        <p:spPr>
          <a:xfrm>
            <a:off x="5128612" y="4233108"/>
            <a:ext cx="346995" cy="346995"/>
          </a:xfrm>
          <a:prstGeom prst="rect">
            <a:avLst/>
          </a:prstGeom>
        </p:spPr>
      </p:pic>
      <p:pic>
        <p:nvPicPr>
          <p:cNvPr id="18" name="Picture 17" descr="A yellow letter on a black background&#10;&#10;Description automatically generated with medium confidence">
            <a:extLst>
              <a:ext uri="{FF2B5EF4-FFF2-40B4-BE49-F238E27FC236}">
                <a16:creationId xmlns:a16="http://schemas.microsoft.com/office/drawing/2014/main" id="{C9170116-B470-7D32-46B8-43F2DF55A0FB}"/>
              </a:ext>
            </a:extLst>
          </p:cNvPr>
          <p:cNvPicPr>
            <a:picLocks noChangeAspect="1"/>
          </p:cNvPicPr>
          <p:nvPr/>
        </p:nvPicPr>
        <p:blipFill>
          <a:blip r:embed="rId5"/>
          <a:stretch>
            <a:fillRect/>
          </a:stretch>
        </p:blipFill>
        <p:spPr>
          <a:xfrm>
            <a:off x="7972380" y="2537564"/>
            <a:ext cx="550546" cy="550546"/>
          </a:xfrm>
          <a:prstGeom prst="rect">
            <a:avLst/>
          </a:prstGeom>
        </p:spPr>
      </p:pic>
      <p:sp>
        <p:nvSpPr>
          <p:cNvPr id="8" name="Text Placeholder 3">
            <a:extLst>
              <a:ext uri="{FF2B5EF4-FFF2-40B4-BE49-F238E27FC236}">
                <a16:creationId xmlns:a16="http://schemas.microsoft.com/office/drawing/2014/main" id="{21A52262-EECF-BEE3-7E7B-D89EBA49F6BB}"/>
              </a:ext>
            </a:extLst>
          </p:cNvPr>
          <p:cNvSpPr txBox="1">
            <a:spLocks/>
          </p:cNvSpPr>
          <p:nvPr/>
        </p:nvSpPr>
        <p:spPr>
          <a:xfrm>
            <a:off x="603828" y="3698306"/>
            <a:ext cx="3650672" cy="189797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it-IT"/>
              <a:t>In Pytch you can use the touching sense with conditionals to ask Pytch to make a choice and run different code depending on the condition.</a:t>
            </a:r>
            <a:endParaRPr lang="en-IE"/>
          </a:p>
        </p:txBody>
      </p:sp>
      <p:sp>
        <p:nvSpPr>
          <p:cNvPr id="5" name="Rectangle 4">
            <a:extLst>
              <a:ext uri="{FF2B5EF4-FFF2-40B4-BE49-F238E27FC236}">
                <a16:creationId xmlns:a16="http://schemas.microsoft.com/office/drawing/2014/main" id="{9B190EAD-D5ED-3FD1-BDF8-D8412C159554}"/>
              </a:ext>
            </a:extLst>
          </p:cNvPr>
          <p:cNvSpPr/>
          <p:nvPr/>
        </p:nvSpPr>
        <p:spPr>
          <a:xfrm>
            <a:off x="4938532" y="4069034"/>
            <a:ext cx="6725840" cy="1325563"/>
          </a:xfrm>
          <a:prstGeom prst="rect">
            <a:avLst/>
          </a:prstGeom>
          <a:noFill/>
          <a:ln w="6350" cap="flat" cmpd="sng" algn="ctr">
            <a:solidFill>
              <a:schemeClr val="accent6"/>
            </a:solidFill>
            <a:prstDash val="sysDot"/>
            <a:round/>
            <a:headEnd type="none" w="med" len="med"/>
            <a:tailEnd type="none" w="med" len="med"/>
          </a:ln>
          <a:effectLst>
            <a:glow rad="139700">
              <a:srgbClr val="7030A0">
                <a:alpha val="40000"/>
              </a:srgb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4" name="Right Brace 13">
            <a:extLst>
              <a:ext uri="{FF2B5EF4-FFF2-40B4-BE49-F238E27FC236}">
                <a16:creationId xmlns:a16="http://schemas.microsoft.com/office/drawing/2014/main" id="{746B0F27-8408-5402-1D58-49D6086F92B4}"/>
              </a:ext>
            </a:extLst>
          </p:cNvPr>
          <p:cNvSpPr/>
          <p:nvPr/>
        </p:nvSpPr>
        <p:spPr>
          <a:xfrm>
            <a:off x="4025900" y="3698306"/>
            <a:ext cx="673100" cy="1897976"/>
          </a:xfrm>
          <a:prstGeom prst="rightBrace">
            <a:avLst>
              <a:gd name="adj1" fmla="val 51729"/>
              <a:gd name="adj2" fmla="val 50000"/>
            </a:avLst>
          </a:prstGeom>
          <a:ln>
            <a:solidFill>
              <a:srgbClr val="7030A0"/>
            </a:solidFill>
          </a:ln>
        </p:spPr>
        <p:style>
          <a:lnRef idx="3">
            <a:schemeClr val="accent1"/>
          </a:lnRef>
          <a:fillRef idx="0">
            <a:schemeClr val="accent1"/>
          </a:fillRef>
          <a:effectRef idx="2">
            <a:schemeClr val="accent1"/>
          </a:effectRef>
          <a:fontRef idx="minor">
            <a:schemeClr val="tx1"/>
          </a:fontRef>
        </p:style>
        <p:txBody>
          <a:bodyPr rtlCol="0" anchor="ctr"/>
          <a:lstStyle/>
          <a:p>
            <a:pPr algn="ctr"/>
            <a:endParaRPr lang="en-IE"/>
          </a:p>
        </p:txBody>
      </p:sp>
    </p:spTree>
    <p:extLst>
      <p:ext uri="{BB962C8B-B14F-4D97-AF65-F5344CB8AC3E}">
        <p14:creationId xmlns:p14="http://schemas.microsoft.com/office/powerpoint/2010/main" val="2328375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5" grpId="0" animBg="1"/>
      <p:bldP spid="1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 yellow and black text&#10;&#10;Description automatically generated">
            <a:extLst>
              <a:ext uri="{FF2B5EF4-FFF2-40B4-BE49-F238E27FC236}">
                <a16:creationId xmlns:a16="http://schemas.microsoft.com/office/drawing/2014/main" id="{B15F66B7-E984-F4B5-1A1D-01DF13774247}"/>
              </a:ext>
            </a:extLst>
          </p:cNvPr>
          <p:cNvPicPr>
            <a:picLocks noChangeAspect="1"/>
          </p:cNvPicPr>
          <p:nvPr/>
        </p:nvPicPr>
        <p:blipFill>
          <a:blip r:embed="rId3"/>
          <a:stretch>
            <a:fillRect/>
          </a:stretch>
        </p:blipFill>
        <p:spPr>
          <a:xfrm>
            <a:off x="5663042" y="3971514"/>
            <a:ext cx="6438900" cy="1704975"/>
          </a:xfrm>
          <a:prstGeom prst="rect">
            <a:avLst/>
          </a:prstGeom>
        </p:spPr>
      </p:pic>
      <p:pic>
        <p:nvPicPr>
          <p:cNvPr id="15" name="Picture 14" descr="A yellow and orange text&#10;&#10;Description automatically generated">
            <a:extLst>
              <a:ext uri="{FF2B5EF4-FFF2-40B4-BE49-F238E27FC236}">
                <a16:creationId xmlns:a16="http://schemas.microsoft.com/office/drawing/2014/main" id="{5B082648-0EA3-71F2-32BA-0E1F22E6B31D}"/>
              </a:ext>
            </a:extLst>
          </p:cNvPr>
          <p:cNvPicPr>
            <a:picLocks noChangeAspect="1"/>
          </p:cNvPicPr>
          <p:nvPr/>
        </p:nvPicPr>
        <p:blipFill>
          <a:blip r:embed="rId4"/>
          <a:stretch>
            <a:fillRect/>
          </a:stretch>
        </p:blipFill>
        <p:spPr>
          <a:xfrm>
            <a:off x="5664126" y="1131474"/>
            <a:ext cx="6243674" cy="1789966"/>
          </a:xfrm>
          <a:prstGeom prst="rect">
            <a:avLst/>
          </a:prstGeom>
        </p:spPr>
      </p:pic>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906780" y="1551364"/>
            <a:ext cx="4205047" cy="3458786"/>
          </a:xfrm>
        </p:spPr>
        <p:txBody>
          <a:bodyPr vert="horz" lIns="91440" tIns="45720" rIns="91440" bIns="45720" rtlCol="0" anchor="t">
            <a:normAutofit/>
          </a:bodyPr>
          <a:lstStyle/>
          <a:p>
            <a:r>
              <a:rPr lang="en-US" sz="2400" dirty="0"/>
              <a:t>Let’s add two new scripts, one in each sprite:</a:t>
            </a:r>
            <a:endParaRPr lang="en-US" sz="2400"/>
          </a:p>
          <a:p>
            <a:pPr lvl="1"/>
            <a:r>
              <a:rPr lang="en-US" dirty="0">
                <a:solidFill>
                  <a:srgbClr val="005EAE"/>
                </a:solidFill>
              </a:rPr>
              <a:t>The first one to the Bird</a:t>
            </a:r>
            <a:endParaRPr lang="en-US">
              <a:solidFill>
                <a:srgbClr val="005EAE"/>
              </a:solidFill>
            </a:endParaRPr>
          </a:p>
          <a:p>
            <a:pPr lvl="1"/>
            <a:r>
              <a:rPr lang="en-US" dirty="0">
                <a:solidFill>
                  <a:srgbClr val="005EAE"/>
                </a:solidFill>
              </a:rPr>
              <a:t>The second one to the Star</a:t>
            </a:r>
            <a:endParaRPr lang="en-US">
              <a:solidFill>
                <a:srgbClr val="005EAE"/>
              </a:solidFill>
            </a:endParaRPr>
          </a:p>
          <a:p>
            <a:r>
              <a:rPr lang="en-US" sz="2400" dirty="0"/>
              <a:t>What do these two new scripts do?</a:t>
            </a:r>
          </a:p>
          <a:p>
            <a:r>
              <a:rPr lang="en-US" sz="2400" dirty="0"/>
              <a:t>Write your answers on worksheet 1</a:t>
            </a: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838201" y="207128"/>
            <a:ext cx="10515600" cy="942865"/>
          </a:xfrm>
        </p:spPr>
        <p:txBody>
          <a:bodyPr/>
          <a:lstStyle/>
          <a:p>
            <a:r>
              <a:rPr lang="en-US"/>
              <a:t>Worksheet 1</a:t>
            </a:r>
          </a:p>
        </p:txBody>
      </p:sp>
      <p:sp>
        <p:nvSpPr>
          <p:cNvPr id="6" name="Text Placeholder 5">
            <a:extLst>
              <a:ext uri="{FF2B5EF4-FFF2-40B4-BE49-F238E27FC236}">
                <a16:creationId xmlns:a16="http://schemas.microsoft.com/office/drawing/2014/main" id="{58D6F7B8-5AEA-8F1B-3CB7-D4EE55A45B3E}"/>
              </a:ext>
            </a:extLst>
          </p:cNvPr>
          <p:cNvSpPr>
            <a:spLocks noGrp="1"/>
          </p:cNvSpPr>
          <p:nvPr>
            <p:ph type="body" sz="quarter" idx="10"/>
          </p:nvPr>
        </p:nvSpPr>
        <p:spPr>
          <a:xfrm>
            <a:off x="6096000" y="435900"/>
            <a:ext cx="6015750" cy="5241172"/>
          </a:xfrm>
        </p:spPr>
        <p:txBody>
          <a:bodyPr vert="horz" lIns="91440" tIns="45720" rIns="91440" bIns="45720" rtlCol="0" anchor="t">
            <a:noAutofit/>
          </a:bodyPr>
          <a:lstStyle/>
          <a:p>
            <a:endParaRPr lang="en-IE" sz="1500" dirty="0">
              <a:latin typeface="Courier"/>
            </a:endParaRPr>
          </a:p>
          <a:p>
            <a:r>
              <a:rPr lang="en-IE" sz="1500" dirty="0">
                <a:latin typeface="Courier"/>
              </a:rPr>
              <a:t>[Bird Sprite]</a:t>
            </a:r>
            <a:endParaRPr lang="en-US" sz="2650" dirty="0">
              <a:cs typeface="Calibri"/>
            </a:endParaRPr>
          </a:p>
          <a:p>
            <a:pPr>
              <a:lnSpc>
                <a:spcPct val="90000"/>
              </a:lnSpc>
              <a:spcBef>
                <a:spcPts val="1200"/>
              </a:spcBef>
              <a:buClr>
                <a:schemeClr val="tx2"/>
              </a:buClr>
              <a:buSzPts val="2000"/>
            </a:pPr>
            <a:endParaRPr lang="en-GB" sz="1500" b="0" dirty="0">
              <a:latin typeface="Courier"/>
            </a:endParaRPr>
          </a:p>
          <a:p>
            <a:endParaRPr lang="en-GB" sz="1500" b="0" dirty="0">
              <a:latin typeface="Courier"/>
            </a:endParaRPr>
          </a:p>
          <a:p>
            <a:endParaRPr lang="en-GB" sz="1500" b="0" dirty="0">
              <a:latin typeface="Courier"/>
            </a:endParaRPr>
          </a:p>
          <a:p>
            <a:endParaRPr lang="en-GB" sz="1500" b="0" dirty="0">
              <a:latin typeface="Courier"/>
            </a:endParaRPr>
          </a:p>
          <a:p>
            <a:endParaRPr lang="en-GB" sz="1500" b="0" dirty="0">
              <a:latin typeface="Courier"/>
            </a:endParaRPr>
          </a:p>
          <a:p>
            <a:endParaRPr lang="en-GB" sz="1500" b="0" dirty="0">
              <a:latin typeface="Courier"/>
            </a:endParaRPr>
          </a:p>
          <a:p>
            <a:endParaRPr lang="en-IE" sz="1500" dirty="0">
              <a:latin typeface="Courier"/>
            </a:endParaRPr>
          </a:p>
          <a:p>
            <a:r>
              <a:rPr lang="en-IE" sz="1500" dirty="0">
                <a:latin typeface="Courier"/>
              </a:rPr>
              <a:t>[Star Sprite]</a:t>
            </a:r>
            <a:endParaRPr lang="en-GB" sz="1500" dirty="0">
              <a:latin typeface="Courier"/>
            </a:endParaRPr>
          </a:p>
          <a:p>
            <a:pPr>
              <a:lnSpc>
                <a:spcPct val="90000"/>
              </a:lnSpc>
              <a:spcBef>
                <a:spcPts val="1200"/>
              </a:spcBef>
              <a:buClr>
                <a:schemeClr val="tx2"/>
              </a:buClr>
              <a:buSzPts val="2000"/>
            </a:pPr>
            <a:endParaRPr lang="en-GB" sz="1500" b="0" dirty="0">
              <a:latin typeface="Courier"/>
            </a:endParaRPr>
          </a:p>
        </p:txBody>
      </p:sp>
      <p:sp>
        <p:nvSpPr>
          <p:cNvPr id="9" name="Text Placeholder 3">
            <a:extLst>
              <a:ext uri="{FF2B5EF4-FFF2-40B4-BE49-F238E27FC236}">
                <a16:creationId xmlns:a16="http://schemas.microsoft.com/office/drawing/2014/main" id="{D4F93317-CD63-15A9-FE07-126DBC24A55E}"/>
              </a:ext>
            </a:extLst>
          </p:cNvPr>
          <p:cNvSpPr txBox="1">
            <a:spLocks/>
          </p:cNvSpPr>
          <p:nvPr/>
        </p:nvSpPr>
        <p:spPr>
          <a:xfrm>
            <a:off x="906780" y="1149993"/>
            <a:ext cx="4431271" cy="111681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b="1"/>
              <a:t>Now work in pairs:</a:t>
            </a:r>
          </a:p>
        </p:txBody>
      </p:sp>
      <p:sp>
        <p:nvSpPr>
          <p:cNvPr id="10" name="Left Brace 9">
            <a:extLst>
              <a:ext uri="{FF2B5EF4-FFF2-40B4-BE49-F238E27FC236}">
                <a16:creationId xmlns:a16="http://schemas.microsoft.com/office/drawing/2014/main" id="{0798701A-909D-831C-C2A4-F2ADC1D8A957}"/>
              </a:ext>
            </a:extLst>
          </p:cNvPr>
          <p:cNvSpPr/>
          <p:nvPr/>
        </p:nvSpPr>
        <p:spPr>
          <a:xfrm>
            <a:off x="5004614" y="435900"/>
            <a:ext cx="863962" cy="5479214"/>
          </a:xfrm>
          <a:prstGeom prst="leftBrace">
            <a:avLst>
              <a:gd name="adj1" fmla="val 35169"/>
              <a:gd name="adj2" fmla="val 62908"/>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IE"/>
          </a:p>
        </p:txBody>
      </p:sp>
      <p:pic>
        <p:nvPicPr>
          <p:cNvPr id="4" name="Picture 3" descr="A cartoon star with hands&#10;&#10;Description automatically generated with low confidence">
            <a:extLst>
              <a:ext uri="{FF2B5EF4-FFF2-40B4-BE49-F238E27FC236}">
                <a16:creationId xmlns:a16="http://schemas.microsoft.com/office/drawing/2014/main" id="{13011D0D-4A76-6058-C528-7BDB75CFD6DF}"/>
              </a:ext>
            </a:extLst>
          </p:cNvPr>
          <p:cNvPicPr>
            <a:picLocks noChangeAspect="1"/>
          </p:cNvPicPr>
          <p:nvPr/>
        </p:nvPicPr>
        <p:blipFill>
          <a:blip r:embed="rId5"/>
          <a:stretch>
            <a:fillRect/>
          </a:stretch>
        </p:blipFill>
        <p:spPr>
          <a:xfrm>
            <a:off x="11218405" y="3623207"/>
            <a:ext cx="642385" cy="496388"/>
          </a:xfrm>
          <a:prstGeom prst="rect">
            <a:avLst/>
          </a:prstGeom>
        </p:spPr>
      </p:pic>
      <p:pic>
        <p:nvPicPr>
          <p:cNvPr id="11" name="Picture 10" descr="A cartoon of a bird&#10;&#10;Description automatically generated with low confidence">
            <a:extLst>
              <a:ext uri="{FF2B5EF4-FFF2-40B4-BE49-F238E27FC236}">
                <a16:creationId xmlns:a16="http://schemas.microsoft.com/office/drawing/2014/main" id="{39B157C3-8549-20EF-9CEC-277C1A384471}"/>
              </a:ext>
            </a:extLst>
          </p:cNvPr>
          <p:cNvPicPr>
            <a:picLocks noChangeAspect="1"/>
          </p:cNvPicPr>
          <p:nvPr/>
        </p:nvPicPr>
        <p:blipFill>
          <a:blip r:embed="rId6"/>
          <a:stretch>
            <a:fillRect/>
          </a:stretch>
        </p:blipFill>
        <p:spPr>
          <a:xfrm>
            <a:off x="10662639" y="693552"/>
            <a:ext cx="1245161" cy="810105"/>
          </a:xfrm>
          <a:prstGeom prst="rect">
            <a:avLst/>
          </a:prstGeom>
        </p:spPr>
      </p:pic>
      <p:grpSp>
        <p:nvGrpSpPr>
          <p:cNvPr id="2" name="Group 1">
            <a:extLst>
              <a:ext uri="{FF2B5EF4-FFF2-40B4-BE49-F238E27FC236}">
                <a16:creationId xmlns:a16="http://schemas.microsoft.com/office/drawing/2014/main" id="{944DE063-D729-B641-D069-EB6D6348C1AA}"/>
              </a:ext>
            </a:extLst>
          </p:cNvPr>
          <p:cNvGrpSpPr/>
          <p:nvPr/>
        </p:nvGrpSpPr>
        <p:grpSpPr>
          <a:xfrm>
            <a:off x="10233498" y="0"/>
            <a:ext cx="1958502" cy="657901"/>
            <a:chOff x="10233498" y="0"/>
            <a:chExt cx="1958502" cy="657901"/>
          </a:xfrm>
        </p:grpSpPr>
        <p:sp>
          <p:nvSpPr>
            <p:cNvPr id="3" name="Rectangle 2">
              <a:extLst>
                <a:ext uri="{FF2B5EF4-FFF2-40B4-BE49-F238E27FC236}">
                  <a16:creationId xmlns:a16="http://schemas.microsoft.com/office/drawing/2014/main" id="{57ED70FF-4F99-FE52-6085-220A5217D7DA}"/>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5" name="Picture 4" descr="A blue and white clock&#10;&#10;Description automatically generated">
              <a:extLst>
                <a:ext uri="{FF2B5EF4-FFF2-40B4-BE49-F238E27FC236}">
                  <a16:creationId xmlns:a16="http://schemas.microsoft.com/office/drawing/2014/main" id="{2BBD9212-20B4-3F22-58D9-F0D6E6D64D07}"/>
                </a:ext>
              </a:extLst>
            </p:cNvPr>
            <p:cNvPicPr>
              <a:picLocks noChangeAspect="1"/>
            </p:cNvPicPr>
            <p:nvPr/>
          </p:nvPicPr>
          <p:blipFill>
            <a:blip r:embed="rId7"/>
            <a:stretch>
              <a:fillRect/>
            </a:stretch>
          </p:blipFill>
          <p:spPr>
            <a:xfrm>
              <a:off x="10369684" y="60267"/>
              <a:ext cx="531779" cy="532213"/>
            </a:xfrm>
            <a:prstGeom prst="rect">
              <a:avLst/>
            </a:prstGeom>
          </p:spPr>
        </p:pic>
        <p:sp>
          <p:nvSpPr>
            <p:cNvPr id="8" name="TextBox 7">
              <a:extLst>
                <a:ext uri="{FF2B5EF4-FFF2-40B4-BE49-F238E27FC236}">
                  <a16:creationId xmlns:a16="http://schemas.microsoft.com/office/drawing/2014/main" id="{0ADB63DC-D5E2-D872-3229-BCD26BAF80B6}"/>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6 minutes</a:t>
              </a:r>
              <a:endParaRPr lang="en-IE">
                <a:solidFill>
                  <a:srgbClr val="005EAE"/>
                </a:solidFill>
              </a:endParaRPr>
            </a:p>
          </p:txBody>
        </p:sp>
      </p:grpSp>
    </p:spTree>
    <p:extLst>
      <p:ext uri="{BB962C8B-B14F-4D97-AF65-F5344CB8AC3E}">
        <p14:creationId xmlns:p14="http://schemas.microsoft.com/office/powerpoint/2010/main" val="41798463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831009" y="1266727"/>
            <a:ext cx="10001251" cy="2856699"/>
          </a:xfrm>
        </p:spPr>
        <p:txBody>
          <a:bodyPr vert="horz" lIns="91440" tIns="45720" rIns="91440" bIns="45720" rtlCol="0" anchor="t">
            <a:normAutofit/>
          </a:bodyPr>
          <a:lstStyle/>
          <a:p>
            <a:r>
              <a:rPr lang="en-US" sz="2400" dirty="0">
                <a:solidFill>
                  <a:schemeClr val="accent1"/>
                </a:solidFill>
              </a:rPr>
              <a:t>Follow this link to get a Pytch project that you can run</a:t>
            </a:r>
          </a:p>
          <a:p>
            <a:r>
              <a:rPr lang="en-US" sz="2400" dirty="0">
                <a:solidFill>
                  <a:schemeClr val="accent1"/>
                </a:solidFill>
              </a:rPr>
              <a:t>Run the program</a:t>
            </a:r>
            <a:endParaRPr lang="en-US" sz="2400" dirty="0">
              <a:solidFill>
                <a:schemeClr val="accent1"/>
              </a:solidFill>
              <a:cs typeface="Calibri"/>
            </a:endParaRPr>
          </a:p>
          <a:p>
            <a:r>
              <a:rPr lang="en-US" sz="2400" dirty="0">
                <a:solidFill>
                  <a:schemeClr val="accent1"/>
                </a:solidFill>
              </a:rPr>
              <a:t>Do the Bird and the Star Sprites do </a:t>
            </a:r>
            <a:r>
              <a:rPr lang="en-US" sz="2400" i="1" dirty="0">
                <a:solidFill>
                  <a:schemeClr val="accent1"/>
                </a:solidFill>
              </a:rPr>
              <a:t>exactly</a:t>
            </a:r>
            <a:r>
              <a:rPr lang="en-US" sz="2400" dirty="0">
                <a:solidFill>
                  <a:schemeClr val="accent1"/>
                </a:solidFill>
              </a:rPr>
              <a:t> what you thought they would do?</a:t>
            </a:r>
            <a:endParaRPr lang="en-US" sz="2400" dirty="0">
              <a:solidFill>
                <a:schemeClr val="accent1"/>
              </a:solidFill>
              <a:cs typeface="Calibri"/>
            </a:endParaRPr>
          </a:p>
          <a:p>
            <a:r>
              <a:rPr lang="en-US" sz="2400" dirty="0">
                <a:solidFill>
                  <a:schemeClr val="accent1"/>
                </a:solidFill>
              </a:rPr>
              <a:t>If not:</a:t>
            </a:r>
            <a:endParaRPr lang="en-US" sz="2400" dirty="0">
              <a:solidFill>
                <a:schemeClr val="accent1"/>
              </a:solidFill>
              <a:cs typeface="Calibri"/>
            </a:endParaRPr>
          </a:p>
          <a:p>
            <a:pPr lvl="1"/>
            <a:r>
              <a:rPr lang="en-US" dirty="0">
                <a:solidFill>
                  <a:schemeClr val="accent1"/>
                </a:solidFill>
              </a:rPr>
              <a:t>Look at the differences</a:t>
            </a:r>
            <a:endParaRPr lang="en-US" dirty="0">
              <a:solidFill>
                <a:schemeClr val="accent1"/>
              </a:solidFill>
              <a:cs typeface="Calibri"/>
            </a:endParaRPr>
          </a:p>
          <a:p>
            <a:pPr lvl="1"/>
            <a:r>
              <a:rPr lang="en-US">
                <a:solidFill>
                  <a:schemeClr val="accent1"/>
                </a:solidFill>
              </a:rPr>
              <a:t>Correct your answer on worksheet 1</a:t>
            </a:r>
            <a:endParaRPr lang="en-US">
              <a:solidFill>
                <a:schemeClr val="accent1"/>
              </a:solidFill>
              <a:cs typeface="Calibri"/>
            </a:endParaRP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838201" y="207128"/>
            <a:ext cx="10515600" cy="942865"/>
          </a:xfrm>
        </p:spPr>
        <p:txBody>
          <a:bodyPr/>
          <a:lstStyle/>
          <a:p>
            <a:r>
              <a:rPr lang="en-US"/>
              <a:t>Try it out</a:t>
            </a:r>
          </a:p>
        </p:txBody>
      </p:sp>
      <p:grpSp>
        <p:nvGrpSpPr>
          <p:cNvPr id="2" name="Group 1">
            <a:extLst>
              <a:ext uri="{FF2B5EF4-FFF2-40B4-BE49-F238E27FC236}">
                <a16:creationId xmlns:a16="http://schemas.microsoft.com/office/drawing/2014/main" id="{BA336CB1-132A-FE1C-2B38-092974A6CD21}"/>
              </a:ext>
            </a:extLst>
          </p:cNvPr>
          <p:cNvGrpSpPr/>
          <p:nvPr/>
        </p:nvGrpSpPr>
        <p:grpSpPr>
          <a:xfrm>
            <a:off x="10233498" y="0"/>
            <a:ext cx="1958502" cy="657901"/>
            <a:chOff x="10233498" y="0"/>
            <a:chExt cx="1958502" cy="657901"/>
          </a:xfrm>
        </p:grpSpPr>
        <p:sp>
          <p:nvSpPr>
            <p:cNvPr id="3" name="Rectangle 2">
              <a:extLst>
                <a:ext uri="{FF2B5EF4-FFF2-40B4-BE49-F238E27FC236}">
                  <a16:creationId xmlns:a16="http://schemas.microsoft.com/office/drawing/2014/main" id="{E2F7F9C5-60BC-AECE-DFAF-0722003D5C38}"/>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4" name="Picture 3" descr="A blue and white clock&#10;&#10;Description automatically generated">
              <a:extLst>
                <a:ext uri="{FF2B5EF4-FFF2-40B4-BE49-F238E27FC236}">
                  <a16:creationId xmlns:a16="http://schemas.microsoft.com/office/drawing/2014/main" id="{CE5E3C7E-4D67-26F3-CAE4-A59C0329A394}"/>
                </a:ext>
              </a:extLst>
            </p:cNvPr>
            <p:cNvPicPr>
              <a:picLocks noChangeAspect="1"/>
            </p:cNvPicPr>
            <p:nvPr/>
          </p:nvPicPr>
          <p:blipFill>
            <a:blip r:embed="rId3"/>
            <a:stretch>
              <a:fillRect/>
            </a:stretch>
          </p:blipFill>
          <p:spPr>
            <a:xfrm>
              <a:off x="10369684" y="60267"/>
              <a:ext cx="531779" cy="532213"/>
            </a:xfrm>
            <a:prstGeom prst="rect">
              <a:avLst/>
            </a:prstGeom>
          </p:spPr>
        </p:pic>
        <p:sp>
          <p:nvSpPr>
            <p:cNvPr id="5" name="TextBox 4">
              <a:extLst>
                <a:ext uri="{FF2B5EF4-FFF2-40B4-BE49-F238E27FC236}">
                  <a16:creationId xmlns:a16="http://schemas.microsoft.com/office/drawing/2014/main" id="{E942FA54-E9ED-2E2E-7D13-8BA27653F277}"/>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3 minutes</a:t>
              </a:r>
              <a:endParaRPr lang="en-IE">
                <a:solidFill>
                  <a:srgbClr val="005EAE"/>
                </a:solidFill>
              </a:endParaRPr>
            </a:p>
          </p:txBody>
        </p:sp>
      </p:grpSp>
      <p:sp>
        <p:nvSpPr>
          <p:cNvPr id="6" name="TextBox 5">
            <a:extLst>
              <a:ext uri="{FF2B5EF4-FFF2-40B4-BE49-F238E27FC236}">
                <a16:creationId xmlns:a16="http://schemas.microsoft.com/office/drawing/2014/main" id="{CD8E5E47-8DCD-562A-69A3-16436E748682}"/>
              </a:ext>
            </a:extLst>
          </p:cNvPr>
          <p:cNvSpPr txBox="1"/>
          <p:nvPr/>
        </p:nvSpPr>
        <p:spPr>
          <a:xfrm>
            <a:off x="1549101" y="4522116"/>
            <a:ext cx="6078071" cy="523220"/>
          </a:xfrm>
          <a:prstGeom prst="rect">
            <a:avLst/>
          </a:prstGeom>
          <a:noFill/>
        </p:spPr>
        <p:txBody>
          <a:bodyPr wrap="square" lIns="91440" tIns="45720" rIns="91440" bIns="45720" rtlCol="0" anchor="t">
            <a:spAutoFit/>
          </a:bodyPr>
          <a:lstStyle/>
          <a:p>
            <a:r>
              <a:rPr lang="en-IE" sz="2800" dirty="0">
                <a:hlinkClick r:id="rId4"/>
              </a:rPr>
              <a:t>https://pytch.org/app/lesson/sbys/5</a:t>
            </a:r>
          </a:p>
        </p:txBody>
      </p:sp>
    </p:spTree>
    <p:extLst>
      <p:ext uri="{BB962C8B-B14F-4D97-AF65-F5344CB8AC3E}">
        <p14:creationId xmlns:p14="http://schemas.microsoft.com/office/powerpoint/2010/main" val="25590833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697149" y="125925"/>
            <a:ext cx="10515600" cy="1325563"/>
          </a:xfrm>
        </p:spPr>
        <p:txBody>
          <a:bodyPr/>
          <a:lstStyle/>
          <a:p>
            <a:r>
              <a:rPr lang="en-IE" dirty="0"/>
              <a:t>Questions to do in pairs – Worksheet 2</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97149" y="1304299"/>
            <a:ext cx="10995837" cy="3443195"/>
          </a:xfrm>
        </p:spPr>
        <p:txBody>
          <a:bodyPr vert="horz" lIns="91440" tIns="45720" rIns="91440" bIns="45720" rtlCol="0" anchor="t">
            <a:normAutofit/>
          </a:bodyPr>
          <a:lstStyle/>
          <a:p>
            <a:pPr marL="457200" indent="-457200">
              <a:buAutoNum type="arabicPeriod"/>
            </a:pPr>
            <a:r>
              <a:rPr lang="en-IE" sz="2100" dirty="0"/>
              <a:t>Why do we need to have the "</a:t>
            </a:r>
            <a:r>
              <a:rPr lang="en-IE" sz="2100" i="1" dirty="0"/>
              <a:t>while True</a:t>
            </a:r>
            <a:r>
              <a:rPr lang="en-IE" sz="2100" dirty="0"/>
              <a:t>" loops in these scripts? What do you think the Sprites would do if we removed them (you can try it and see </a:t>
            </a:r>
            <a:r>
              <a:rPr lang="en-IE" sz="2100" dirty="0">
                <a:ea typeface="+mn-lt"/>
                <a:cs typeface="+mn-lt"/>
              </a:rPr>
              <a:t>— you will need to remove the indentation</a:t>
            </a:r>
            <a:r>
              <a:rPr lang="en-IE" sz="2100" dirty="0"/>
              <a:t>).</a:t>
            </a:r>
            <a:br>
              <a:rPr lang="en-IE" sz="2100" dirty="0"/>
            </a:br>
            <a:r>
              <a:rPr lang="en-IE" sz="2100" dirty="0"/>
              <a:t>(Hint: how many times does the Bird check whether it is touching the Star?)</a:t>
            </a:r>
            <a:endParaRPr lang="en-US" dirty="0">
              <a:cs typeface="Calibri" panose="020F0502020204030204"/>
            </a:endParaRPr>
          </a:p>
          <a:p>
            <a:pPr marL="457200" indent="-457200">
              <a:buAutoNum type="arabicPeriod"/>
            </a:pPr>
            <a:r>
              <a:rPr lang="en-IE" sz="2100" dirty="0"/>
              <a:t>What happens in the Bird’s script if you change</a:t>
            </a:r>
            <a:r>
              <a:rPr lang="en-IE" sz="2100" dirty="0">
                <a:latin typeface="Courier"/>
              </a:rPr>
              <a:t> while True </a:t>
            </a:r>
            <a:r>
              <a:rPr lang="en-IE" sz="2100" dirty="0"/>
              <a:t>to</a:t>
            </a:r>
            <a:r>
              <a:rPr lang="en-IE" sz="2100" dirty="0">
                <a:latin typeface="Courier"/>
              </a:rPr>
              <a:t> while False</a:t>
            </a:r>
            <a:r>
              <a:rPr lang="en-IE" sz="2100" dirty="0"/>
              <a:t>?</a:t>
            </a:r>
            <a:endParaRPr lang="en-US" dirty="0"/>
          </a:p>
          <a:p>
            <a:pPr marL="457200" indent="-457200">
              <a:buFont typeface="+mj-lt"/>
              <a:buAutoNum type="arabicPeriod"/>
            </a:pPr>
            <a:r>
              <a:rPr lang="en-IE" sz="2100" dirty="0"/>
              <a:t>What happens if you remove the </a:t>
            </a:r>
            <a:r>
              <a:rPr lang="en-GB" sz="2100" dirty="0" err="1">
                <a:latin typeface="Courier"/>
              </a:rPr>
              <a:t>pytch.wait_seconds</a:t>
            </a:r>
            <a:r>
              <a:rPr lang="en-GB" sz="2100" dirty="0">
                <a:latin typeface="Courier"/>
              </a:rPr>
              <a:t>(0.1)</a:t>
            </a:r>
            <a:r>
              <a:rPr lang="en-IE" sz="2100"/>
              <a:t> commands?</a:t>
            </a:r>
            <a:br>
              <a:rPr lang="en-IE" sz="2100" dirty="0"/>
            </a:br>
            <a:r>
              <a:rPr lang="en-IE" sz="2100" dirty="0"/>
              <a:t>(Hint: it matters </a:t>
            </a:r>
            <a:r>
              <a:rPr lang="en-IE" sz="2100" i="1" dirty="0"/>
              <a:t>right at the start </a:t>
            </a:r>
            <a:r>
              <a:rPr lang="en-IE" sz="2100" dirty="0"/>
              <a:t>of the program, when you press the green flag).</a:t>
            </a:r>
          </a:p>
          <a:p>
            <a:pPr marL="457200" indent="-457200">
              <a:buFont typeface="+mj-lt"/>
              <a:buAutoNum type="arabicPeriod"/>
            </a:pPr>
            <a:r>
              <a:rPr lang="en-IE" sz="2100" dirty="0"/>
              <a:t>You may have noticed we added a </a:t>
            </a:r>
            <a:r>
              <a:rPr lang="en-IE" sz="2100" dirty="0" err="1">
                <a:latin typeface="Consolas"/>
                <a:cs typeface="Calibri"/>
              </a:rPr>
              <a:t>self.show</a:t>
            </a:r>
            <a:r>
              <a:rPr lang="en-IE" sz="2100" dirty="0">
                <a:latin typeface="Consolas"/>
                <a:cs typeface="Calibri"/>
              </a:rPr>
              <a:t>()</a:t>
            </a:r>
            <a:r>
              <a:rPr lang="en-IE" sz="2100" dirty="0"/>
              <a:t> in the Star’s </a:t>
            </a:r>
            <a:r>
              <a:rPr lang="en-IE" sz="2100" dirty="0">
                <a:latin typeface="Calibri"/>
                <a:cs typeface="Calibri"/>
              </a:rPr>
              <a:t>script</a:t>
            </a:r>
            <a:r>
              <a:rPr lang="en-IE" sz="2100" dirty="0"/>
              <a:t>. What do you think this does, and how does it work together with the </a:t>
            </a:r>
            <a:r>
              <a:rPr lang="en-IE" sz="2100" dirty="0" err="1">
                <a:latin typeface="Consolas"/>
                <a:cs typeface="Calibri"/>
              </a:rPr>
              <a:t>self.hide</a:t>
            </a:r>
            <a:r>
              <a:rPr lang="en-IE" sz="2100" dirty="0">
                <a:latin typeface="Consolas"/>
                <a:cs typeface="Calibri"/>
              </a:rPr>
              <a:t>()</a:t>
            </a:r>
            <a:r>
              <a:rPr lang="en-IE" sz="2100" dirty="0"/>
              <a:t> in the other script?</a:t>
            </a:r>
            <a:endParaRPr lang="en-IE" sz="2100" dirty="0">
              <a:ea typeface="Calibri"/>
              <a:cs typeface="Calibri"/>
            </a:endParaRPr>
          </a:p>
        </p:txBody>
      </p:sp>
      <p:grpSp>
        <p:nvGrpSpPr>
          <p:cNvPr id="5" name="Group 4">
            <a:extLst>
              <a:ext uri="{FF2B5EF4-FFF2-40B4-BE49-F238E27FC236}">
                <a16:creationId xmlns:a16="http://schemas.microsoft.com/office/drawing/2014/main" id="{0966E753-8662-BD22-00E0-88A0B5B63569}"/>
              </a:ext>
            </a:extLst>
          </p:cNvPr>
          <p:cNvGrpSpPr/>
          <p:nvPr/>
        </p:nvGrpSpPr>
        <p:grpSpPr>
          <a:xfrm>
            <a:off x="10233498" y="0"/>
            <a:ext cx="1958502" cy="657901"/>
            <a:chOff x="10233498" y="0"/>
            <a:chExt cx="1958502" cy="657901"/>
          </a:xfrm>
        </p:grpSpPr>
        <p:sp>
          <p:nvSpPr>
            <p:cNvPr id="6" name="Rectangle 5">
              <a:extLst>
                <a:ext uri="{FF2B5EF4-FFF2-40B4-BE49-F238E27FC236}">
                  <a16:creationId xmlns:a16="http://schemas.microsoft.com/office/drawing/2014/main" id="{D0927016-4403-1A24-6140-B6C067D61F8C}"/>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7" name="Picture 6" descr="A blue and white clock&#10;&#10;Description automatically generated">
              <a:extLst>
                <a:ext uri="{FF2B5EF4-FFF2-40B4-BE49-F238E27FC236}">
                  <a16:creationId xmlns:a16="http://schemas.microsoft.com/office/drawing/2014/main" id="{26E0BFB9-8FEB-4E16-8082-F82DCAFB04A1}"/>
                </a:ext>
              </a:extLst>
            </p:cNvPr>
            <p:cNvPicPr>
              <a:picLocks noChangeAspect="1"/>
            </p:cNvPicPr>
            <p:nvPr/>
          </p:nvPicPr>
          <p:blipFill>
            <a:blip r:embed="rId3"/>
            <a:stretch>
              <a:fillRect/>
            </a:stretch>
          </p:blipFill>
          <p:spPr>
            <a:xfrm>
              <a:off x="10369684" y="60267"/>
              <a:ext cx="531779" cy="532213"/>
            </a:xfrm>
            <a:prstGeom prst="rect">
              <a:avLst/>
            </a:prstGeom>
          </p:spPr>
        </p:pic>
        <p:sp>
          <p:nvSpPr>
            <p:cNvPr id="8" name="TextBox 7">
              <a:extLst>
                <a:ext uri="{FF2B5EF4-FFF2-40B4-BE49-F238E27FC236}">
                  <a16:creationId xmlns:a16="http://schemas.microsoft.com/office/drawing/2014/main" id="{8C4C3BA4-68AF-3534-986E-6ACA7D03FADF}"/>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dirty="0">
                  <a:ln>
                    <a:noFill/>
                  </a:ln>
                  <a:solidFill>
                    <a:srgbClr val="005EAE"/>
                  </a:solidFill>
                  <a:effectLst/>
                  <a:uLnTx/>
                  <a:uFillTx/>
                  <a:latin typeface="Calibri" panose="020F0502020204030204"/>
                  <a:ea typeface="+mn-ea"/>
                  <a:cs typeface="+mn-cs"/>
                </a:rPr>
                <a:t>1</a:t>
              </a:r>
              <a:r>
                <a:rPr lang="en-IE" b="1" dirty="0">
                  <a:solidFill>
                    <a:srgbClr val="005EAE"/>
                  </a:solidFill>
                  <a:latin typeface="Calibri" panose="020F0502020204030204"/>
                </a:rPr>
                <a:t>2</a:t>
              </a:r>
              <a:r>
                <a:rPr kumimoji="0" lang="en-IE" sz="1800" b="1" i="0" u="none" strike="noStrike" kern="1200" cap="none" spc="0" normalizeH="0" baseline="0" noProof="0" dirty="0">
                  <a:ln>
                    <a:noFill/>
                  </a:ln>
                  <a:solidFill>
                    <a:srgbClr val="005EAE"/>
                  </a:solidFill>
                  <a:effectLst/>
                  <a:uLnTx/>
                  <a:uFillTx/>
                  <a:latin typeface="Calibri" panose="020F0502020204030204"/>
                  <a:ea typeface="+mn-ea"/>
                  <a:cs typeface="+mn-cs"/>
                </a:rPr>
                <a:t> minutes</a:t>
              </a:r>
              <a:endParaRPr lang="en-IE" dirty="0">
                <a:solidFill>
                  <a:srgbClr val="005EAE"/>
                </a:solidFill>
              </a:endParaRPr>
            </a:p>
          </p:txBody>
        </p:sp>
      </p:grpSp>
      <p:sp>
        <p:nvSpPr>
          <p:cNvPr id="9" name="TextBox 8">
            <a:extLst>
              <a:ext uri="{FF2B5EF4-FFF2-40B4-BE49-F238E27FC236}">
                <a16:creationId xmlns:a16="http://schemas.microsoft.com/office/drawing/2014/main" id="{46ED3B77-C0F0-E058-269E-40735079A377}"/>
              </a:ext>
            </a:extLst>
          </p:cNvPr>
          <p:cNvSpPr txBox="1"/>
          <p:nvPr/>
        </p:nvSpPr>
        <p:spPr>
          <a:xfrm>
            <a:off x="4922682" y="5491648"/>
            <a:ext cx="6078071" cy="523220"/>
          </a:xfrm>
          <a:prstGeom prst="rect">
            <a:avLst/>
          </a:prstGeom>
          <a:noFill/>
        </p:spPr>
        <p:txBody>
          <a:bodyPr wrap="square" lIns="91440" tIns="45720" rIns="91440" bIns="45720" rtlCol="0" anchor="t">
            <a:spAutoFit/>
          </a:bodyPr>
          <a:lstStyle/>
          <a:p>
            <a:r>
              <a:rPr lang="en-IE" sz="2800" dirty="0">
                <a:hlinkClick r:id="rId4"/>
              </a:rPr>
              <a:t>https://pytch.org/app/lesson/sbys/5</a:t>
            </a:r>
          </a:p>
        </p:txBody>
      </p:sp>
    </p:spTree>
    <p:extLst>
      <p:ext uri="{BB962C8B-B14F-4D97-AF65-F5344CB8AC3E}">
        <p14:creationId xmlns:p14="http://schemas.microsoft.com/office/powerpoint/2010/main" val="17784381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609082" y="105517"/>
            <a:ext cx="10515600" cy="1325563"/>
          </a:xfrm>
        </p:spPr>
        <p:txBody>
          <a:bodyPr/>
          <a:lstStyle/>
          <a:p>
            <a:r>
              <a:rPr lang="en-IE"/>
              <a:t>Tasks – Worksheet 3</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80518" y="1152277"/>
            <a:ext cx="10902400" cy="2924510"/>
          </a:xfrm>
        </p:spPr>
        <p:txBody>
          <a:bodyPr vert="horz" lIns="91440" tIns="45720" rIns="91440" bIns="45720" rtlCol="0" anchor="t">
            <a:normAutofit/>
          </a:bodyPr>
          <a:lstStyle/>
          <a:p>
            <a:pPr marL="0" indent="0">
              <a:buNone/>
            </a:pPr>
            <a:r>
              <a:rPr lang="en-IE" sz="2000" dirty="0"/>
              <a:t>Work in pairs on these activities:</a:t>
            </a:r>
          </a:p>
          <a:p>
            <a:pPr marL="457200" indent="-457200">
              <a:buAutoNum type="arabicPeriod"/>
            </a:pPr>
            <a:r>
              <a:rPr lang="en-IE" sz="2000" dirty="0"/>
              <a:t>Add a variable for the duration of the star movement with a random value from 1 up to 3 — change that variable each time the star glides to a random location.</a:t>
            </a:r>
            <a:endParaRPr lang="en-IE" sz="2000" dirty="0">
              <a:cs typeface="Calibri"/>
            </a:endParaRPr>
          </a:p>
          <a:p>
            <a:pPr marL="457200" indent="-457200">
              <a:buFont typeface="+mj-lt"/>
              <a:buAutoNum type="arabicPeriod"/>
            </a:pPr>
            <a:r>
              <a:rPr lang="en-IE" sz="2000" dirty="0"/>
              <a:t>Make the Bird and the Star a little smaller than they are now.</a:t>
            </a:r>
            <a:endParaRPr lang="en-IE" sz="2000" dirty="0">
              <a:cs typeface="Calibri" panose="020F0502020204030204"/>
            </a:endParaRPr>
          </a:p>
          <a:p>
            <a:pPr marL="457200" indent="-457200">
              <a:buAutoNum type="arabicPeriod"/>
            </a:pPr>
            <a:r>
              <a:rPr lang="en-IE" sz="2000" dirty="0"/>
              <a:t>Make the game more difficult by decreasing the bird speed each time it collects a star.</a:t>
            </a:r>
          </a:p>
          <a:p>
            <a:pPr lvl="2"/>
            <a:r>
              <a:rPr kumimoji="0" lang="en-IE" sz="1700" b="0" i="0" u="none" strike="noStrike" kern="1200" cap="none" spc="0" normalizeH="0" baseline="0" noProof="0" dirty="0">
                <a:ln>
                  <a:noFill/>
                </a:ln>
                <a:solidFill>
                  <a:srgbClr val="005EAE"/>
                </a:solidFill>
                <a:effectLst/>
                <a:uLnTx/>
                <a:uFillTx/>
                <a:latin typeface="Calibri" panose="020F0502020204030204"/>
                <a:ea typeface="+mn-ea"/>
                <a:cs typeface="+mn-cs"/>
              </a:rPr>
              <a:t>You will have to add some code in the</a:t>
            </a:r>
            <a:r>
              <a:rPr lang="en-IE" sz="1700">
                <a:solidFill>
                  <a:srgbClr val="005EAE"/>
                </a:solidFill>
                <a:latin typeface="Courier" panose="02070309020205020404"/>
              </a:rPr>
              <a:t> while </a:t>
            </a:r>
            <a:r>
              <a:rPr kumimoji="0" lang="en-IE" sz="1700" b="0" i="0" u="none" strike="noStrike" kern="1200" cap="none" spc="0" normalizeH="0" baseline="0" noProof="0">
                <a:ln>
                  <a:noFill/>
                </a:ln>
                <a:solidFill>
                  <a:srgbClr val="005EAE"/>
                </a:solidFill>
                <a:effectLst/>
                <a:uLnTx/>
                <a:uFillTx/>
                <a:latin typeface="Courier" panose="02070309020205020404"/>
              </a:rPr>
              <a:t>True </a:t>
            </a:r>
            <a:r>
              <a:rPr lang="en-IE" sz="1700">
                <a:solidFill>
                  <a:srgbClr val="005EAE"/>
                </a:solidFill>
                <a:latin typeface="Courier" panose="02070309020205020404"/>
              </a:rPr>
              <a:t>—</a:t>
            </a:r>
            <a:r>
              <a:rPr kumimoji="0" lang="en-IE" sz="1700" b="0" i="0" u="none" strike="noStrike" kern="1200" cap="none" spc="0" normalizeH="0" baseline="0" noProof="0">
                <a:ln>
                  <a:noFill/>
                </a:ln>
                <a:solidFill>
                  <a:srgbClr val="005EAE"/>
                </a:solidFill>
                <a:effectLst/>
                <a:uLnTx/>
                <a:uFillTx/>
                <a:latin typeface="Courier" panose="02070309020205020404"/>
              </a:rPr>
              <a:t> if </a:t>
            </a:r>
            <a:r>
              <a:rPr kumimoji="0" lang="en-IE" sz="1700" b="0" i="0" u="none" strike="noStrike" kern="1200" cap="none" spc="0" normalizeH="0" baseline="0" noProof="0" err="1">
                <a:ln>
                  <a:noFill/>
                </a:ln>
                <a:solidFill>
                  <a:srgbClr val="005EAE"/>
                </a:solidFill>
                <a:effectLst/>
                <a:uLnTx/>
                <a:uFillTx/>
                <a:latin typeface="Courier" panose="02070309020205020404"/>
              </a:rPr>
              <a:t>self.touching</a:t>
            </a:r>
            <a:r>
              <a:rPr lang="en-IE" sz="1700" dirty="0">
                <a:solidFill>
                  <a:srgbClr val="005EAE"/>
                </a:solidFill>
                <a:latin typeface="Courier" panose="02070309020205020404"/>
              </a:rPr>
              <a:t>(Star) </a:t>
            </a:r>
            <a:r>
              <a:rPr lang="en-IE" sz="1700" dirty="0">
                <a:solidFill>
                  <a:srgbClr val="005EAE"/>
                </a:solidFill>
                <a:latin typeface="Calibri" panose="020F0502020204030204"/>
              </a:rPr>
              <a:t>section</a:t>
            </a:r>
            <a:endParaRPr lang="en-IE" sz="1700" b="0" i="0" u="none" strike="noStrike" kern="1200" cap="none" spc="0" normalizeH="0" baseline="0" noProof="0" dirty="0">
              <a:ln>
                <a:noFill/>
              </a:ln>
              <a:solidFill>
                <a:srgbClr val="005EAE"/>
              </a:solidFill>
              <a:effectLst/>
              <a:uLnTx/>
              <a:uFillTx/>
              <a:latin typeface="Calibri" panose="020F0502020204030204"/>
              <a:ea typeface="Calibri"/>
              <a:cs typeface="Calibri"/>
            </a:endParaRPr>
          </a:p>
          <a:p>
            <a:pPr lvl="2"/>
            <a:r>
              <a:rPr kumimoji="0" lang="en-IE" sz="1700" b="0" i="0" u="none" strike="noStrike" kern="1200" cap="none" spc="0" normalizeH="0" baseline="0" noProof="0" dirty="0">
                <a:ln>
                  <a:noFill/>
                </a:ln>
                <a:solidFill>
                  <a:srgbClr val="005EAE"/>
                </a:solidFill>
                <a:effectLst/>
                <a:uLnTx/>
                <a:uFillTx/>
                <a:latin typeface="Calibri" panose="020F0502020204030204"/>
                <a:ea typeface="+mn-ea"/>
                <a:cs typeface="+mn-cs"/>
              </a:rPr>
              <a:t>To decrease the speed</a:t>
            </a:r>
            <a:r>
              <a:rPr lang="en-IE" sz="1700" dirty="0">
                <a:solidFill>
                  <a:srgbClr val="005EAE"/>
                </a:solidFill>
                <a:latin typeface="Calibri" panose="020F0502020204030204"/>
              </a:rPr>
              <a:t>,</a:t>
            </a:r>
            <a:r>
              <a:rPr kumimoji="0" lang="en-IE" sz="1700" b="0" i="0" u="none" strike="noStrike" kern="1200" cap="none" spc="0" normalizeH="0" baseline="0" noProof="0" dirty="0">
                <a:ln>
                  <a:noFill/>
                </a:ln>
                <a:solidFill>
                  <a:srgbClr val="005EAE"/>
                </a:solidFill>
                <a:effectLst/>
                <a:uLnTx/>
                <a:uFillTx/>
                <a:latin typeface="Calibri" panose="020F0502020204030204"/>
                <a:ea typeface="+mn-ea"/>
                <a:cs typeface="+mn-cs"/>
              </a:rPr>
              <a:t> you can update the </a:t>
            </a:r>
            <a:r>
              <a:rPr lang="en-IE" sz="1700" dirty="0">
                <a:solidFill>
                  <a:srgbClr val="005EAE"/>
                </a:solidFill>
                <a:latin typeface="Calibri" panose="020F0502020204030204"/>
              </a:rPr>
              <a:t>Bird's </a:t>
            </a:r>
            <a:r>
              <a:rPr kumimoji="0" lang="en-IE" sz="1700" b="0" i="0" u="none" strike="noStrike" kern="1200" cap="none" spc="0" normalizeH="0" baseline="0" noProof="0" dirty="0">
                <a:ln>
                  <a:noFill/>
                </a:ln>
                <a:solidFill>
                  <a:srgbClr val="005EAE"/>
                </a:solidFill>
                <a:effectLst/>
                <a:uLnTx/>
                <a:uFillTx/>
                <a:latin typeface="Calibri" panose="020F0502020204030204"/>
                <a:ea typeface="+mn-ea"/>
                <a:cs typeface="+mn-cs"/>
              </a:rPr>
              <a:t>speed variable:</a:t>
            </a:r>
            <a:r>
              <a:rPr lang="en-IE" sz="1700" dirty="0">
                <a:solidFill>
                  <a:srgbClr val="005EAE"/>
                </a:solidFill>
                <a:latin typeface="Courier" panose="02070309020205020404"/>
              </a:rPr>
              <a:t> </a:t>
            </a:r>
            <a:r>
              <a:rPr lang="en-IE" sz="1700" dirty="0" err="1">
                <a:solidFill>
                  <a:srgbClr val="005EAE"/>
                </a:solidFill>
                <a:latin typeface="Courier" panose="02070309020205020404"/>
              </a:rPr>
              <a:t>self.speed</a:t>
            </a:r>
            <a:r>
              <a:rPr lang="en-IE" sz="1700" dirty="0">
                <a:solidFill>
                  <a:srgbClr val="005EAE"/>
                </a:solidFill>
                <a:latin typeface="Courier" panose="02070309020205020404"/>
              </a:rPr>
              <a:t> = </a:t>
            </a:r>
            <a:r>
              <a:rPr lang="en-IE" sz="1700" dirty="0" err="1">
                <a:solidFill>
                  <a:srgbClr val="005EAE"/>
                </a:solidFill>
                <a:latin typeface="Courier" panose="02070309020205020404"/>
              </a:rPr>
              <a:t>self.speed</a:t>
            </a:r>
            <a:r>
              <a:rPr lang="en-IE" sz="1700" dirty="0">
                <a:solidFill>
                  <a:srgbClr val="005EAE"/>
                </a:solidFill>
                <a:latin typeface="Courier" panose="02070309020205020404"/>
              </a:rPr>
              <a:t> * 0.9</a:t>
            </a:r>
            <a:endParaRPr kumimoji="0" lang="en-IE" sz="1700" b="0" i="0" u="none" strike="noStrike" kern="1200" cap="none" spc="0" normalizeH="0" baseline="0" noProof="0" dirty="0">
              <a:ln>
                <a:noFill/>
              </a:ln>
              <a:solidFill>
                <a:srgbClr val="005EAE"/>
              </a:solidFill>
              <a:effectLst/>
              <a:uLnTx/>
              <a:uFillTx/>
              <a:latin typeface="Calibri" panose="020F0502020204030204"/>
              <a:ea typeface="+mn-ea"/>
              <a:cs typeface="+mn-cs"/>
            </a:endParaRPr>
          </a:p>
        </p:txBody>
      </p:sp>
      <p:sp>
        <p:nvSpPr>
          <p:cNvPr id="5" name="Title 1">
            <a:extLst>
              <a:ext uri="{FF2B5EF4-FFF2-40B4-BE49-F238E27FC236}">
                <a16:creationId xmlns:a16="http://schemas.microsoft.com/office/drawing/2014/main" id="{4AE8312F-AB9A-6BCB-7628-00DA964F5264}"/>
              </a:ext>
            </a:extLst>
          </p:cNvPr>
          <p:cNvSpPr txBox="1">
            <a:spLocks/>
          </p:cNvSpPr>
          <p:nvPr/>
        </p:nvSpPr>
        <p:spPr>
          <a:xfrm>
            <a:off x="609082" y="3771352"/>
            <a:ext cx="5833115" cy="549797"/>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a:t>Extension</a:t>
            </a:r>
          </a:p>
        </p:txBody>
      </p:sp>
      <p:sp>
        <p:nvSpPr>
          <p:cNvPr id="6" name="Text Placeholder 3">
            <a:extLst>
              <a:ext uri="{FF2B5EF4-FFF2-40B4-BE49-F238E27FC236}">
                <a16:creationId xmlns:a16="http://schemas.microsoft.com/office/drawing/2014/main" id="{74090989-CB43-F09A-17EB-37B8F3FCA46E}"/>
              </a:ext>
            </a:extLst>
          </p:cNvPr>
          <p:cNvSpPr txBox="1">
            <a:spLocks/>
          </p:cNvSpPr>
          <p:nvPr/>
        </p:nvSpPr>
        <p:spPr>
          <a:xfrm>
            <a:off x="680518" y="4321149"/>
            <a:ext cx="5833115" cy="1664348"/>
          </a:xfrm>
          <a:prstGeom prst="rect">
            <a:avLst/>
          </a:prstGeom>
        </p:spPr>
        <p:txBody>
          <a:bodyPr vert="horz" lIns="91440" tIns="45720" rIns="91440" bIns="45720" rtlCol="0" anchor="t">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sz="2100" dirty="0"/>
              <a:t>Finished early? Challenges:</a:t>
            </a:r>
          </a:p>
          <a:p>
            <a:pPr marL="457200" indent="-457200">
              <a:buFont typeface="+mj-lt"/>
              <a:buAutoNum type="arabicPeriod"/>
            </a:pPr>
            <a:r>
              <a:rPr lang="en-IE" sz="2100" dirty="0"/>
              <a:t>Can you add a variable “score” to keep track of how often the player catches the star? Make the bird say </a:t>
            </a:r>
            <a:r>
              <a:rPr lang="en-IE" sz="2100"/>
              <a:t>the score (instead of "Got you!") during the game.</a:t>
            </a:r>
            <a:endParaRPr lang="en-IE" sz="2100">
              <a:cs typeface="Calibri"/>
            </a:endParaRPr>
          </a:p>
          <a:p>
            <a:pPr marL="457200" indent="-457200">
              <a:buFont typeface="+mj-lt"/>
              <a:buAutoNum type="arabicPeriod"/>
            </a:pPr>
            <a:r>
              <a:rPr lang="en-IE" sz="2100"/>
              <a:t>Add a Sprite for the player to </a:t>
            </a:r>
            <a:r>
              <a:rPr lang="en-IE" sz="2100" i="1" dirty="0"/>
              <a:t>avoid</a:t>
            </a:r>
            <a:r>
              <a:rPr lang="en-IE" sz="2100" dirty="0"/>
              <a:t> — if you bump into it, you lose a point from your score.</a:t>
            </a:r>
            <a:endParaRPr lang="en-IE" sz="2100" dirty="0">
              <a:cs typeface="Calibri"/>
            </a:endParaRPr>
          </a:p>
          <a:p>
            <a:pPr marL="0" indent="0">
              <a:buFont typeface="Arial" panose="020B0604020202020204" pitchFamily="34" charset="0"/>
              <a:buNone/>
            </a:pPr>
            <a:endParaRPr lang="en-IE"/>
          </a:p>
        </p:txBody>
      </p:sp>
      <p:sp>
        <p:nvSpPr>
          <p:cNvPr id="10" name="Rectangle: Folded Corner 9">
            <a:extLst>
              <a:ext uri="{FF2B5EF4-FFF2-40B4-BE49-F238E27FC236}">
                <a16:creationId xmlns:a16="http://schemas.microsoft.com/office/drawing/2014/main" id="{4A85D2FB-E569-9FF3-C5AE-0325B541356A}"/>
              </a:ext>
            </a:extLst>
          </p:cNvPr>
          <p:cNvSpPr/>
          <p:nvPr/>
        </p:nvSpPr>
        <p:spPr>
          <a:xfrm>
            <a:off x="6656730" y="3857545"/>
            <a:ext cx="4997624" cy="1987132"/>
          </a:xfrm>
          <a:prstGeom prst="foldedCorner">
            <a:avLst/>
          </a:prstGeom>
          <a:gradFill>
            <a:gsLst>
              <a:gs pos="0">
                <a:schemeClr val="accent1">
                  <a:lumMod val="110000"/>
                  <a:satMod val="105000"/>
                  <a:tint val="67000"/>
                  <a:alpha val="73000"/>
                </a:schemeClr>
              </a:gs>
              <a:gs pos="50000">
                <a:schemeClr val="accent1">
                  <a:lumMod val="105000"/>
                  <a:satMod val="103000"/>
                  <a:tint val="73000"/>
                  <a:alpha val="62000"/>
                </a:schemeClr>
              </a:gs>
              <a:gs pos="100000">
                <a:schemeClr val="accent1">
                  <a:lumMod val="105000"/>
                  <a:satMod val="109000"/>
                  <a:tint val="81000"/>
                  <a:alpha val="80000"/>
                </a:schemeClr>
              </a:gs>
            </a:gsLst>
          </a:gradFill>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pPr algn="r"/>
            <a:endParaRPr lang="en-IE" sz="1600" dirty="0">
              <a:solidFill>
                <a:schemeClr val="tx1"/>
              </a:solidFill>
              <a:ea typeface="+mn-lt"/>
              <a:cs typeface="+mn-lt"/>
            </a:endParaRPr>
          </a:p>
          <a:p>
            <a:pPr algn="r"/>
            <a:r>
              <a:rPr lang="en-IE" sz="1600" dirty="0">
                <a:solidFill>
                  <a:schemeClr val="tx1"/>
                </a:solidFill>
                <a:ea typeface="+mn-lt"/>
                <a:cs typeface="+mn-lt"/>
              </a:rPr>
              <a:t>To debug your code, as well as “saying” a value, you can use the Python function </a:t>
            </a:r>
            <a:r>
              <a:rPr lang="en-IE" sz="1400" dirty="0">
                <a:solidFill>
                  <a:schemeClr val="tx1"/>
                </a:solidFill>
                <a:latin typeface="Consolas"/>
                <a:ea typeface="+mn-lt"/>
                <a:cs typeface="+mn-lt"/>
              </a:rPr>
              <a:t>print(value)</a:t>
            </a:r>
            <a:r>
              <a:rPr lang="en-IE" sz="1600" dirty="0">
                <a:solidFill>
                  <a:schemeClr val="tx1"/>
                </a:solidFill>
                <a:ea typeface="+mn-lt"/>
                <a:cs typeface="+mn-lt"/>
              </a:rPr>
              <a:t> to ask Python to tell you the value. </a:t>
            </a:r>
            <a:r>
              <a:rPr lang="en-IE" sz="1600" dirty="0" err="1">
                <a:solidFill>
                  <a:schemeClr val="tx1"/>
                </a:solidFill>
                <a:ea typeface="+mn-lt"/>
                <a:cs typeface="+mn-lt"/>
              </a:rPr>
              <a:t>Pytch</a:t>
            </a:r>
            <a:r>
              <a:rPr lang="en-IE" sz="1600" dirty="0">
                <a:solidFill>
                  <a:schemeClr val="tx1"/>
                </a:solidFill>
                <a:ea typeface="+mn-lt"/>
                <a:cs typeface="+mn-lt"/>
              </a:rPr>
              <a:t> will show you the value in the “Output” window, underneath the scripts. For example, if you write </a:t>
            </a:r>
            <a:r>
              <a:rPr lang="en-IE" sz="1400" dirty="0">
                <a:solidFill>
                  <a:schemeClr val="tx1"/>
                </a:solidFill>
                <a:latin typeface="Consolas"/>
                <a:ea typeface="+mn-lt"/>
                <a:cs typeface="+mn-lt"/>
              </a:rPr>
              <a:t>print(</a:t>
            </a:r>
            <a:r>
              <a:rPr lang="en-IE" sz="1400" dirty="0" err="1">
                <a:solidFill>
                  <a:schemeClr val="tx1"/>
                </a:solidFill>
                <a:latin typeface="Consolas"/>
                <a:ea typeface="+mn-lt"/>
                <a:cs typeface="+mn-lt"/>
              </a:rPr>
              <a:t>self.score</a:t>
            </a:r>
            <a:r>
              <a:rPr lang="en-IE" sz="1400" dirty="0">
                <a:solidFill>
                  <a:schemeClr val="tx1"/>
                </a:solidFill>
                <a:latin typeface="Consolas"/>
                <a:ea typeface="+mn-lt"/>
                <a:cs typeface="+mn-lt"/>
              </a:rPr>
              <a:t>)</a:t>
            </a:r>
            <a:r>
              <a:rPr lang="en-IE" sz="1600" dirty="0">
                <a:solidFill>
                  <a:schemeClr val="tx1"/>
                </a:solidFill>
                <a:ea typeface="+mn-lt"/>
                <a:cs typeface="+mn-lt"/>
              </a:rPr>
              <a:t>, Python will print the value of the score there.</a:t>
            </a:r>
            <a:endParaRPr lang="en-US">
              <a:solidFill>
                <a:schemeClr val="tx1"/>
              </a:solidFill>
              <a:ea typeface="Calibri" panose="020F0502020204030204"/>
              <a:cs typeface="Calibri" panose="020F0502020204030204"/>
            </a:endParaRPr>
          </a:p>
        </p:txBody>
      </p:sp>
      <p:grpSp>
        <p:nvGrpSpPr>
          <p:cNvPr id="7" name="Group 6">
            <a:extLst>
              <a:ext uri="{FF2B5EF4-FFF2-40B4-BE49-F238E27FC236}">
                <a16:creationId xmlns:a16="http://schemas.microsoft.com/office/drawing/2014/main" id="{145F8C07-7E39-B05A-3FAC-22331D3FD4C1}"/>
              </a:ext>
            </a:extLst>
          </p:cNvPr>
          <p:cNvGrpSpPr/>
          <p:nvPr/>
        </p:nvGrpSpPr>
        <p:grpSpPr>
          <a:xfrm>
            <a:off x="10233498" y="0"/>
            <a:ext cx="1958502" cy="657901"/>
            <a:chOff x="10233498" y="0"/>
            <a:chExt cx="1958502" cy="657901"/>
          </a:xfrm>
        </p:grpSpPr>
        <p:sp>
          <p:nvSpPr>
            <p:cNvPr id="8" name="Rectangle 7">
              <a:extLst>
                <a:ext uri="{FF2B5EF4-FFF2-40B4-BE49-F238E27FC236}">
                  <a16:creationId xmlns:a16="http://schemas.microsoft.com/office/drawing/2014/main" id="{8E0CD3FE-EBE6-09B8-02D6-DF23AD9B268B}"/>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9" name="Picture 8" descr="A blue and white clock&#10;&#10;Description automatically generated">
              <a:extLst>
                <a:ext uri="{FF2B5EF4-FFF2-40B4-BE49-F238E27FC236}">
                  <a16:creationId xmlns:a16="http://schemas.microsoft.com/office/drawing/2014/main" id="{B193A980-3A39-E777-39D8-7E8CE8F3CA39}"/>
                </a:ext>
              </a:extLst>
            </p:cNvPr>
            <p:cNvPicPr>
              <a:picLocks noChangeAspect="1"/>
            </p:cNvPicPr>
            <p:nvPr/>
          </p:nvPicPr>
          <p:blipFill>
            <a:blip r:embed="rId3"/>
            <a:stretch>
              <a:fillRect/>
            </a:stretch>
          </p:blipFill>
          <p:spPr>
            <a:xfrm>
              <a:off x="10369684" y="60267"/>
              <a:ext cx="531779" cy="532213"/>
            </a:xfrm>
            <a:prstGeom prst="rect">
              <a:avLst/>
            </a:prstGeom>
          </p:spPr>
        </p:pic>
        <p:sp>
          <p:nvSpPr>
            <p:cNvPr id="11" name="TextBox 10">
              <a:extLst>
                <a:ext uri="{FF2B5EF4-FFF2-40B4-BE49-F238E27FC236}">
                  <a16:creationId xmlns:a16="http://schemas.microsoft.com/office/drawing/2014/main" id="{A321FF70-5A8E-9651-6A73-73A26EA4C101}"/>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14 minutes</a:t>
              </a:r>
              <a:endParaRPr lang="en-IE">
                <a:solidFill>
                  <a:srgbClr val="005EAE"/>
                </a:solidFill>
              </a:endParaRPr>
            </a:p>
          </p:txBody>
        </p:sp>
      </p:grpSp>
      <p:sp>
        <p:nvSpPr>
          <p:cNvPr id="3" name="Scroll: Horizontal 2">
            <a:extLst>
              <a:ext uri="{FF2B5EF4-FFF2-40B4-BE49-F238E27FC236}">
                <a16:creationId xmlns:a16="http://schemas.microsoft.com/office/drawing/2014/main" id="{3681B2C6-5FC1-1568-E69A-19D57107DA58}"/>
              </a:ext>
            </a:extLst>
          </p:cNvPr>
          <p:cNvSpPr/>
          <p:nvPr/>
        </p:nvSpPr>
        <p:spPr>
          <a:xfrm>
            <a:off x="7082184" y="156977"/>
            <a:ext cx="2945211" cy="1242646"/>
          </a:xfrm>
          <a:prstGeom prst="horizontalScroll">
            <a:avLst/>
          </a:prstGeom>
          <a:solidFill>
            <a:schemeClr val="accent4">
              <a:alpha val="50000"/>
            </a:schemeClr>
          </a:solidFill>
          <a:ln>
            <a:solidFill>
              <a:srgbClr val="005EAE"/>
            </a:solidFill>
          </a:ln>
        </p:spPr>
        <p:style>
          <a:lnRef idx="0">
            <a:scrgbClr r="0" g="0" b="0"/>
          </a:lnRef>
          <a:fillRef idx="0">
            <a:scrgbClr r="0" g="0" b="0"/>
          </a:fillRef>
          <a:effectRef idx="0">
            <a:scrgbClr r="0" g="0" b="0"/>
          </a:effectRef>
          <a:fontRef idx="minor">
            <a:schemeClr val="lt1"/>
          </a:fontRef>
        </p:style>
        <p:txBody>
          <a:bodyPr rtlCol="0" anchor="ctr"/>
          <a:lstStyle/>
          <a:p>
            <a:pPr algn="ctr"/>
            <a:r>
              <a:rPr lang="en-IE" sz="1600" b="1">
                <a:solidFill>
                  <a:srgbClr val="005EAE"/>
                </a:solidFill>
                <a:effectLst/>
                <a:latin typeface="Segoe UI" panose="020B0502040204020203" pitchFamily="34" charset="0"/>
              </a:rPr>
              <a:t>This is now a playable GAME, well done! Let’s work on making it more fun.</a:t>
            </a:r>
            <a:endParaRPr lang="en-IE" sz="1600" b="1">
              <a:solidFill>
                <a:srgbClr val="005EAE"/>
              </a:solidFill>
              <a:effectLst/>
              <a:latin typeface="Arial" panose="020B0604020202020204" pitchFamily="34" charset="0"/>
            </a:endParaRPr>
          </a:p>
        </p:txBody>
      </p:sp>
      <p:pic>
        <p:nvPicPr>
          <p:cNvPr id="15" name="Picture 14" descr="A blue arrow with a plus symbol&#10;&#10;Description automatically generated">
            <a:extLst>
              <a:ext uri="{FF2B5EF4-FFF2-40B4-BE49-F238E27FC236}">
                <a16:creationId xmlns:a16="http://schemas.microsoft.com/office/drawing/2014/main" id="{8B36A037-445F-8C54-0F5C-343634ED414B}"/>
              </a:ext>
            </a:extLst>
          </p:cNvPr>
          <p:cNvPicPr>
            <a:picLocks noChangeAspect="1"/>
          </p:cNvPicPr>
          <p:nvPr/>
        </p:nvPicPr>
        <p:blipFill>
          <a:blip r:embed="rId4"/>
          <a:stretch>
            <a:fillRect/>
          </a:stretch>
        </p:blipFill>
        <p:spPr>
          <a:xfrm>
            <a:off x="6216434" y="3347450"/>
            <a:ext cx="1027010" cy="1027010"/>
          </a:xfrm>
          <a:prstGeom prst="rect">
            <a:avLst/>
          </a:prstGeom>
        </p:spPr>
      </p:pic>
    </p:spTree>
    <p:extLst>
      <p:ext uri="{BB962C8B-B14F-4D97-AF65-F5344CB8AC3E}">
        <p14:creationId xmlns:p14="http://schemas.microsoft.com/office/powerpoint/2010/main" val="2951462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p:txBody>
          <a:bodyPr/>
          <a:lstStyle/>
          <a:p>
            <a:r>
              <a:rPr lang="en-IE"/>
              <a:t>Recap</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880547" y="1556551"/>
            <a:ext cx="10473253" cy="3355418"/>
          </a:xfrm>
        </p:spPr>
        <p:txBody>
          <a:bodyPr vert="horz" lIns="91440" tIns="45720" rIns="91440" bIns="45720" rtlCol="0" anchor="t">
            <a:normAutofit/>
          </a:bodyPr>
          <a:lstStyle/>
          <a:p>
            <a:pPr marL="0" indent="0">
              <a:buNone/>
            </a:pPr>
            <a:r>
              <a:rPr lang="en-IE" sz="2100" dirty="0"/>
              <a:t>Today we have</a:t>
            </a:r>
          </a:p>
          <a:p>
            <a:pPr marL="457200" indent="-457200">
              <a:buAutoNum type="arabicPeriod"/>
            </a:pPr>
            <a:r>
              <a:rPr lang="en-IE" sz="2100" dirty="0"/>
              <a:t>Learned about Booleans</a:t>
            </a:r>
            <a:endParaRPr lang="en-IE" sz="2100" dirty="0">
              <a:cs typeface="Calibri"/>
            </a:endParaRPr>
          </a:p>
          <a:p>
            <a:pPr marL="457200" indent="-457200">
              <a:buAutoNum type="arabicPeriod"/>
            </a:pPr>
            <a:r>
              <a:rPr lang="en-IE" sz="2100" dirty="0"/>
              <a:t>Python conditionals (“if”)</a:t>
            </a:r>
            <a:endParaRPr lang="en-IE" sz="2100" dirty="0">
              <a:cs typeface="Calibri"/>
            </a:endParaRPr>
          </a:p>
          <a:p>
            <a:pPr marL="457200" indent="-457200">
              <a:buAutoNum type="arabicPeriod"/>
            </a:pPr>
            <a:r>
              <a:rPr lang="en-IE" sz="2100" dirty="0" err="1"/>
              <a:t>Pytch</a:t>
            </a:r>
            <a:r>
              <a:rPr lang="en-IE" sz="2100" dirty="0"/>
              <a:t> touching sense methods</a:t>
            </a:r>
            <a:endParaRPr lang="en-IE" sz="2100" dirty="0">
              <a:cs typeface="Calibri"/>
            </a:endParaRPr>
          </a:p>
          <a:p>
            <a:pPr marL="457200" indent="-457200">
              <a:buAutoNum type="arabicPeriod"/>
            </a:pPr>
            <a:r>
              <a:rPr lang="en-IE" sz="2100" dirty="0"/>
              <a:t>Finished off the </a:t>
            </a:r>
            <a:r>
              <a:rPr lang="en-IE" sz="2100" u="sng" dirty="0"/>
              <a:t>creation</a:t>
            </a:r>
            <a:r>
              <a:rPr lang="en-IE" sz="2100" dirty="0"/>
              <a:t> of your </a:t>
            </a:r>
            <a:r>
              <a:rPr lang="en-IE" sz="2100" dirty="0" err="1"/>
              <a:t>Pytch</a:t>
            </a:r>
            <a:r>
              <a:rPr lang="en-IE" sz="2100" dirty="0"/>
              <a:t> playable game!</a:t>
            </a:r>
            <a:endParaRPr lang="en-IE" sz="2100" dirty="0">
              <a:cs typeface="Calibri"/>
            </a:endParaRPr>
          </a:p>
          <a:p>
            <a:pPr marL="0" indent="0">
              <a:buNone/>
            </a:pPr>
            <a:endParaRPr lang="en-IE"/>
          </a:p>
          <a:p>
            <a:pPr marL="0" indent="0">
              <a:buNone/>
            </a:pPr>
            <a:r>
              <a:rPr lang="en-IE" sz="2100" dirty="0"/>
              <a:t>In the next lesson we will learn more about Python and </a:t>
            </a:r>
            <a:r>
              <a:rPr lang="en-IE" sz="2100" dirty="0" err="1"/>
              <a:t>Pytch</a:t>
            </a:r>
            <a:r>
              <a:rPr lang="en-IE" sz="2100" dirty="0"/>
              <a:t> and we will start a new </a:t>
            </a:r>
            <a:r>
              <a:rPr lang="en-IE" sz="2100" dirty="0" err="1"/>
              <a:t>Pytch</a:t>
            </a:r>
            <a:r>
              <a:rPr lang="en-IE" sz="2100" dirty="0"/>
              <a:t> project: “Catch the apple”.</a:t>
            </a:r>
            <a:endParaRPr lang="en-IE" sz="2100" dirty="0">
              <a:cs typeface="Calibri"/>
            </a:endParaRPr>
          </a:p>
        </p:txBody>
      </p:sp>
    </p:spTree>
    <p:extLst>
      <p:ext uri="{BB962C8B-B14F-4D97-AF65-F5344CB8AC3E}">
        <p14:creationId xmlns:p14="http://schemas.microsoft.com/office/powerpoint/2010/main" val="23905311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9067B9E6A74DF449C3B061A05CC32B2" ma:contentTypeVersion="17" ma:contentTypeDescription="Create a new document." ma:contentTypeScope="" ma:versionID="a34a10948532326ad9d671c767da5958">
  <xsd:schema xmlns:xsd="http://www.w3.org/2001/XMLSchema" xmlns:xs="http://www.w3.org/2001/XMLSchema" xmlns:p="http://schemas.microsoft.com/office/2006/metadata/properties" xmlns:ns2="efcb0734-e8c9-4514-b3c2-081ae4e043c7" xmlns:ns3="5b9f464e-49fe-4c36-aa9b-ff899366bd41" targetNamespace="http://schemas.microsoft.com/office/2006/metadata/properties" ma:root="true" ma:fieldsID="ab62b692089eafb5d829e0b9160e3031" ns2:_="" ns3:_="">
    <xsd:import namespace="efcb0734-e8c9-4514-b3c2-081ae4e043c7"/>
    <xsd:import namespace="5b9f464e-49fe-4c36-aa9b-ff899366bd4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ObjectDetectorVersion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fcb0734-e8c9-4514-b3c2-081ae4e043c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ed9b36d8-e8b0-4d46-88aa-db730269cdbe" ma:termSetId="09814cd3-568e-fe90-9814-8d621ff8fb84" ma:anchorId="fba54fb3-c3e1-fe81-a776-ca4b69148c4d" ma:open="true" ma:isKeyword="false">
      <xsd:complexType>
        <xsd:sequence>
          <xsd:element ref="pc:Terms" minOccurs="0" maxOccurs="1"/>
        </xsd:sequence>
      </xsd:complex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Location" ma:index="23" nillable="true" ma:displayName="Location" ma:indexed="true" ma:internalName="MediaServiceLocation"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b9f464e-49fe-4c36-aa9b-ff899366bd41"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cf27b87a-077d-437c-8c5e-3eae08d8810f}" ma:internalName="TaxCatchAll" ma:showField="CatchAllData" ma:web="5b9f464e-49fe-4c36-aa9b-ff899366bd41">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MediaLengthInSeconds xmlns="efcb0734-e8c9-4514-b3c2-081ae4e043c7" xsi:nil="true"/>
    <SharedWithUsers xmlns="5b9f464e-49fe-4c36-aa9b-ff899366bd41">
      <UserInfo>
        <DisplayName/>
        <AccountId xsi:nil="true"/>
        <AccountType/>
      </UserInfo>
    </SharedWithUsers>
    <lcf76f155ced4ddcb4097134ff3c332f xmlns="efcb0734-e8c9-4514-b3c2-081ae4e043c7">
      <Terms xmlns="http://schemas.microsoft.com/office/infopath/2007/PartnerControls"/>
    </lcf76f155ced4ddcb4097134ff3c332f>
    <TaxCatchAll xmlns="5b9f464e-49fe-4c36-aa9b-ff899366bd41" xsi:nil="true"/>
  </documentManagement>
</p:properties>
</file>

<file path=customXml/itemProps1.xml><?xml version="1.0" encoding="utf-8"?>
<ds:datastoreItem xmlns:ds="http://schemas.openxmlformats.org/officeDocument/2006/customXml" ds:itemID="{B1910B29-41EA-477F-918D-84707A7C7B4A}">
  <ds:schemaRefs>
    <ds:schemaRef ds:uri="http://schemas.microsoft.com/sharepoint/v3/contenttype/forms"/>
  </ds:schemaRefs>
</ds:datastoreItem>
</file>

<file path=customXml/itemProps2.xml><?xml version="1.0" encoding="utf-8"?>
<ds:datastoreItem xmlns:ds="http://schemas.openxmlformats.org/officeDocument/2006/customXml" ds:itemID="{5EF9A43D-2DC3-4D6A-92F2-C502D8CC6AE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fcb0734-e8c9-4514-b3c2-081ae4e043c7"/>
    <ds:schemaRef ds:uri="5b9f464e-49fe-4c36-aa9b-ff899366bd4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F114433-CF1E-48C1-9155-7DF01F1350D3}">
  <ds:schemaRefs>
    <ds:schemaRef ds:uri="5b9f464e-49fe-4c36-aa9b-ff899366bd41"/>
    <ds:schemaRef ds:uri="http://purl.org/dc/elements/1.1/"/>
    <ds:schemaRef ds:uri="http://purl.org/dc/terms/"/>
    <ds:schemaRef ds:uri="http://schemas.microsoft.com/office/2006/metadata/properties"/>
    <ds:schemaRef ds:uri="http://www.w3.org/XML/1998/namespace"/>
    <ds:schemaRef ds:uri="efcb0734-e8c9-4514-b3c2-081ae4e043c7"/>
    <ds:schemaRef ds:uri="http://purl.org/dc/dcmitype/"/>
    <ds:schemaRef ds:uri="http://schemas.microsoft.com/office/2006/documentManagement/types"/>
    <ds:schemaRef ds:uri="http://schemas.microsoft.com/office/infopath/2007/PartnerControl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otalTime>57</TotalTime>
  <Words>2363</Words>
  <Application>Microsoft Office PowerPoint</Application>
  <PresentationFormat>Widescreen</PresentationFormat>
  <Paragraphs>185</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Lesson 5</vt:lpstr>
      <vt:lpstr>Booleans – True/False</vt:lpstr>
      <vt:lpstr>Booleans and Sensing</vt:lpstr>
      <vt:lpstr>Python conditions – True/False</vt:lpstr>
      <vt:lpstr>Worksheet 1</vt:lpstr>
      <vt:lpstr>Try it out</vt:lpstr>
      <vt:lpstr>Questions to do in pairs – Worksheet 2</vt:lpstr>
      <vt:lpstr>Tasks – Worksheet 3</vt:lpstr>
      <vt:lpstr>Recap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Glenn Strong</dc:creator>
  <cp:lastModifiedBy>Glenn Strong</cp:lastModifiedBy>
  <cp:revision>174</cp:revision>
  <dcterms:created xsi:type="dcterms:W3CDTF">2023-06-19T09:20:43Z</dcterms:created>
  <dcterms:modified xsi:type="dcterms:W3CDTF">2024-11-28T14:55:11Z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0x010100E9067B9E6A74DF449C3B061A05CC32B2</vt:lpwstr>
  </property>
</Properties>
</file>