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76" r:id="rId6"/>
    <p:sldId id="259" r:id="rId7"/>
    <p:sldId id="266" r:id="rId8"/>
    <p:sldId id="278" r:id="rId9"/>
    <p:sldId id="272" r:id="rId10"/>
    <p:sldId id="265" r:id="rId11"/>
    <p:sldId id="268"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888888"/>
    <a:srgbClr val="FFF792"/>
    <a:srgbClr val="005EAE"/>
    <a:srgbClr val="5091C7"/>
    <a:srgbClr val="D37272"/>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839CD0-9251-EC9D-A85A-BE5E3FD13784}" v="8" dt="2024-11-25T09:38:33.303"/>
    <p1510:client id="{E5848854-1AAE-CC9D-6738-C2928ABADA4E}" v="2" dt="2024-11-25T10:30:11.6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2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S::gstrong@tcd.ie::513266d9-1981-46d5-98ec-edad0672ac4d" providerId="AD" clId="Web-{9252633B-F1B5-299B-272E-C8C7B742EF1F}"/>
    <pc:docChg chg="modSld">
      <pc:chgData name="Glenn Strong" userId="S::gstrong@tcd.ie::513266d9-1981-46d5-98ec-edad0672ac4d" providerId="AD" clId="Web-{9252633B-F1B5-299B-272E-C8C7B742EF1F}" dt="2024-10-14T11:08:06.289" v="12" actId="20577"/>
      <pc:docMkLst>
        <pc:docMk/>
      </pc:docMkLst>
      <pc:sldChg chg="modSp">
        <pc:chgData name="Glenn Strong" userId="S::gstrong@tcd.ie::513266d9-1981-46d5-98ec-edad0672ac4d" providerId="AD" clId="Web-{9252633B-F1B5-299B-272E-C8C7B742EF1F}" dt="2024-10-14T11:08:06.289" v="12" actId="20577"/>
        <pc:sldMkLst>
          <pc:docMk/>
          <pc:sldMk cId="1778438167" sldId="265"/>
        </pc:sldMkLst>
        <pc:spChg chg="mod">
          <ac:chgData name="Glenn Strong" userId="S::gstrong@tcd.ie::513266d9-1981-46d5-98ec-edad0672ac4d" providerId="AD" clId="Web-{9252633B-F1B5-299B-272E-C8C7B742EF1F}" dt="2024-10-14T11:07:07.881" v="1" actId="20577"/>
          <ac:spMkLst>
            <pc:docMk/>
            <pc:sldMk cId="1778438167" sldId="265"/>
            <ac:spMk id="3" creationId="{A4A32685-6CD4-58D2-C3C9-48C3179D74C4}"/>
          </ac:spMkLst>
        </pc:spChg>
        <pc:spChg chg="mod">
          <ac:chgData name="Glenn Strong" userId="S::gstrong@tcd.ie::513266d9-1981-46d5-98ec-edad0672ac4d" providerId="AD" clId="Web-{9252633B-F1B5-299B-272E-C8C7B742EF1F}" dt="2024-10-14T11:08:06.289" v="12" actId="20577"/>
          <ac:spMkLst>
            <pc:docMk/>
            <pc:sldMk cId="1778438167" sldId="265"/>
            <ac:spMk id="4" creationId="{324489CB-FA16-84C7-4E79-5890E9C939CD}"/>
          </ac:spMkLst>
        </pc:spChg>
      </pc:sldChg>
      <pc:sldChg chg="modSp">
        <pc:chgData name="Glenn Strong" userId="S::gstrong@tcd.ie::513266d9-1981-46d5-98ec-edad0672ac4d" providerId="AD" clId="Web-{9252633B-F1B5-299B-272E-C8C7B742EF1F}" dt="2024-10-14T11:06:47.224" v="0" actId="20577"/>
        <pc:sldMkLst>
          <pc:docMk/>
          <pc:sldMk cId="1591454381" sldId="272"/>
        </pc:sldMkLst>
        <pc:spChg chg="mod">
          <ac:chgData name="Glenn Strong" userId="S::gstrong@tcd.ie::513266d9-1981-46d5-98ec-edad0672ac4d" providerId="AD" clId="Web-{9252633B-F1B5-299B-272E-C8C7B742EF1F}" dt="2024-10-14T11:06:47.224" v="0" actId="20577"/>
          <ac:spMkLst>
            <pc:docMk/>
            <pc:sldMk cId="1591454381" sldId="272"/>
            <ac:spMk id="6" creationId="{0712F675-982B-6BCC-95CF-083EB451F734}"/>
          </ac:spMkLst>
        </pc:spChg>
      </pc:sldChg>
    </pc:docChg>
  </pc:docChgLst>
  <pc:docChgLst>
    <pc:chgData name="Augustina Vornehm" userId="S::avornehm@tcd.ie::6e65cf1f-1b4a-499e-8ac9-dd515b1dea66" providerId="AD" clId="Web-{31E6153F-87E5-8976-04A6-8625F5963D43}"/>
    <pc:docChg chg="modSld">
      <pc:chgData name="Augustina Vornehm" userId="S::avornehm@tcd.ie::6e65cf1f-1b4a-499e-8ac9-dd515b1dea66" providerId="AD" clId="Web-{31E6153F-87E5-8976-04A6-8625F5963D43}" dt="2024-10-13T16:11:50.990" v="8"/>
      <pc:docMkLst>
        <pc:docMk/>
      </pc:docMkLst>
      <pc:sldChg chg="modNotes">
        <pc:chgData name="Augustina Vornehm" userId="S::avornehm@tcd.ie::6e65cf1f-1b4a-499e-8ac9-dd515b1dea66" providerId="AD" clId="Web-{31E6153F-87E5-8976-04A6-8625F5963D43}" dt="2024-10-13T16:11:50.990" v="8"/>
        <pc:sldMkLst>
          <pc:docMk/>
          <pc:sldMk cId="4179846393" sldId="266"/>
        </pc:sldMkLst>
      </pc:sldChg>
    </pc:docChg>
  </pc:docChgLst>
  <pc:docChgLst>
    <pc:chgData name="Augustina Vornehm" userId="S::avornehm@tcd.ie::6e65cf1f-1b4a-499e-8ac9-dd515b1dea66" providerId="AD" clId="Web-{272F0173-5BB5-05A5-91EB-2D73B5ECE1FA}"/>
    <pc:docChg chg="delSld modSld">
      <pc:chgData name="Augustina Vornehm" userId="S::avornehm@tcd.ie::6e65cf1f-1b4a-499e-8ac9-dd515b1dea66" providerId="AD" clId="Web-{272F0173-5BB5-05A5-91EB-2D73B5ECE1FA}" dt="2024-10-11T13:51:18.936" v="14" actId="20577"/>
      <pc:docMkLst>
        <pc:docMk/>
      </pc:docMkLst>
      <pc:sldChg chg="del">
        <pc:chgData name="Augustina Vornehm" userId="S::avornehm@tcd.ie::6e65cf1f-1b4a-499e-8ac9-dd515b1dea66" providerId="AD" clId="Web-{272F0173-5BB5-05A5-91EB-2D73B5ECE1FA}" dt="2024-10-11T13:50:20.496" v="0"/>
        <pc:sldMkLst>
          <pc:docMk/>
          <pc:sldMk cId="3452831472" sldId="258"/>
        </pc:sldMkLst>
      </pc:sldChg>
      <pc:sldChg chg="modSp modCm">
        <pc:chgData name="Augustina Vornehm" userId="S::avornehm@tcd.ie::6e65cf1f-1b4a-499e-8ac9-dd515b1dea66" providerId="AD" clId="Web-{272F0173-5BB5-05A5-91EB-2D73B5ECE1FA}" dt="2024-10-11T13:51:18.936" v="14" actId="20577"/>
        <pc:sldMkLst>
          <pc:docMk/>
          <pc:sldMk cId="2328375638" sldId="259"/>
        </pc:sldMkLst>
        <pc:spChg chg="mod">
          <ac:chgData name="Augustina Vornehm" userId="S::avornehm@tcd.ie::6e65cf1f-1b4a-499e-8ac9-dd515b1dea66" providerId="AD" clId="Web-{272F0173-5BB5-05A5-91EB-2D73B5ECE1FA}" dt="2024-10-11T13:51:18.936" v="14" actId="20577"/>
          <ac:spMkLst>
            <pc:docMk/>
            <pc:sldMk cId="2328375638" sldId="259"/>
            <ac:spMk id="4" creationId="{324489CB-FA16-84C7-4E79-5890E9C939CD}"/>
          </ac:spMkLst>
        </pc:spChg>
        <pc:extLst>
          <p:ext xmlns:p="http://schemas.openxmlformats.org/presentationml/2006/main" uri="{D6D511B9-2390-475A-947B-AFAB55BFBCF1}">
            <pc226:cmChg xmlns:pc226="http://schemas.microsoft.com/office/powerpoint/2022/06/main/command" chg="mod">
              <pc226:chgData name="Augustina Vornehm" userId="S::avornehm@tcd.ie::6e65cf1f-1b4a-499e-8ac9-dd515b1dea66" providerId="AD" clId="Web-{272F0173-5BB5-05A5-91EB-2D73B5ECE1FA}" dt="2024-10-11T13:51:18.936" v="14" actId="20577"/>
              <pc2:cmMkLst xmlns:pc2="http://schemas.microsoft.com/office/powerpoint/2019/9/main/command">
                <pc:docMk/>
                <pc:sldMk cId="2328375638" sldId="259"/>
                <pc2:cmMk id="{53410B78-9585-4A66-8D4F-4E679C79D1D8}"/>
              </pc2:cmMkLst>
            </pc226:cmChg>
          </p:ext>
        </pc:extLst>
      </pc:sldChg>
      <pc:sldChg chg="del">
        <pc:chgData name="Augustina Vornehm" userId="S::avornehm@tcd.ie::6e65cf1f-1b4a-499e-8ac9-dd515b1dea66" providerId="AD" clId="Web-{272F0173-5BB5-05A5-91EB-2D73B5ECE1FA}" dt="2024-10-11T13:50:39.793" v="3"/>
        <pc:sldMkLst>
          <pc:docMk/>
          <pc:sldMk cId="2673204370" sldId="273"/>
        </pc:sldMkLst>
      </pc:sldChg>
      <pc:sldChg chg="del">
        <pc:chgData name="Augustina Vornehm" userId="S::avornehm@tcd.ie::6e65cf1f-1b4a-499e-8ac9-dd515b1dea66" providerId="AD" clId="Web-{272F0173-5BB5-05A5-91EB-2D73B5ECE1FA}" dt="2024-10-11T13:50:30.152" v="2"/>
        <pc:sldMkLst>
          <pc:docMk/>
          <pc:sldMk cId="324338486" sldId="275"/>
        </pc:sldMkLst>
      </pc:sldChg>
      <pc:sldChg chg="del">
        <pc:chgData name="Augustina Vornehm" userId="S::avornehm@tcd.ie::6e65cf1f-1b4a-499e-8ac9-dd515b1dea66" providerId="AD" clId="Web-{272F0173-5BB5-05A5-91EB-2D73B5ECE1FA}" dt="2024-10-11T13:50:28.418" v="1"/>
        <pc:sldMkLst>
          <pc:docMk/>
          <pc:sldMk cId="1350646835" sldId="277"/>
        </pc:sldMkLst>
      </pc:sldChg>
    </pc:docChg>
  </pc:docChgLst>
  <pc:docChgLst>
    <pc:chgData name="Ben North" userId="S::northb@tcd.ie::9500ebd4-dac3-4eeb-a9d4-f06b7d1c839c" providerId="AD" clId="Web-{E5848854-1AAE-CC9D-6738-C2928ABADA4E}"/>
    <pc:docChg chg="modSld">
      <pc:chgData name="Ben North" userId="S::northb@tcd.ie::9500ebd4-dac3-4eeb-a9d4-f06b7d1c839c" providerId="AD" clId="Web-{E5848854-1AAE-CC9D-6738-C2928ABADA4E}" dt="2024-11-25T10:30:11.620" v="1" actId="20577"/>
      <pc:docMkLst>
        <pc:docMk/>
      </pc:docMkLst>
      <pc:sldChg chg="modSp">
        <pc:chgData name="Ben North" userId="S::northb@tcd.ie::9500ebd4-dac3-4eeb-a9d4-f06b7d1c839c" providerId="AD" clId="Web-{E5848854-1AAE-CC9D-6738-C2928ABADA4E}" dt="2024-11-25T10:30:11.620" v="1" actId="20577"/>
        <pc:sldMkLst>
          <pc:docMk/>
          <pc:sldMk cId="124426313" sldId="278"/>
        </pc:sldMkLst>
        <pc:spChg chg="mod">
          <ac:chgData name="Ben North" userId="S::northb@tcd.ie::9500ebd4-dac3-4eeb-a9d4-f06b7d1c839c" providerId="AD" clId="Web-{E5848854-1AAE-CC9D-6738-C2928ABADA4E}" dt="2024-11-25T10:30:11.620" v="1" actId="20577"/>
          <ac:spMkLst>
            <pc:docMk/>
            <pc:sldMk cId="124426313" sldId="278"/>
            <ac:spMk id="8" creationId="{0999D066-ACCD-E003-C3BB-10E15E63F212}"/>
          </ac:spMkLst>
        </pc:spChg>
      </pc:sldChg>
    </pc:docChg>
  </pc:docChgLst>
  <pc:docChgLst>
    <pc:chgData name="Glenn Strong" userId="513266d9-1981-46d5-98ec-edad0672ac4d" providerId="ADAL" clId="{45B9028A-BDFF-D648-B3B0-F607C1CA18D3}"/>
    <pc:docChg chg="modSld">
      <pc:chgData name="Glenn Strong" userId="513266d9-1981-46d5-98ec-edad0672ac4d" providerId="ADAL" clId="{45B9028A-BDFF-D648-B3B0-F607C1CA18D3}" dt="2023-09-19T12:33:42.989" v="13" actId="400"/>
      <pc:docMkLst>
        <pc:docMk/>
      </pc:docMkLst>
      <pc:sldChg chg="modSp mod modCm">
        <pc:chgData name="Glenn Strong" userId="513266d9-1981-46d5-98ec-edad0672ac4d" providerId="ADAL" clId="{45B9028A-BDFF-D648-B3B0-F607C1CA18D3}" dt="2023-09-19T12:33:42.989" v="13" actId="400"/>
        <pc:sldMkLst>
          <pc:docMk/>
          <pc:sldMk cId="1778438167" sldId="265"/>
        </pc:sldMkLst>
      </pc:sldChg>
      <pc:sldChg chg="modSp mod">
        <pc:chgData name="Glenn Strong" userId="513266d9-1981-46d5-98ec-edad0672ac4d" providerId="ADAL" clId="{45B9028A-BDFF-D648-B3B0-F607C1CA18D3}" dt="2023-09-15T13:25:30.739" v="5" actId="20577"/>
        <pc:sldMkLst>
          <pc:docMk/>
          <pc:sldMk cId="324338486" sldId="275"/>
        </pc:sldMkLst>
      </pc:sldChg>
    </pc:docChg>
  </pc:docChgLst>
  <pc:docChgLst>
    <pc:chgData name="Ben North" userId="S::northb@tcd.ie::9500ebd4-dac3-4eeb-a9d4-f06b7d1c839c" providerId="AD" clId="Web-{E16CC7DE-8274-18B0-BF1D-2DEBF62E1E35}"/>
    <pc:docChg chg="modSld">
      <pc:chgData name="Ben North" userId="S::northb@tcd.ie::9500ebd4-dac3-4eeb-a9d4-f06b7d1c839c" providerId="AD" clId="Web-{E16CC7DE-8274-18B0-BF1D-2DEBF62E1E35}" dt="2024-11-13T13:57:42.533" v="16" actId="20577"/>
      <pc:docMkLst>
        <pc:docMk/>
      </pc:docMkLst>
      <pc:sldChg chg="modSp">
        <pc:chgData name="Ben North" userId="S::northb@tcd.ie::9500ebd4-dac3-4eeb-a9d4-f06b7d1c839c" providerId="AD" clId="Web-{E16CC7DE-8274-18B0-BF1D-2DEBF62E1E35}" dt="2024-11-12T16:49:07.283" v="3" actId="20577"/>
        <pc:sldMkLst>
          <pc:docMk/>
          <pc:sldMk cId="2328375638" sldId="259"/>
        </pc:sldMkLst>
        <pc:spChg chg="mod">
          <ac:chgData name="Ben North" userId="S::northb@tcd.ie::9500ebd4-dac3-4eeb-a9d4-f06b7d1c839c" providerId="AD" clId="Web-{E16CC7DE-8274-18B0-BF1D-2DEBF62E1E35}" dt="2024-11-12T16:49:04.955" v="2" actId="20577"/>
          <ac:spMkLst>
            <pc:docMk/>
            <pc:sldMk cId="2328375638" sldId="259"/>
            <ac:spMk id="4" creationId="{324489CB-FA16-84C7-4E79-5890E9C939CD}"/>
          </ac:spMkLst>
        </pc:spChg>
        <pc:spChg chg="mod">
          <ac:chgData name="Ben North" userId="S::northb@tcd.ie::9500ebd4-dac3-4eeb-a9d4-f06b7d1c839c" providerId="AD" clId="Web-{E16CC7DE-8274-18B0-BF1D-2DEBF62E1E35}" dt="2024-11-12T16:49:07.283" v="3" actId="20577"/>
          <ac:spMkLst>
            <pc:docMk/>
            <pc:sldMk cId="2328375638" sldId="259"/>
            <ac:spMk id="10" creationId="{E7DEE2C5-2B61-A78B-287F-0B4CDF3B876F}"/>
          </ac:spMkLst>
        </pc:spChg>
      </pc:sldChg>
      <pc:sldChg chg="modSp">
        <pc:chgData name="Ben North" userId="S::northb@tcd.ie::9500ebd4-dac3-4eeb-a9d4-f06b7d1c839c" providerId="AD" clId="Web-{E16CC7DE-8274-18B0-BF1D-2DEBF62E1E35}" dt="2024-11-13T13:52:19.790" v="9" actId="20577"/>
        <pc:sldMkLst>
          <pc:docMk/>
          <pc:sldMk cId="1778438167" sldId="265"/>
        </pc:sldMkLst>
        <pc:spChg chg="mod">
          <ac:chgData name="Ben North" userId="S::northb@tcd.ie::9500ebd4-dac3-4eeb-a9d4-f06b7d1c839c" providerId="AD" clId="Web-{E16CC7DE-8274-18B0-BF1D-2DEBF62E1E35}" dt="2024-11-13T13:52:19.790" v="9" actId="20577"/>
          <ac:spMkLst>
            <pc:docMk/>
            <pc:sldMk cId="1778438167" sldId="265"/>
            <ac:spMk id="4" creationId="{324489CB-FA16-84C7-4E79-5890E9C939CD}"/>
          </ac:spMkLst>
        </pc:spChg>
      </pc:sldChg>
      <pc:sldChg chg="modSp">
        <pc:chgData name="Ben North" userId="S::northb@tcd.ie::9500ebd4-dac3-4eeb-a9d4-f06b7d1c839c" providerId="AD" clId="Web-{E16CC7DE-8274-18B0-BF1D-2DEBF62E1E35}" dt="2024-11-13T13:57:38.814" v="13" actId="20577"/>
        <pc:sldMkLst>
          <pc:docMk/>
          <pc:sldMk cId="2951462240" sldId="268"/>
        </pc:sldMkLst>
        <pc:spChg chg="mod">
          <ac:chgData name="Ben North" userId="S::northb@tcd.ie::9500ebd4-dac3-4eeb-a9d4-f06b7d1c839c" providerId="AD" clId="Web-{E16CC7DE-8274-18B0-BF1D-2DEBF62E1E35}" dt="2024-11-13T13:57:38.814" v="13" actId="20577"/>
          <ac:spMkLst>
            <pc:docMk/>
            <pc:sldMk cId="2951462240" sldId="268"/>
            <ac:spMk id="4" creationId="{324489CB-FA16-84C7-4E79-5890E9C939CD}"/>
          </ac:spMkLst>
        </pc:spChg>
      </pc:sldChg>
      <pc:sldChg chg="modSp">
        <pc:chgData name="Ben North" userId="S::northb@tcd.ie::9500ebd4-dac3-4eeb-a9d4-f06b7d1c839c" providerId="AD" clId="Web-{E16CC7DE-8274-18B0-BF1D-2DEBF62E1E35}" dt="2024-11-13T13:45:51.280" v="5" actId="20577"/>
        <pc:sldMkLst>
          <pc:docMk/>
          <pc:sldMk cId="1591454381" sldId="272"/>
        </pc:sldMkLst>
        <pc:spChg chg="mod">
          <ac:chgData name="Ben North" userId="S::northb@tcd.ie::9500ebd4-dac3-4eeb-a9d4-f06b7d1c839c" providerId="AD" clId="Web-{E16CC7DE-8274-18B0-BF1D-2DEBF62E1E35}" dt="2024-11-13T13:45:51.280" v="5" actId="20577"/>
          <ac:spMkLst>
            <pc:docMk/>
            <pc:sldMk cId="1591454381" sldId="272"/>
            <ac:spMk id="7" creationId="{FB75EE5F-262B-70A0-314B-C2041F067ED4}"/>
          </ac:spMkLst>
        </pc:spChg>
      </pc:sldChg>
      <pc:sldChg chg="modSp">
        <pc:chgData name="Ben North" userId="S::northb@tcd.ie::9500ebd4-dac3-4eeb-a9d4-f06b7d1c839c" providerId="AD" clId="Web-{E16CC7DE-8274-18B0-BF1D-2DEBF62E1E35}" dt="2024-11-13T13:57:42.533" v="16" actId="20577"/>
        <pc:sldMkLst>
          <pc:docMk/>
          <pc:sldMk cId="2442035731" sldId="274"/>
        </pc:sldMkLst>
        <pc:spChg chg="mod">
          <ac:chgData name="Ben North" userId="S::northb@tcd.ie::9500ebd4-dac3-4eeb-a9d4-f06b7d1c839c" providerId="AD" clId="Web-{E16CC7DE-8274-18B0-BF1D-2DEBF62E1E35}" dt="2024-11-13T13:57:42.533" v="16" actId="20577"/>
          <ac:spMkLst>
            <pc:docMk/>
            <pc:sldMk cId="2442035731" sldId="274"/>
            <ac:spMk id="4" creationId="{324489CB-FA16-84C7-4E79-5890E9C939CD}"/>
          </ac:spMkLst>
        </pc:spChg>
      </pc:sldChg>
    </pc:docChg>
  </pc:docChgLst>
  <pc:docChgLst>
    <pc:chgData name="Sara Fiori" userId="8d5d1af3-5ce2-49fd-9c82-7afe86d89eed" providerId="ADAL" clId="{8F702AED-79F1-4392-9376-C41491CE7D46}"/>
    <pc:docChg chg="undo custSel addSld delSld modSld sldOrd">
      <pc:chgData name="Sara Fiori" userId="8d5d1af3-5ce2-49fd-9c82-7afe86d89eed" providerId="ADAL" clId="{8F702AED-79F1-4392-9376-C41491CE7D46}" dt="2024-09-20T08:38:44.546" v="1132" actId="20577"/>
      <pc:docMkLst>
        <pc:docMk/>
      </pc:docMkLst>
      <pc:sldChg chg="addSp delSp modSp mod ord modShow">
        <pc:chgData name="Sara Fiori" userId="8d5d1af3-5ce2-49fd-9c82-7afe86d89eed" providerId="ADAL" clId="{8F702AED-79F1-4392-9376-C41491CE7D46}" dt="2024-09-18T11:10:08.290" v="349"/>
        <pc:sldMkLst>
          <pc:docMk/>
          <pc:sldMk cId="3452831472" sldId="258"/>
        </pc:sldMkLst>
      </pc:sldChg>
      <pc:sldChg chg="addSp delSp modSp add del mod addCm modCm">
        <pc:chgData name="Sara Fiori" userId="8d5d1af3-5ce2-49fd-9c82-7afe86d89eed" providerId="ADAL" clId="{8F702AED-79F1-4392-9376-C41491CE7D46}" dt="2024-09-18T11:23:09.857" v="1023" actId="14100"/>
        <pc:sldMkLst>
          <pc:docMk/>
          <pc:sldMk cId="4179846393" sldId="266"/>
        </pc:sldMkLst>
        <pc:spChg chg="mod">
          <ac:chgData name="Sara Fiori" userId="8d5d1af3-5ce2-49fd-9c82-7afe86d89eed" providerId="ADAL" clId="{8F702AED-79F1-4392-9376-C41491CE7D46}" dt="2024-09-18T11:22:46.792" v="998" actId="14100"/>
          <ac:spMkLst>
            <pc:docMk/>
            <pc:sldMk cId="4179846393" sldId="266"/>
            <ac:spMk id="7" creationId="{FB75EE5F-262B-70A0-314B-C2041F067ED4}"/>
          </ac:spMkLst>
        </pc:spChg>
        <pc:spChg chg="mod">
          <ac:chgData name="Sara Fiori" userId="8d5d1af3-5ce2-49fd-9c82-7afe86d89eed" providerId="ADAL" clId="{8F702AED-79F1-4392-9376-C41491CE7D46}" dt="2024-09-18T11:23:09.857" v="1023" actId="14100"/>
          <ac:spMkLst>
            <pc:docMk/>
            <pc:sldMk cId="4179846393" sldId="266"/>
            <ac:spMk id="10" creationId="{0798701A-909D-831C-C2A4-F2ADC1D8A957}"/>
          </ac:spMkLst>
        </pc:spChg>
        <pc:spChg chg="add mod ord">
          <ac:chgData name="Sara Fiori" userId="8d5d1af3-5ce2-49fd-9c82-7afe86d89eed" providerId="ADAL" clId="{8F702AED-79F1-4392-9376-C41491CE7D46}" dt="2024-09-18T11:22:54.806" v="1018" actId="1038"/>
          <ac:spMkLst>
            <pc:docMk/>
            <pc:sldMk cId="4179846393" sldId="266"/>
            <ac:spMk id="15" creationId="{9254B50E-85C2-422A-17C8-684437F726B2}"/>
          </ac:spMkLst>
        </pc:spChg>
        <pc:spChg chg="mod">
          <ac:chgData name="Sara Fiori" userId="8d5d1af3-5ce2-49fd-9c82-7afe86d89eed" providerId="ADAL" clId="{8F702AED-79F1-4392-9376-C41491CE7D46}" dt="2024-09-18T11:18:39.507" v="922" actId="14826"/>
          <ac:spMkLst>
            <pc:docMk/>
            <pc:sldMk cId="4179846393" sldId="266"/>
            <ac:spMk id="20" creationId="{7D8682CA-65CD-6BCB-8237-8FF14383E43F}"/>
          </ac:spMkLst>
        </pc:spChg>
        <pc:spChg chg="mod">
          <ac:chgData name="Sara Fiori" userId="8d5d1af3-5ce2-49fd-9c82-7afe86d89eed" providerId="ADAL" clId="{8F702AED-79F1-4392-9376-C41491CE7D46}" dt="2024-09-18T11:21:57.232" v="952" actId="1037"/>
          <ac:spMkLst>
            <pc:docMk/>
            <pc:sldMk cId="4179846393" sldId="266"/>
            <ac:spMk id="21" creationId="{51A3CEEC-2DD7-9CA7-BF3C-BC789F92B923}"/>
          </ac:spMkLst>
        </pc:spChg>
        <pc:grpChg chg="mod">
          <ac:chgData name="Sara Fiori" userId="8d5d1af3-5ce2-49fd-9c82-7afe86d89eed" providerId="ADAL" clId="{8F702AED-79F1-4392-9376-C41491CE7D46}" dt="2024-09-18T11:18:39.507" v="922" actId="14826"/>
          <ac:grpSpMkLst>
            <pc:docMk/>
            <pc:sldMk cId="4179846393" sldId="266"/>
            <ac:grpSpMk id="22" creationId="{1084E587-28CA-D375-E459-35E576D93A93}"/>
          </ac:grpSpMkLst>
        </pc:grpChg>
        <pc:picChg chg="add del mod">
          <ac:chgData name="Sara Fiori" userId="8d5d1af3-5ce2-49fd-9c82-7afe86d89eed" providerId="ADAL" clId="{8F702AED-79F1-4392-9376-C41491CE7D46}" dt="2024-09-18T11:18:39.507" v="922" actId="14826"/>
          <ac:picMkLst>
            <pc:docMk/>
            <pc:sldMk cId="4179846393" sldId="266"/>
            <ac:picMk id="12" creationId="{E4329286-8ADA-6F9A-6D59-7AD5F250EB7B}"/>
          </ac:picMkLst>
        </pc:picChg>
        <pc:picChg chg="mod">
          <ac:chgData name="Sara Fiori" userId="8d5d1af3-5ce2-49fd-9c82-7afe86d89eed" providerId="ADAL" clId="{8F702AED-79F1-4392-9376-C41491CE7D46}" dt="2024-09-18T11:21:57.232" v="952" actId="1037"/>
          <ac:picMkLst>
            <pc:docMk/>
            <pc:sldMk cId="4179846393" sldId="266"/>
            <ac:picMk id="14" creationId="{CA2F5CE2-1F92-1355-0E71-6F003A45F6F7}"/>
          </ac:picMkLst>
        </pc:picChg>
        <pc:picChg chg="add mod">
          <ac:chgData name="Sara Fiori" userId="8d5d1af3-5ce2-49fd-9c82-7afe86d89eed" providerId="ADAL" clId="{8F702AED-79F1-4392-9376-C41491CE7D46}" dt="2024-09-18T11:22:54.806" v="1018" actId="1038"/>
          <ac:picMkLst>
            <pc:docMk/>
            <pc:sldMk cId="4179846393" sldId="266"/>
            <ac:picMk id="26" creationId="{D962C005-656F-98C3-88D4-DBB4F29ADE02}"/>
          </ac:picMkLst>
        </pc:picChg>
        <pc:picChg chg="add mod">
          <ac:chgData name="Sara Fiori" userId="8d5d1af3-5ce2-49fd-9c82-7afe86d89eed" providerId="ADAL" clId="{8F702AED-79F1-4392-9376-C41491CE7D46}" dt="2024-09-18T11:22:54.806" v="1018" actId="1038"/>
          <ac:picMkLst>
            <pc:docMk/>
            <pc:sldMk cId="4179846393" sldId="266"/>
            <ac:picMk id="28" creationId="{89D395FF-7617-C0E5-EF7C-0DEE9D777674}"/>
          </ac:picMkLst>
        </pc:picChg>
        <pc:picChg chg="add mod">
          <ac:chgData name="Sara Fiori" userId="8d5d1af3-5ce2-49fd-9c82-7afe86d89eed" providerId="ADAL" clId="{8F702AED-79F1-4392-9376-C41491CE7D46}" dt="2024-09-18T11:22:54.806" v="1018" actId="1038"/>
          <ac:picMkLst>
            <pc:docMk/>
            <pc:sldMk cId="4179846393" sldId="266"/>
            <ac:picMk id="32" creationId="{4046447A-C73B-114A-C126-EC4029EFD5F2}"/>
          </ac:picMkLst>
        </pc:picChg>
        <pc:extLst>
          <p:ext xmlns:p="http://schemas.openxmlformats.org/presentationml/2006/main" uri="{D6D511B9-2390-475A-947B-AFAB55BFBCF1}">
            <pc226:cmChg xmlns:pc226="http://schemas.microsoft.com/office/powerpoint/2022/06/main/command" chg="add">
              <pc226:chgData name="Sara Fiori" userId="8d5d1af3-5ce2-49fd-9c82-7afe86d89eed" providerId="ADAL" clId="{8F702AED-79F1-4392-9376-C41491CE7D46}" dt="2024-09-18T10:19:30.608" v="110"/>
              <pc2:cmMkLst xmlns:pc2="http://schemas.microsoft.com/office/powerpoint/2019/9/main/command">
                <pc:docMk/>
                <pc:sldMk cId="4179846393" sldId="266"/>
                <pc2:cmMk id="{DF19A300-0470-40BD-920D-5A5DD336509D}"/>
              </pc2:cmMkLst>
            </pc226:cmChg>
            <pc226:cmChg xmlns:pc226="http://schemas.microsoft.com/office/powerpoint/2022/06/main/command" chg="add">
              <pc226:chgData name="Sara Fiori" userId="8d5d1af3-5ce2-49fd-9c82-7afe86d89eed" providerId="ADAL" clId="{8F702AED-79F1-4392-9376-C41491CE7D46}" dt="2024-09-18T11:17:09.268" v="910"/>
              <pc2:cmMkLst xmlns:pc2="http://schemas.microsoft.com/office/powerpoint/2019/9/main/command">
                <pc:docMk/>
                <pc:sldMk cId="4179846393" sldId="266"/>
                <pc2:cmMk id="{CD2285F3-002C-43A5-B39B-73E40851154C}"/>
              </pc2:cmMkLst>
              <pc226:cmRplyChg chg="add mod">
                <pc226:chgData name="Sara Fiori" userId="8d5d1af3-5ce2-49fd-9c82-7afe86d89eed" providerId="ADAL" clId="{8F702AED-79F1-4392-9376-C41491CE7D46}" dt="2024-09-18T11:17:09.268" v="910"/>
                <pc2:cmRplyMkLst xmlns:pc2="http://schemas.microsoft.com/office/powerpoint/2019/9/main/command">
                  <pc:docMk/>
                  <pc:sldMk cId="4179846393" sldId="266"/>
                  <pc2:cmMk id="{CD2285F3-002C-43A5-B39B-73E40851154C}"/>
                  <pc2:cmRplyMk id="{DFCB720B-B9EE-4CD8-A44A-8C2CAB66ED70}"/>
                </pc2:cmRplyMkLst>
              </pc226:cmRplyChg>
            </pc226:cmChg>
          </p:ext>
        </pc:extLst>
      </pc:sldChg>
      <pc:sldChg chg="modSp mod">
        <pc:chgData name="Sara Fiori" userId="8d5d1af3-5ce2-49fd-9c82-7afe86d89eed" providerId="ADAL" clId="{8F702AED-79F1-4392-9376-C41491CE7D46}" dt="2024-09-18T11:11:07.271" v="356" actId="13926"/>
        <pc:sldMkLst>
          <pc:docMk/>
          <pc:sldMk cId="1591454381" sldId="272"/>
        </pc:sldMkLst>
        <pc:spChg chg="mod">
          <ac:chgData name="Sara Fiori" userId="8d5d1af3-5ce2-49fd-9c82-7afe86d89eed" providerId="ADAL" clId="{8F702AED-79F1-4392-9376-C41491CE7D46}" dt="2024-09-18T11:11:07.271" v="356" actId="13926"/>
          <ac:spMkLst>
            <pc:docMk/>
            <pc:sldMk cId="1591454381" sldId="272"/>
            <ac:spMk id="6" creationId="{0712F675-982B-6BCC-95CF-083EB451F734}"/>
          </ac:spMkLst>
        </pc:spChg>
      </pc:sldChg>
      <pc:sldChg chg="modSp mod">
        <pc:chgData name="Sara Fiori" userId="8d5d1af3-5ce2-49fd-9c82-7afe86d89eed" providerId="ADAL" clId="{8F702AED-79F1-4392-9376-C41491CE7D46}" dt="2024-09-20T08:38:44.546" v="1132" actId="20577"/>
        <pc:sldMkLst>
          <pc:docMk/>
          <pc:sldMk cId="2673204370" sldId="273"/>
        </pc:sldMkLst>
      </pc:sldChg>
      <pc:sldChg chg="mod modShow">
        <pc:chgData name="Sara Fiori" userId="8d5d1af3-5ce2-49fd-9c82-7afe86d89eed" providerId="ADAL" clId="{8F702AED-79F1-4392-9376-C41491CE7D46}" dt="2024-09-18T11:10:16.459" v="350" actId="729"/>
        <pc:sldMkLst>
          <pc:docMk/>
          <pc:sldMk cId="324338486" sldId="275"/>
        </pc:sldMkLst>
      </pc:sldChg>
      <pc:sldChg chg="addSp delSp modSp add mod modAnim">
        <pc:chgData name="Sara Fiori" userId="8d5d1af3-5ce2-49fd-9c82-7afe86d89eed" providerId="ADAL" clId="{8F702AED-79F1-4392-9376-C41491CE7D46}" dt="2024-09-18T11:09:43.718" v="336" actId="1582"/>
        <pc:sldMkLst>
          <pc:docMk/>
          <pc:sldMk cId="175193210" sldId="276"/>
        </pc:sldMkLst>
        <pc:spChg chg="mod">
          <ac:chgData name="Sara Fiori" userId="8d5d1af3-5ce2-49fd-9c82-7afe86d89eed" providerId="ADAL" clId="{8F702AED-79F1-4392-9376-C41491CE7D46}" dt="2024-09-18T11:05:11.292" v="284" actId="1076"/>
          <ac:spMkLst>
            <pc:docMk/>
            <pc:sldMk cId="175193210" sldId="276"/>
            <ac:spMk id="2" creationId="{9C3EC4E7-45E2-D2A6-611D-8EC9D6EA916B}"/>
          </ac:spMkLst>
        </pc:spChg>
        <pc:spChg chg="mod ord">
          <ac:chgData name="Sara Fiori" userId="8d5d1af3-5ce2-49fd-9c82-7afe86d89eed" providerId="ADAL" clId="{8F702AED-79F1-4392-9376-C41491CE7D46}" dt="2024-09-18T11:04:50.722" v="266" actId="14100"/>
          <ac:spMkLst>
            <pc:docMk/>
            <pc:sldMk cId="175193210" sldId="276"/>
            <ac:spMk id="10" creationId="{AC10D43D-F11A-C97C-2F3A-876FD6FEC965}"/>
          </ac:spMkLst>
        </pc:spChg>
        <pc:spChg chg="mod ord">
          <ac:chgData name="Sara Fiori" userId="8d5d1af3-5ce2-49fd-9c82-7afe86d89eed" providerId="ADAL" clId="{8F702AED-79F1-4392-9376-C41491CE7D46}" dt="2024-09-18T11:05:07.777" v="283" actId="1035"/>
          <ac:spMkLst>
            <pc:docMk/>
            <pc:sldMk cId="175193210" sldId="276"/>
            <ac:spMk id="11" creationId="{CB72A017-148C-7BE5-A716-51F70A3FCD15}"/>
          </ac:spMkLst>
        </pc:spChg>
        <pc:spChg chg="mod ord">
          <ac:chgData name="Sara Fiori" userId="8d5d1af3-5ce2-49fd-9c82-7afe86d89eed" providerId="ADAL" clId="{8F702AED-79F1-4392-9376-C41491CE7D46}" dt="2024-09-18T11:06:49.962" v="310" actId="1076"/>
          <ac:spMkLst>
            <pc:docMk/>
            <pc:sldMk cId="175193210" sldId="276"/>
            <ac:spMk id="14" creationId="{39884B40-1360-0C21-2CDD-DBF75A006EE9}"/>
          </ac:spMkLst>
        </pc:spChg>
        <pc:spChg chg="add mod">
          <ac:chgData name="Sara Fiori" userId="8d5d1af3-5ce2-49fd-9c82-7afe86d89eed" providerId="ADAL" clId="{8F702AED-79F1-4392-9376-C41491CE7D46}" dt="2024-09-18T11:09:43.718" v="336" actId="1582"/>
          <ac:spMkLst>
            <pc:docMk/>
            <pc:sldMk cId="175193210" sldId="276"/>
            <ac:spMk id="23" creationId="{D37686B3-75EF-F5CD-4543-22CAC4277F5E}"/>
          </ac:spMkLst>
        </pc:spChg>
        <pc:picChg chg="add mod">
          <ac:chgData name="Sara Fiori" userId="8d5d1af3-5ce2-49fd-9c82-7afe86d89eed" providerId="ADAL" clId="{8F702AED-79F1-4392-9376-C41491CE7D46}" dt="2024-09-18T11:09:32.549" v="335" actId="1038"/>
          <ac:picMkLst>
            <pc:docMk/>
            <pc:sldMk cId="175193210" sldId="276"/>
            <ac:picMk id="8" creationId="{D4080A70-2132-3267-87F9-60EAA8B96CD0}"/>
          </ac:picMkLst>
        </pc:picChg>
        <pc:picChg chg="mod ord topLvl">
          <ac:chgData name="Sara Fiori" userId="8d5d1af3-5ce2-49fd-9c82-7afe86d89eed" providerId="ADAL" clId="{8F702AED-79F1-4392-9376-C41491CE7D46}" dt="2024-09-18T11:06:55.661" v="311" actId="1076"/>
          <ac:picMkLst>
            <pc:docMk/>
            <pc:sldMk cId="175193210" sldId="276"/>
            <ac:picMk id="15" creationId="{0CB984E6-33BC-F9E0-822F-EE6573B40A2A}"/>
          </ac:picMkLst>
        </pc:picChg>
        <pc:picChg chg="add mod">
          <ac:chgData name="Sara Fiori" userId="8d5d1af3-5ce2-49fd-9c82-7afe86d89eed" providerId="ADAL" clId="{8F702AED-79F1-4392-9376-C41491CE7D46}" dt="2024-09-18T11:04:41.292" v="264" actId="14100"/>
          <ac:picMkLst>
            <pc:docMk/>
            <pc:sldMk cId="175193210" sldId="276"/>
            <ac:picMk id="16" creationId="{DBD85A2C-8351-E807-76BC-C8825F44E73A}"/>
          </ac:picMkLst>
        </pc:picChg>
        <pc:cxnChg chg="add mod">
          <ac:chgData name="Sara Fiori" userId="8d5d1af3-5ce2-49fd-9c82-7afe86d89eed" providerId="ADAL" clId="{8F702AED-79F1-4392-9376-C41491CE7D46}" dt="2024-09-18T11:09:43.718" v="336" actId="1582"/>
          <ac:cxnSpMkLst>
            <pc:docMk/>
            <pc:sldMk cId="175193210" sldId="276"/>
            <ac:cxnSpMk id="21" creationId="{E4B29AD5-20D6-035F-1D2A-F72DF8D4D9CC}"/>
          </ac:cxnSpMkLst>
        </pc:cxnChg>
      </pc:sldChg>
      <pc:sldChg chg="add mod modShow">
        <pc:chgData name="Sara Fiori" userId="8d5d1af3-5ce2-49fd-9c82-7afe86d89eed" providerId="ADAL" clId="{8F702AED-79F1-4392-9376-C41491CE7D46}" dt="2024-09-18T11:10:16.459" v="350" actId="729"/>
        <pc:sldMkLst>
          <pc:docMk/>
          <pc:sldMk cId="1350646835" sldId="277"/>
        </pc:sldMkLst>
      </pc:sldChg>
      <pc:sldChg chg="addSp delSp modSp add mod ord">
        <pc:chgData name="Sara Fiori" userId="8d5d1af3-5ce2-49fd-9c82-7afe86d89eed" providerId="ADAL" clId="{8F702AED-79F1-4392-9376-C41491CE7D46}" dt="2024-09-18T11:24:56.470" v="1029" actId="196"/>
        <pc:sldMkLst>
          <pc:docMk/>
          <pc:sldMk cId="124426313" sldId="278"/>
        </pc:sldMkLst>
        <pc:spChg chg="mod">
          <ac:chgData name="Sara Fiori" userId="8d5d1af3-5ce2-49fd-9c82-7afe86d89eed" providerId="ADAL" clId="{8F702AED-79F1-4392-9376-C41491CE7D46}" dt="2024-09-18T11:24:24.206" v="1024" actId="1076"/>
          <ac:spMkLst>
            <pc:docMk/>
            <pc:sldMk cId="124426313" sldId="278"/>
            <ac:spMk id="2" creationId="{78CAF213-9980-3372-6EE2-C9AB36FD04DE}"/>
          </ac:spMkLst>
        </pc:spChg>
        <pc:spChg chg="mod">
          <ac:chgData name="Sara Fiori" userId="8d5d1af3-5ce2-49fd-9c82-7afe86d89eed" providerId="ADAL" clId="{8F702AED-79F1-4392-9376-C41491CE7D46}" dt="2024-09-18T10:28:59.510" v="178" actId="207"/>
          <ac:spMkLst>
            <pc:docMk/>
            <pc:sldMk cId="124426313" sldId="278"/>
            <ac:spMk id="6" creationId="{58D6F7B8-5AEA-8F1B-3CB7-D4EE55A45B3E}"/>
          </ac:spMkLst>
        </pc:spChg>
        <pc:spChg chg="add mod">
          <ac:chgData name="Sara Fiori" userId="8d5d1af3-5ce2-49fd-9c82-7afe86d89eed" providerId="ADAL" clId="{8F702AED-79F1-4392-9376-C41491CE7D46}" dt="2024-09-18T11:15:44.587" v="905" actId="1036"/>
          <ac:spMkLst>
            <pc:docMk/>
            <pc:sldMk cId="124426313" sldId="278"/>
            <ac:spMk id="22" creationId="{A40CD514-0C81-FF44-8CA7-A2D5F6B4B066}"/>
          </ac:spMkLst>
        </pc:spChg>
        <pc:spChg chg="add mod">
          <ac:chgData name="Sara Fiori" userId="8d5d1af3-5ce2-49fd-9c82-7afe86d89eed" providerId="ADAL" clId="{8F702AED-79F1-4392-9376-C41491CE7D46}" dt="2024-09-18T11:15:49.952" v="908" actId="1076"/>
          <ac:spMkLst>
            <pc:docMk/>
            <pc:sldMk cId="124426313" sldId="278"/>
            <ac:spMk id="24" creationId="{74D59460-8BFC-1B98-0F42-105E7A0B10C5}"/>
          </ac:spMkLst>
        </pc:spChg>
        <pc:picChg chg="add mod">
          <ac:chgData name="Sara Fiori" userId="8d5d1af3-5ce2-49fd-9c82-7afe86d89eed" providerId="ADAL" clId="{8F702AED-79F1-4392-9376-C41491CE7D46}" dt="2024-09-18T11:15:44.587" v="905" actId="1036"/>
          <ac:picMkLst>
            <pc:docMk/>
            <pc:sldMk cId="124426313" sldId="278"/>
            <ac:picMk id="14" creationId="{D4C9F5EA-6D9C-0A4A-106E-836EA9C184B2}"/>
          </ac:picMkLst>
        </pc:picChg>
        <pc:picChg chg="add mod ord">
          <ac:chgData name="Sara Fiori" userId="8d5d1af3-5ce2-49fd-9c82-7afe86d89eed" providerId="ADAL" clId="{8F702AED-79F1-4392-9376-C41491CE7D46}" dt="2024-09-18T10:26:10.306" v="165" actId="167"/>
          <ac:picMkLst>
            <pc:docMk/>
            <pc:sldMk cId="124426313" sldId="278"/>
            <ac:picMk id="18" creationId="{E4EA0390-00E8-530E-D54D-1375325CFD6F}"/>
          </ac:picMkLst>
        </pc:picChg>
        <pc:picChg chg="add mod">
          <ac:chgData name="Sara Fiori" userId="8d5d1af3-5ce2-49fd-9c82-7afe86d89eed" providerId="ADAL" clId="{8F702AED-79F1-4392-9376-C41491CE7D46}" dt="2024-09-18T11:21:00.023" v="928" actId="1076"/>
          <ac:picMkLst>
            <pc:docMk/>
            <pc:sldMk cId="124426313" sldId="278"/>
            <ac:picMk id="25" creationId="{E943FF13-D756-87AD-FB0A-A00B19F25B56}"/>
          </ac:picMkLst>
        </pc:picChg>
      </pc:sldChg>
    </pc:docChg>
  </pc:docChgLst>
  <pc:docChgLst>
    <pc:chgData name="Glenn Strong" userId="513266d9-1981-46d5-98ec-edad0672ac4d" providerId="ADAL" clId="{BD25D7BF-A35D-D844-9AD4-22C6F1EFE152}"/>
    <pc:docChg chg="modSld">
      <pc:chgData name="Glenn Strong" userId="513266d9-1981-46d5-98ec-edad0672ac4d" providerId="ADAL" clId="{BD25D7BF-A35D-D844-9AD4-22C6F1EFE152}" dt="2024-10-14T15:39:35.911" v="0" actId="13926"/>
      <pc:docMkLst>
        <pc:docMk/>
      </pc:docMkLst>
      <pc:sldChg chg="modSp mod">
        <pc:chgData name="Glenn Strong" userId="513266d9-1981-46d5-98ec-edad0672ac4d" providerId="ADAL" clId="{BD25D7BF-A35D-D844-9AD4-22C6F1EFE152}" dt="2024-10-14T15:39:35.911" v="0" actId="13926"/>
        <pc:sldMkLst>
          <pc:docMk/>
          <pc:sldMk cId="1591454381" sldId="272"/>
        </pc:sldMkLst>
        <pc:spChg chg="mod">
          <ac:chgData name="Glenn Strong" userId="513266d9-1981-46d5-98ec-edad0672ac4d" providerId="ADAL" clId="{BD25D7BF-A35D-D844-9AD4-22C6F1EFE152}" dt="2024-10-14T15:39:35.911" v="0" actId="13926"/>
          <ac:spMkLst>
            <pc:docMk/>
            <pc:sldMk cId="1591454381" sldId="272"/>
            <ac:spMk id="6" creationId="{0712F675-982B-6BCC-95CF-083EB451F734}"/>
          </ac:spMkLst>
        </pc:spChg>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modSp mod modNotesTx">
        <pc:chgData name="Glenn Strong" userId="513266d9-1981-46d5-98ec-edad0672ac4d" providerId="ADAL" clId="{7D114621-B6EE-734C-BF1F-2C4D4CCB012D}" dt="2023-06-23T12:13:43.724" v="3789" actId="1076"/>
        <pc:sldMkLst>
          <pc:docMk/>
          <pc:sldMk cId="4179846393" sldId="266"/>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Sara Fiori" userId="8d5d1af3-5ce2-49fd-9c82-7afe86d89eed" providerId="ADAL" clId="{70B690B4-4238-415A-8166-6B1BFF735F47}"/>
    <pc:docChg chg="undo custSel delSld modSld">
      <pc:chgData name="Sara Fiori" userId="8d5d1af3-5ce2-49fd-9c82-7afe86d89eed" providerId="ADAL" clId="{70B690B4-4238-415A-8166-6B1BFF735F47}" dt="2023-07-03T15:02:40.349" v="381" actId="14861"/>
      <pc:docMkLst>
        <pc:docMk/>
      </pc:docMkLst>
      <pc:sldChg chg="modSp mod">
        <pc:chgData name="Sara Fiori" userId="8d5d1af3-5ce2-49fd-9c82-7afe86d89eed" providerId="ADAL" clId="{70B690B4-4238-415A-8166-6B1BFF735F47}" dt="2023-06-29T15:51:07.660" v="351" actId="20577"/>
        <pc:sldMkLst>
          <pc:docMk/>
          <pc:sldMk cId="3452831472" sldId="258"/>
        </pc:sldMkLst>
      </pc:sldChg>
      <pc:sldChg chg="addSp delSp modSp mod">
        <pc:chgData name="Sara Fiori" userId="8d5d1af3-5ce2-49fd-9c82-7afe86d89eed" providerId="ADAL" clId="{70B690B4-4238-415A-8166-6B1BFF735F47}" dt="2023-06-30T14:51:50.199" v="353" actId="1076"/>
        <pc:sldMkLst>
          <pc:docMk/>
          <pc:sldMk cId="2328375638" sldId="259"/>
        </pc:sldMkLst>
      </pc:sldChg>
      <pc:sldChg chg="addSp modSp mod">
        <pc:chgData name="Sara Fiori" userId="8d5d1af3-5ce2-49fd-9c82-7afe86d89eed" providerId="ADAL" clId="{70B690B4-4238-415A-8166-6B1BFF735F47}" dt="2023-07-03T14:36:04.808" v="362" actId="108"/>
        <pc:sldMkLst>
          <pc:docMk/>
          <pc:sldMk cId="1778438167" sldId="265"/>
        </pc:sldMkLst>
      </pc:sldChg>
      <pc:sldChg chg="modSp mod">
        <pc:chgData name="Sara Fiori" userId="8d5d1af3-5ce2-49fd-9c82-7afe86d89eed" providerId="ADAL" clId="{70B690B4-4238-415A-8166-6B1BFF735F47}" dt="2023-06-30T15:01:43.492" v="358" actId="14100"/>
        <pc:sldMkLst>
          <pc:docMk/>
          <pc:sldMk cId="2951462240" sldId="268"/>
        </pc:sldMkLst>
      </pc:sldChg>
      <pc:sldChg chg="del">
        <pc:chgData name="Sara Fiori" userId="8d5d1af3-5ce2-49fd-9c82-7afe86d89eed" providerId="ADAL" clId="{70B690B4-4238-415A-8166-6B1BFF735F47}" dt="2023-06-29T15:50:49.208" v="319" actId="47"/>
        <pc:sldMkLst>
          <pc:docMk/>
          <pc:sldMk cId="551474124" sldId="270"/>
        </pc:sldMkLst>
      </pc:sldChg>
      <pc:sldChg chg="addSp delSp modSp mod addCm">
        <pc:chgData name="Sara Fiori" userId="8d5d1af3-5ce2-49fd-9c82-7afe86d89eed" providerId="ADAL" clId="{70B690B4-4238-415A-8166-6B1BFF735F47}" dt="2023-07-03T15:02:40.349" v="381" actId="14861"/>
        <pc:sldMkLst>
          <pc:docMk/>
          <pc:sldMk cId="3715099680" sldId="271"/>
        </pc:sldMkLst>
      </pc:sldChg>
      <pc:sldChg chg="modSp mod addCm">
        <pc:chgData name="Sara Fiori" userId="8d5d1af3-5ce2-49fd-9c82-7afe86d89eed" providerId="ADAL" clId="{70B690B4-4238-415A-8166-6B1BFF735F47}" dt="2023-07-03T14:39:32.401" v="366"/>
        <pc:sldMkLst>
          <pc:docMk/>
          <pc:sldMk cId="2673204370" sldId="273"/>
        </pc:sldMkLst>
      </pc:sldChg>
    </pc:docChg>
  </pc:docChgLst>
  <pc:docChgLst>
    <pc:chgData name="Glenn Strong" userId="513266d9-1981-46d5-98ec-edad0672ac4d" providerId="ADAL" clId="{0A125D71-669A-7D4F-9A83-97FFB3BBFB1B}"/>
    <pc:docChg chg="custSel modSld">
      <pc:chgData name="Glenn Strong" userId="513266d9-1981-46d5-98ec-edad0672ac4d" providerId="ADAL" clId="{0A125D71-669A-7D4F-9A83-97FFB3BBFB1B}" dt="2024-09-29T17:26:29.598" v="772" actId="478"/>
      <pc:docMkLst>
        <pc:docMk/>
      </pc:docMkLst>
      <pc:sldChg chg="modSp mod">
        <pc:chgData name="Glenn Strong" userId="513266d9-1981-46d5-98ec-edad0672ac4d" providerId="ADAL" clId="{0A125D71-669A-7D4F-9A83-97FFB3BBFB1B}" dt="2024-09-29T17:25:13.153" v="719" actId="20577"/>
        <pc:sldMkLst>
          <pc:docMk/>
          <pc:sldMk cId="1778438167" sldId="265"/>
        </pc:sldMkLst>
        <pc:spChg chg="mod">
          <ac:chgData name="Glenn Strong" userId="513266d9-1981-46d5-98ec-edad0672ac4d" providerId="ADAL" clId="{0A125D71-669A-7D4F-9A83-97FFB3BBFB1B}" dt="2024-09-29T17:24:40.945" v="687" actId="20577"/>
          <ac:spMkLst>
            <pc:docMk/>
            <pc:sldMk cId="1778438167" sldId="265"/>
            <ac:spMk id="3" creationId="{A4A32685-6CD4-58D2-C3C9-48C3179D74C4}"/>
          </ac:spMkLst>
        </pc:spChg>
        <pc:spChg chg="mod">
          <ac:chgData name="Glenn Strong" userId="513266d9-1981-46d5-98ec-edad0672ac4d" providerId="ADAL" clId="{0A125D71-669A-7D4F-9A83-97FFB3BBFB1B}" dt="2024-09-29T17:25:13.153" v="719" actId="20577"/>
          <ac:spMkLst>
            <pc:docMk/>
            <pc:sldMk cId="1778438167" sldId="265"/>
            <ac:spMk id="4" creationId="{324489CB-FA16-84C7-4E79-5890E9C939CD}"/>
          </ac:spMkLst>
        </pc:spChg>
      </pc:sldChg>
      <pc:sldChg chg="addSp delSp modSp mod">
        <pc:chgData name="Glenn Strong" userId="513266d9-1981-46d5-98ec-edad0672ac4d" providerId="ADAL" clId="{0A125D71-669A-7D4F-9A83-97FFB3BBFB1B}" dt="2024-09-29T17:26:05.914" v="721" actId="14100"/>
        <pc:sldMkLst>
          <pc:docMk/>
          <pc:sldMk cId="4179846393" sldId="266"/>
        </pc:sldMkLst>
        <pc:spChg chg="mod">
          <ac:chgData name="Glenn Strong" userId="513266d9-1981-46d5-98ec-edad0672ac4d" providerId="ADAL" clId="{0A125D71-669A-7D4F-9A83-97FFB3BBFB1B}" dt="2024-09-29T17:26:05.914" v="721" actId="14100"/>
          <ac:spMkLst>
            <pc:docMk/>
            <pc:sldMk cId="4179846393" sldId="266"/>
            <ac:spMk id="10" creationId="{0798701A-909D-831C-C2A4-F2ADC1D8A957}"/>
          </ac:spMkLst>
        </pc:spChg>
      </pc:sldChg>
      <pc:sldChg chg="modSp mod">
        <pc:chgData name="Glenn Strong" userId="513266d9-1981-46d5-98ec-edad0672ac4d" providerId="ADAL" clId="{0A125D71-669A-7D4F-9A83-97FFB3BBFB1B}" dt="2024-09-29T17:24:20.919" v="683" actId="20577"/>
        <pc:sldMkLst>
          <pc:docMk/>
          <pc:sldMk cId="2951462240" sldId="268"/>
        </pc:sldMkLst>
        <pc:spChg chg="mod">
          <ac:chgData name="Glenn Strong" userId="513266d9-1981-46d5-98ec-edad0672ac4d" providerId="ADAL" clId="{0A125D71-669A-7D4F-9A83-97FFB3BBFB1B}" dt="2024-09-29T17:24:20.919" v="683" actId="20577"/>
          <ac:spMkLst>
            <pc:docMk/>
            <pc:sldMk cId="2951462240" sldId="268"/>
            <ac:spMk id="4" creationId="{324489CB-FA16-84C7-4E79-5890E9C939CD}"/>
          </ac:spMkLst>
        </pc:spChg>
        <pc:spChg chg="mod">
          <ac:chgData name="Glenn Strong" userId="513266d9-1981-46d5-98ec-edad0672ac4d" providerId="ADAL" clId="{0A125D71-669A-7D4F-9A83-97FFB3BBFB1B}" dt="2024-09-29T17:23:49.386" v="514" actId="20577"/>
          <ac:spMkLst>
            <pc:docMk/>
            <pc:sldMk cId="2951462240" sldId="268"/>
            <ac:spMk id="6" creationId="{74090989-CB43-F09A-17EB-37B8F3FCA46E}"/>
          </ac:spMkLst>
        </pc:spChg>
      </pc:sldChg>
      <pc:sldChg chg="modSp mod">
        <pc:chgData name="Glenn Strong" userId="513266d9-1981-46d5-98ec-edad0672ac4d" providerId="ADAL" clId="{0A125D71-669A-7D4F-9A83-97FFB3BBFB1B}" dt="2024-09-29T17:18:36.373" v="40" actId="20577"/>
        <pc:sldMkLst>
          <pc:docMk/>
          <pc:sldMk cId="1591454381" sldId="272"/>
        </pc:sldMkLst>
        <pc:spChg chg="mod">
          <ac:chgData name="Glenn Strong" userId="513266d9-1981-46d5-98ec-edad0672ac4d" providerId="ADAL" clId="{0A125D71-669A-7D4F-9A83-97FFB3BBFB1B}" dt="2024-09-29T17:18:36.373" v="40" actId="20577"/>
          <ac:spMkLst>
            <pc:docMk/>
            <pc:sldMk cId="1591454381" sldId="272"/>
            <ac:spMk id="6" creationId="{0712F675-982B-6BCC-95CF-083EB451F734}"/>
          </ac:spMkLst>
        </pc:spChg>
      </pc:sldChg>
      <pc:sldChg chg="mod modShow">
        <pc:chgData name="Glenn Strong" userId="513266d9-1981-46d5-98ec-edad0672ac4d" providerId="ADAL" clId="{0A125D71-669A-7D4F-9A83-97FFB3BBFB1B}" dt="2024-09-29T17:22:49.888" v="433" actId="729"/>
        <pc:sldMkLst>
          <pc:docMk/>
          <pc:sldMk cId="2673204370" sldId="273"/>
        </pc:sldMkLst>
      </pc:sldChg>
      <pc:sldChg chg="modSp mod">
        <pc:chgData name="Glenn Strong" userId="513266d9-1981-46d5-98ec-edad0672ac4d" providerId="ADAL" clId="{0A125D71-669A-7D4F-9A83-97FFB3BBFB1B}" dt="2024-09-29T17:16:38.831" v="36" actId="27636"/>
        <pc:sldMkLst>
          <pc:docMk/>
          <pc:sldMk cId="175193210" sldId="276"/>
        </pc:sldMkLst>
        <pc:spChg chg="mod">
          <ac:chgData name="Glenn Strong" userId="513266d9-1981-46d5-98ec-edad0672ac4d" providerId="ADAL" clId="{0A125D71-669A-7D4F-9A83-97FFB3BBFB1B}" dt="2024-09-29T17:16:38.831" v="36" actId="27636"/>
          <ac:spMkLst>
            <pc:docMk/>
            <pc:sldMk cId="175193210" sldId="276"/>
            <ac:spMk id="3" creationId="{696730B6-C876-5618-E095-B147B5D053B2}"/>
          </ac:spMkLst>
        </pc:spChg>
      </pc:sldChg>
      <pc:sldChg chg="delSp modSp mod">
        <pc:chgData name="Glenn Strong" userId="513266d9-1981-46d5-98ec-edad0672ac4d" providerId="ADAL" clId="{0A125D71-669A-7D4F-9A83-97FFB3BBFB1B}" dt="2024-09-29T17:26:29.598" v="772" actId="478"/>
        <pc:sldMkLst>
          <pc:docMk/>
          <pc:sldMk cId="124426313" sldId="278"/>
        </pc:sldMkLst>
        <pc:spChg chg="mod">
          <ac:chgData name="Glenn Strong" userId="513266d9-1981-46d5-98ec-edad0672ac4d" providerId="ADAL" clId="{0A125D71-669A-7D4F-9A83-97FFB3BBFB1B}" dt="2024-09-29T17:26:20.896" v="770" actId="20577"/>
          <ac:spMkLst>
            <pc:docMk/>
            <pc:sldMk cId="124426313" sldId="278"/>
            <ac:spMk id="7" creationId="{FB75EE5F-262B-70A0-314B-C2041F067ED4}"/>
          </ac:spMkLst>
        </pc:spChg>
      </pc:sldChg>
    </pc:docChg>
  </pc:docChgLst>
  <pc:docChgLst>
    <pc:chgData name="Ben North" userId="S::northb@tcd.ie::9500ebd4-dac3-4eeb-a9d4-f06b7d1c839c" providerId="AD" clId="Web-{8A839CD0-9251-EC9D-A85A-BE5E3FD13784}"/>
    <pc:docChg chg="modSld">
      <pc:chgData name="Ben North" userId="S::northb@tcd.ie::9500ebd4-dac3-4eeb-a9d4-f06b7d1c839c" providerId="AD" clId="Web-{8A839CD0-9251-EC9D-A85A-BE5E3FD13784}" dt="2024-11-25T09:38:33.303" v="7" actId="20577"/>
      <pc:docMkLst>
        <pc:docMk/>
      </pc:docMkLst>
      <pc:sldChg chg="modSp">
        <pc:chgData name="Ben North" userId="S::northb@tcd.ie::9500ebd4-dac3-4eeb-a9d4-f06b7d1c839c" providerId="AD" clId="Web-{8A839CD0-9251-EC9D-A85A-BE5E3FD13784}" dt="2024-11-25T09:38:33.303" v="7" actId="20577"/>
        <pc:sldMkLst>
          <pc:docMk/>
          <pc:sldMk cId="1778438167" sldId="265"/>
        </pc:sldMkLst>
        <pc:spChg chg="mod">
          <ac:chgData name="Ben North" userId="S::northb@tcd.ie::9500ebd4-dac3-4eeb-a9d4-f06b7d1c839c" providerId="AD" clId="Web-{8A839CD0-9251-EC9D-A85A-BE5E3FD13784}" dt="2024-11-25T09:38:33.303" v="7" actId="20577"/>
          <ac:spMkLst>
            <pc:docMk/>
            <pc:sldMk cId="1778438167" sldId="265"/>
            <ac:spMk id="4" creationId="{324489CB-FA16-84C7-4E79-5890E9C939CD}"/>
          </ac:spMkLst>
        </pc:spChg>
      </pc:sldChg>
    </pc:docChg>
  </pc:docChgLst>
  <pc:docChgLst>
    <pc:chgData name="Augustina Vornehm" userId="S::avornehm@tcd.ie::6e65cf1f-1b4a-499e-8ac9-dd515b1dea66" providerId="AD" clId="Web-{B2BB9D28-4A66-F191-5B98-6A56050AE486}"/>
    <pc:docChg chg="mod modSld">
      <pc:chgData name="Augustina Vornehm" userId="S::avornehm@tcd.ie::6e65cf1f-1b4a-499e-8ac9-dd515b1dea66" providerId="AD" clId="Web-{B2BB9D28-4A66-F191-5B98-6A56050AE486}" dt="2024-10-09T15:23:43.373" v="17" actId="20577"/>
      <pc:docMkLst>
        <pc:docMk/>
      </pc:docMkLst>
      <pc:sldChg chg="modSp">
        <pc:chgData name="Augustina Vornehm" userId="S::avornehm@tcd.ie::6e65cf1f-1b4a-499e-8ac9-dd515b1dea66" providerId="AD" clId="Web-{B2BB9D28-4A66-F191-5B98-6A56050AE486}" dt="2024-10-09T15:23:43.373" v="17" actId="20577"/>
        <pc:sldMkLst>
          <pc:docMk/>
          <pc:sldMk cId="1778438167" sldId="265"/>
        </pc:sldMkLst>
        <pc:spChg chg="mod">
          <ac:chgData name="Augustina Vornehm" userId="S::avornehm@tcd.ie::6e65cf1f-1b4a-499e-8ac9-dd515b1dea66" providerId="AD" clId="Web-{B2BB9D28-4A66-F191-5B98-6A56050AE486}" dt="2024-10-09T15:23:43.373" v="17" actId="20577"/>
          <ac:spMkLst>
            <pc:docMk/>
            <pc:sldMk cId="1778438167" sldId="265"/>
            <ac:spMk id="4" creationId="{324489CB-FA16-84C7-4E79-5890E9C939CD}"/>
          </ac:spMkLst>
        </pc:spChg>
      </pc:sldChg>
      <pc:sldChg chg="modSp">
        <pc:chgData name="Augustina Vornehm" userId="S::avornehm@tcd.ie::6e65cf1f-1b4a-499e-8ac9-dd515b1dea66" providerId="AD" clId="Web-{B2BB9D28-4A66-F191-5B98-6A56050AE486}" dt="2024-10-09T11:17:37.286" v="13" actId="20577"/>
        <pc:sldMkLst>
          <pc:docMk/>
          <pc:sldMk cId="1591454381" sldId="272"/>
        </pc:sldMkLst>
        <pc:spChg chg="mod">
          <ac:chgData name="Augustina Vornehm" userId="S::avornehm@tcd.ie::6e65cf1f-1b4a-499e-8ac9-dd515b1dea66" providerId="AD" clId="Web-{B2BB9D28-4A66-F191-5B98-6A56050AE486}" dt="2024-10-09T11:17:37.286" v="13" actId="20577"/>
          <ac:spMkLst>
            <pc:docMk/>
            <pc:sldMk cId="1591454381" sldId="272"/>
            <ac:spMk id="7" creationId="{FB75EE5F-262B-70A0-314B-C2041F067ED4}"/>
          </ac:spMkLst>
        </pc:spChg>
      </pc:sldChg>
      <pc:sldChg chg="modSp">
        <pc:chgData name="Augustina Vornehm" userId="S::avornehm@tcd.ie::6e65cf1f-1b4a-499e-8ac9-dd515b1dea66" providerId="AD" clId="Web-{B2BB9D28-4A66-F191-5B98-6A56050AE486}" dt="2024-10-09T14:46:10.739" v="15" actId="1076"/>
        <pc:sldMkLst>
          <pc:docMk/>
          <pc:sldMk cId="124426313" sldId="278"/>
        </pc:sldMkLst>
        <pc:spChg chg="mod">
          <ac:chgData name="Augustina Vornehm" userId="S::avornehm@tcd.ie::6e65cf1f-1b4a-499e-8ac9-dd515b1dea66" providerId="AD" clId="Web-{B2BB9D28-4A66-F191-5B98-6A56050AE486}" dt="2024-10-09T14:46:10.739" v="15" actId="1076"/>
          <ac:spMkLst>
            <pc:docMk/>
            <pc:sldMk cId="124426313" sldId="278"/>
            <ac:spMk id="2" creationId="{78CAF213-9980-3372-6EE2-C9AB36FD04DE}"/>
          </ac:spMkLst>
        </pc:spChg>
        <pc:spChg chg="mod">
          <ac:chgData name="Augustina Vornehm" userId="S::avornehm@tcd.ie::6e65cf1f-1b4a-499e-8ac9-dd515b1dea66" providerId="AD" clId="Web-{B2BB9D28-4A66-F191-5B98-6A56050AE486}" dt="2024-10-09T11:13:32.794" v="1" actId="1076"/>
          <ac:spMkLst>
            <pc:docMk/>
            <pc:sldMk cId="124426313" sldId="278"/>
            <ac:spMk id="8" creationId="{0999D066-ACCD-E003-C3BB-10E15E63F212}"/>
          </ac:spMkLst>
        </pc:spChg>
      </pc:sldChg>
    </pc:docChg>
  </pc:docChgLst>
  <pc:docChgLst>
    <pc:chgData name="Sara Fiori" userId="8d5d1af3-5ce2-49fd-9c82-7afe86d89eed" providerId="ADAL" clId="{1E810419-9752-42E8-9ADC-C264AEF35E9A}"/>
    <pc:docChg chg="">
      <pc:chgData name="Sara Fiori" userId="8d5d1af3-5ce2-49fd-9c82-7afe86d89eed" providerId="ADAL" clId="{1E810419-9752-42E8-9ADC-C264AEF35E9A}" dt="2023-09-20T12:18:18.571" v="13"/>
      <pc:docMkLst>
        <pc:docMk/>
      </pc:docMkLst>
      <pc:sldChg chg="delCm">
        <pc:chgData name="Sara Fiori" userId="8d5d1af3-5ce2-49fd-9c82-7afe86d89eed" providerId="ADAL" clId="{1E810419-9752-42E8-9ADC-C264AEF35E9A}" dt="2023-09-20T12:18:10.679" v="9"/>
        <pc:sldMkLst>
          <pc:docMk/>
          <pc:sldMk cId="1778438167" sldId="265"/>
        </pc:sldMkLst>
      </pc:sldChg>
      <pc:sldChg chg="delCm">
        <pc:chgData name="Sara Fiori" userId="8d5d1af3-5ce2-49fd-9c82-7afe86d89eed" providerId="ADAL" clId="{1E810419-9752-42E8-9ADC-C264AEF35E9A}" dt="2023-09-20T12:17:57.622" v="2"/>
        <pc:sldMkLst>
          <pc:docMk/>
          <pc:sldMk cId="4179846393" sldId="266"/>
        </pc:sldMkLst>
      </pc:sldChg>
      <pc:sldChg chg="delCm">
        <pc:chgData name="Sara Fiori" userId="8d5d1af3-5ce2-49fd-9c82-7afe86d89eed" providerId="ADAL" clId="{1E810419-9752-42E8-9ADC-C264AEF35E9A}" dt="2023-09-20T12:18:18.571" v="13"/>
        <pc:sldMkLst>
          <pc:docMk/>
          <pc:sldMk cId="2951462240" sldId="268"/>
        </pc:sldMkLst>
      </pc:sldChg>
      <pc:sldChg chg="delCm">
        <pc:chgData name="Sara Fiori" userId="8d5d1af3-5ce2-49fd-9c82-7afe86d89eed" providerId="ADAL" clId="{1E810419-9752-42E8-9ADC-C264AEF35E9A}" dt="2023-09-20T12:18:07.190" v="6"/>
        <pc:sldMkLst>
          <pc:docMk/>
          <pc:sldMk cId="1591454381" sldId="272"/>
        </pc:sldMkLst>
      </pc:sldChg>
      <pc:sldChg chg="delCm">
        <pc:chgData name="Sara Fiori" userId="8d5d1af3-5ce2-49fd-9c82-7afe86d89eed" providerId="ADAL" clId="{1E810419-9752-42E8-9ADC-C264AEF35E9A}" dt="2023-09-20T12:18:13.629" v="10"/>
        <pc:sldMkLst>
          <pc:docMk/>
          <pc:sldMk cId="2673204370" sldId="273"/>
        </pc:sldMkLst>
      </pc:sldChg>
      <pc:sldChg chg="delCm">
        <pc:chgData name="Sara Fiori" userId="8d5d1af3-5ce2-49fd-9c82-7afe86d89eed" providerId="ADAL" clId="{1E810419-9752-42E8-9ADC-C264AEF35E9A}" dt="2023-09-20T12:18:04.408" v="5"/>
        <pc:sldMkLst>
          <pc:docMk/>
          <pc:sldMk cId="324338486" sldId="275"/>
        </pc:sldMkLst>
      </pc:sldChg>
    </pc:docChg>
  </pc:docChgLst>
  <pc:docChgLst>
    <pc:chgData name="Sara Fiori" userId="8d5d1af3-5ce2-49fd-9c82-7afe86d89eed" providerId="ADAL" clId="{9613E9A7-61EA-441C-98D9-9D47AA84E22A}"/>
    <pc:docChg chg="undo redo custSel addSld delSld modSld sldOrd modMainMaster">
      <pc:chgData name="Sara Fiori" userId="8d5d1af3-5ce2-49fd-9c82-7afe86d89eed" providerId="ADAL" clId="{9613E9A7-61EA-441C-98D9-9D47AA84E22A}" dt="2023-09-19T16:17:12.192" v="5134" actId="1076"/>
      <pc:docMkLst>
        <pc:docMk/>
      </pc:docMkLst>
      <pc:sldChg chg="addSp delSp modSp mod modTransition">
        <pc:chgData name="Sara Fiori" userId="8d5d1af3-5ce2-49fd-9c82-7afe86d89eed" providerId="ADAL" clId="{9613E9A7-61EA-441C-98D9-9D47AA84E22A}" dt="2023-09-18T17:01:15.072" v="5104"/>
        <pc:sldMkLst>
          <pc:docMk/>
          <pc:sldMk cId="2874814801" sldId="257"/>
        </pc:sldMkLst>
      </pc:sldChg>
      <pc:sldChg chg="addSp delSp modSp mod modTransition modAnim modNotesTx">
        <pc:chgData name="Sara Fiori" userId="8d5d1af3-5ce2-49fd-9c82-7afe86d89eed" providerId="ADAL" clId="{9613E9A7-61EA-441C-98D9-9D47AA84E22A}" dt="2023-09-18T17:01:15.072" v="5104"/>
        <pc:sldMkLst>
          <pc:docMk/>
          <pc:sldMk cId="3452831472" sldId="258"/>
        </pc:sldMkLst>
      </pc:sldChg>
      <pc:sldChg chg="addSp delSp modSp mod modTransition modAnim addCm delCm modNotesTx">
        <pc:chgData name="Sara Fiori" userId="8d5d1af3-5ce2-49fd-9c82-7afe86d89eed" providerId="ADAL" clId="{9613E9A7-61EA-441C-98D9-9D47AA84E22A}" dt="2023-09-18T17:01:15.072" v="5104"/>
        <pc:sldMkLst>
          <pc:docMk/>
          <pc:sldMk cId="2328375638" sldId="259"/>
        </pc:sldMkLst>
      </pc:sldChg>
      <pc:sldChg chg="addSp delSp modSp mod modTransition modAnim addCm delCm modCm">
        <pc:chgData name="Sara Fiori" userId="8d5d1af3-5ce2-49fd-9c82-7afe86d89eed" providerId="ADAL" clId="{9613E9A7-61EA-441C-98D9-9D47AA84E22A}" dt="2023-09-19T16:17:02.068" v="5131" actId="1076"/>
        <pc:sldMkLst>
          <pc:docMk/>
          <pc:sldMk cId="1778438167" sldId="265"/>
        </pc:sldMkLst>
      </pc:sldChg>
      <pc:sldChg chg="addSp delSp modSp mod modTransition modAnim addCm delCm modCm modNotesTx">
        <pc:chgData name="Sara Fiori" userId="8d5d1af3-5ce2-49fd-9c82-7afe86d89eed" providerId="ADAL" clId="{9613E9A7-61EA-441C-98D9-9D47AA84E22A}" dt="2023-09-18T17:01:15.072" v="5104"/>
        <pc:sldMkLst>
          <pc:docMk/>
          <pc:sldMk cId="4179846393" sldId="266"/>
        </pc:sldMkLst>
      </pc:sldChg>
      <pc:sldChg chg="addSp modSp del mod addCm delCm">
        <pc:chgData name="Sara Fiori" userId="8d5d1af3-5ce2-49fd-9c82-7afe86d89eed" providerId="ADAL" clId="{9613E9A7-61EA-441C-98D9-9D47AA84E22A}" dt="2023-07-26T16:12:51.623" v="1998" actId="47"/>
        <pc:sldMkLst>
          <pc:docMk/>
          <pc:sldMk cId="2559083335" sldId="267"/>
        </pc:sldMkLst>
      </pc:sldChg>
      <pc:sldChg chg="addSp delSp modSp mod modTransition modCm">
        <pc:chgData name="Sara Fiori" userId="8d5d1af3-5ce2-49fd-9c82-7afe86d89eed" providerId="ADAL" clId="{9613E9A7-61EA-441C-98D9-9D47AA84E22A}" dt="2023-09-18T17:01:15.072" v="5104"/>
        <pc:sldMkLst>
          <pc:docMk/>
          <pc:sldMk cId="2951462240" sldId="268"/>
        </pc:sldMkLst>
      </pc:sldChg>
      <pc:sldChg chg="modSp del mod">
        <pc:chgData name="Sara Fiori" userId="8d5d1af3-5ce2-49fd-9c82-7afe86d89eed" providerId="ADAL" clId="{9613E9A7-61EA-441C-98D9-9D47AA84E22A}" dt="2023-07-14T14:45:23.353" v="1563" actId="47"/>
        <pc:sldMkLst>
          <pc:docMk/>
          <pc:sldMk cId="495961634" sldId="269"/>
        </pc:sldMkLst>
      </pc:sldChg>
      <pc:sldChg chg="addSp delSp modSp del mod ord addCm modCm modNotesTx">
        <pc:chgData name="Sara Fiori" userId="8d5d1af3-5ce2-49fd-9c82-7afe86d89eed" providerId="ADAL" clId="{9613E9A7-61EA-441C-98D9-9D47AA84E22A}" dt="2023-08-15T12:26:48.975" v="4023" actId="47"/>
        <pc:sldMkLst>
          <pc:docMk/>
          <pc:sldMk cId="3715099680" sldId="271"/>
        </pc:sldMkLst>
      </pc:sldChg>
      <pc:sldChg chg="addSp delSp modSp mod ord modTransition addCm delCm modCm">
        <pc:chgData name="Sara Fiori" userId="8d5d1af3-5ce2-49fd-9c82-7afe86d89eed" providerId="ADAL" clId="{9613E9A7-61EA-441C-98D9-9D47AA84E22A}" dt="2023-09-18T17:01:15.072" v="5104"/>
        <pc:sldMkLst>
          <pc:docMk/>
          <pc:sldMk cId="1591454381" sldId="272"/>
        </pc:sldMkLst>
      </pc:sldChg>
      <pc:sldChg chg="addSp delSp modSp mod modTransition addCm delCm modCm">
        <pc:chgData name="Sara Fiori" userId="8d5d1af3-5ce2-49fd-9c82-7afe86d89eed" providerId="ADAL" clId="{9613E9A7-61EA-441C-98D9-9D47AA84E22A}" dt="2023-09-19T16:17:12.192" v="5134" actId="1076"/>
        <pc:sldMkLst>
          <pc:docMk/>
          <pc:sldMk cId="2673204370" sldId="273"/>
        </pc:sldMkLst>
      </pc:sldChg>
      <pc:sldChg chg="addSp delSp modSp add mod ord modTransition">
        <pc:chgData name="Sara Fiori" userId="8d5d1af3-5ce2-49fd-9c82-7afe86d89eed" providerId="ADAL" clId="{9613E9A7-61EA-441C-98D9-9D47AA84E22A}" dt="2023-09-18T17:01:15.072" v="5104"/>
        <pc:sldMkLst>
          <pc:docMk/>
          <pc:sldMk cId="2442035731" sldId="274"/>
        </pc:sldMkLst>
      </pc:sldChg>
      <pc:sldChg chg="delSp modSp add del mod">
        <pc:chgData name="Sara Fiori" userId="8d5d1af3-5ce2-49fd-9c82-7afe86d89eed" providerId="ADAL" clId="{9613E9A7-61EA-441C-98D9-9D47AA84E22A}" dt="2023-07-12T14:17:24.418" v="661" actId="2696"/>
        <pc:sldMkLst>
          <pc:docMk/>
          <pc:sldMk cId="3575938844" sldId="274"/>
        </pc:sldMkLst>
      </pc:sldChg>
      <pc:sldChg chg="addSp delSp modSp add mod modTransition modCm">
        <pc:chgData name="Sara Fiori" userId="8d5d1af3-5ce2-49fd-9c82-7afe86d89eed" providerId="ADAL" clId="{9613E9A7-61EA-441C-98D9-9D47AA84E22A}" dt="2023-09-18T17:01:15.072" v="5104"/>
        <pc:sldMkLst>
          <pc:docMk/>
          <pc:sldMk cId="324338486" sldId="275"/>
        </pc:sldMkLst>
      </pc:sldChg>
      <pc:sldChg chg="add del">
        <pc:chgData name="Sara Fiori" userId="8d5d1af3-5ce2-49fd-9c82-7afe86d89eed" providerId="ADAL" clId="{9613E9A7-61EA-441C-98D9-9D47AA84E22A}" dt="2023-08-11T13:01:29.149" v="3469" actId="2890"/>
        <pc:sldMkLst>
          <pc:docMk/>
          <pc:sldMk cId="3459478584" sldId="275"/>
        </pc:sldMkLst>
      </pc:sldChg>
      <pc:sldMasterChg chg="modTransition modSldLayout">
        <pc:chgData name="Sara Fiori" userId="8d5d1af3-5ce2-49fd-9c82-7afe86d89eed" providerId="ADAL" clId="{9613E9A7-61EA-441C-98D9-9D47AA84E22A}" dt="2023-09-18T17:01:15.072" v="5104"/>
        <pc:sldMasterMkLst>
          <pc:docMk/>
          <pc:sldMasterMk cId="3355883472" sldId="2147483648"/>
        </pc:sldMasterMkLst>
        <pc:sldLayoutChg chg="modTransition">
          <pc:chgData name="Sara Fiori" userId="8d5d1af3-5ce2-49fd-9c82-7afe86d89eed" providerId="ADAL" clId="{9613E9A7-61EA-441C-98D9-9D47AA84E22A}" dt="2023-09-18T17:01:15.072" v="5104"/>
          <pc:sldLayoutMkLst>
            <pc:docMk/>
            <pc:sldMasterMk cId="3355883472" sldId="2147483648"/>
            <pc:sldLayoutMk cId="311143668" sldId="2147483649"/>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779107556" sldId="2147483650"/>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091572860" sldId="214748365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164552858" sldId="214748365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25690004" sldId="214748365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55100059" sldId="214748365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009656234" sldId="214748365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13696455" sldId="2147483656"/>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301004494" sldId="2147483657"/>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85699442" sldId="2147483658"/>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9613E9A7-61EA-441C-98D9-9D47AA84E22A}" dt="2023-09-18T17:01:15.072" v="5104"/>
          <pc:sldLayoutMkLst>
            <pc:docMk/>
            <pc:sldMasterMk cId="3355883472" sldId="2147483648"/>
            <pc:sldLayoutMk cId="2383360203" sldId="2147483660"/>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67897615" sldId="214748366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99655893" sldId="214748366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353784799" sldId="214748366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451276965" sldId="214748366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869888859" sldId="214748366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21214031" sldId="2147483666"/>
          </pc:sldLayoutMkLst>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120063489" sldId="2147483667"/>
          </pc:sldLayoutMkLst>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5260628B-A0E5-5AEA-9C1F-794FD7432797}"/>
    <pc:docChg chg="modSld">
      <pc:chgData name="Ben North" userId="S::northb@tcd.ie::9500ebd4-dac3-4eeb-a9d4-f06b7d1c839c" providerId="AD" clId="Web-{5260628B-A0E5-5AEA-9C1F-794FD7432797}" dt="2024-11-14T15:40:25.763" v="21" actId="20577"/>
      <pc:docMkLst>
        <pc:docMk/>
      </pc:docMkLst>
      <pc:sldChg chg="modSp">
        <pc:chgData name="Ben North" userId="S::northb@tcd.ie::9500ebd4-dac3-4eeb-a9d4-f06b7d1c839c" providerId="AD" clId="Web-{5260628B-A0E5-5AEA-9C1F-794FD7432797}" dt="2024-11-14T14:30:31.267" v="18" actId="20577"/>
        <pc:sldMkLst>
          <pc:docMk/>
          <pc:sldMk cId="2328375638" sldId="259"/>
        </pc:sldMkLst>
        <pc:spChg chg="mod">
          <ac:chgData name="Ben North" userId="S::northb@tcd.ie::9500ebd4-dac3-4eeb-a9d4-f06b7d1c839c" providerId="AD" clId="Web-{5260628B-A0E5-5AEA-9C1F-794FD7432797}" dt="2024-11-14T14:30:31.267" v="18" actId="20577"/>
          <ac:spMkLst>
            <pc:docMk/>
            <pc:sldMk cId="2328375638" sldId="259"/>
            <ac:spMk id="10" creationId="{E7DEE2C5-2B61-A78B-287F-0B4CDF3B876F}"/>
          </ac:spMkLst>
        </pc:spChg>
      </pc:sldChg>
      <pc:sldChg chg="modSp">
        <pc:chgData name="Ben North" userId="S::northb@tcd.ie::9500ebd4-dac3-4eeb-a9d4-f06b7d1c839c" providerId="AD" clId="Web-{5260628B-A0E5-5AEA-9C1F-794FD7432797}" dt="2024-11-14T15:40:25.763" v="21" actId="20577"/>
        <pc:sldMkLst>
          <pc:docMk/>
          <pc:sldMk cId="2951462240" sldId="268"/>
        </pc:sldMkLst>
        <pc:spChg chg="mod">
          <ac:chgData name="Ben North" userId="S::northb@tcd.ie::9500ebd4-dac3-4eeb-a9d4-f06b7d1c839c" providerId="AD" clId="Web-{5260628B-A0E5-5AEA-9C1F-794FD7432797}" dt="2024-11-14T15:40:25.763" v="21" actId="20577"/>
          <ac:spMkLst>
            <pc:docMk/>
            <pc:sldMk cId="2951462240" sldId="268"/>
            <ac:spMk id="4" creationId="{324489CB-FA16-84C7-4E79-5890E9C939CD}"/>
          </ac:spMkLst>
        </pc:spChg>
        <pc:spChg chg="mod">
          <ac:chgData name="Ben North" userId="S::northb@tcd.ie::9500ebd4-dac3-4eeb-a9d4-f06b7d1c839c" providerId="AD" clId="Web-{5260628B-A0E5-5AEA-9C1F-794FD7432797}" dt="2024-11-14T15:36:10.067" v="19" actId="20577"/>
          <ac:spMkLst>
            <pc:docMk/>
            <pc:sldMk cId="2951462240" sldId="268"/>
            <ac:spMk id="6" creationId="{74090989-CB43-F09A-17EB-37B8F3FCA46E}"/>
          </ac:spMkLst>
        </pc:spChg>
      </pc:sldChg>
      <pc:sldChg chg="modSp">
        <pc:chgData name="Ben North" userId="S::northb@tcd.ie::9500ebd4-dac3-4eeb-a9d4-f06b7d1c839c" providerId="AD" clId="Web-{5260628B-A0E5-5AEA-9C1F-794FD7432797}" dt="2024-11-14T14:28:00.999" v="0" actId="20577"/>
        <pc:sldMkLst>
          <pc:docMk/>
          <pc:sldMk cId="124426313" sldId="278"/>
        </pc:sldMkLst>
        <pc:spChg chg="mod">
          <ac:chgData name="Ben North" userId="S::northb@tcd.ie::9500ebd4-dac3-4eeb-a9d4-f06b7d1c839c" providerId="AD" clId="Web-{5260628B-A0E5-5AEA-9C1F-794FD7432797}" dt="2024-11-14T14:28:00.999" v="0" actId="20577"/>
          <ac:spMkLst>
            <pc:docMk/>
            <pc:sldMk cId="124426313" sldId="278"/>
            <ac:spMk id="2" creationId="{78CAF213-9980-3372-6EE2-C9AB36FD04DE}"/>
          </ac:spMkLst>
        </pc:spChg>
      </pc:sldChg>
    </pc:docChg>
  </pc:docChgLst>
  <pc:docChgLst>
    <pc:chgData name="Augustina Vornehm" userId="S::avornehm@tcd.ie::6e65cf1f-1b4a-499e-8ac9-dd515b1dea66" providerId="AD" clId="Web-{E063DE47-BFD5-4521-9002-40E9D9CA8E43}"/>
    <pc:docChg chg="modSld">
      <pc:chgData name="Augustina Vornehm" userId="S::avornehm@tcd.ie::6e65cf1f-1b4a-499e-8ac9-dd515b1dea66" providerId="AD" clId="Web-{E063DE47-BFD5-4521-9002-40E9D9CA8E43}" dt="2024-10-11T10:47:41.648" v="1"/>
      <pc:docMkLst>
        <pc:docMk/>
      </pc:docMkLst>
      <pc:sldChg chg="modSp">
        <pc:chgData name="Augustina Vornehm" userId="S::avornehm@tcd.ie::6e65cf1f-1b4a-499e-8ac9-dd515b1dea66" providerId="AD" clId="Web-{E063DE47-BFD5-4521-9002-40E9D9CA8E43}" dt="2024-10-11T10:47:41.648" v="1"/>
        <pc:sldMkLst>
          <pc:docMk/>
          <pc:sldMk cId="175193210" sldId="276"/>
        </pc:sldMkLst>
        <pc:spChg chg="mod">
          <ac:chgData name="Augustina Vornehm" userId="S::avornehm@tcd.ie::6e65cf1f-1b4a-499e-8ac9-dd515b1dea66" providerId="AD" clId="Web-{E063DE47-BFD5-4521-9002-40E9D9CA8E43}" dt="2024-10-11T10:47:41.648" v="1"/>
          <ac:spMkLst>
            <pc:docMk/>
            <pc:sldMk cId="175193210" sldId="276"/>
            <ac:spMk id="12" creationId="{035866F6-CAEF-6AF1-D65C-F3EBFDC02994}"/>
          </ac:spMkLst>
        </pc:spChg>
      </pc:sldChg>
    </pc:docChg>
  </pc:docChgLst>
  <pc:docChgLst>
    <pc:chgData name="Glenn Strong" userId="513266d9-1981-46d5-98ec-edad0672ac4d" providerId="ADAL" clId="{FAB006F7-A2D9-8A46-9B0A-EADFFF9429C0}"/>
    <pc:docChg chg="undo custSel modSld">
      <pc:chgData name="Glenn Strong" userId="513266d9-1981-46d5-98ec-edad0672ac4d" providerId="ADAL" clId="{FAB006F7-A2D9-8A46-9B0A-EADFFF9429C0}" dt="2023-08-10T16:59:28.479" v="6659"/>
      <pc:docMkLst>
        <pc:docMk/>
      </pc:docMkLst>
      <pc:sldChg chg="modNotesTx">
        <pc:chgData name="Glenn Strong" userId="513266d9-1981-46d5-98ec-edad0672ac4d" providerId="ADAL" clId="{FAB006F7-A2D9-8A46-9B0A-EADFFF9429C0}" dt="2023-08-10T16:18:29.879" v="160" actId="20577"/>
        <pc:sldMkLst>
          <pc:docMk/>
          <pc:sldMk cId="2874814801" sldId="257"/>
        </pc:sldMkLst>
      </pc:sldChg>
      <pc:sldChg chg="modSp modNotesTx">
        <pc:chgData name="Glenn Strong" userId="513266d9-1981-46d5-98ec-edad0672ac4d" providerId="ADAL" clId="{FAB006F7-A2D9-8A46-9B0A-EADFFF9429C0}" dt="2023-08-10T16:45:18.318" v="3913" actId="20577"/>
        <pc:sldMkLst>
          <pc:docMk/>
          <pc:sldMk cId="3452831472" sldId="258"/>
        </pc:sldMkLst>
      </pc:sldChg>
      <pc:sldChg chg="modNotesTx">
        <pc:chgData name="Glenn Strong" userId="513266d9-1981-46d5-98ec-edad0672ac4d" providerId="ADAL" clId="{FAB006F7-A2D9-8A46-9B0A-EADFFF9429C0}" dt="2023-08-10T16:52:50.110" v="5568" actId="20577"/>
        <pc:sldMkLst>
          <pc:docMk/>
          <pc:sldMk cId="2328375638" sldId="259"/>
        </pc:sldMkLst>
      </pc:sldChg>
      <pc:sldChg chg="modNotesTx">
        <pc:chgData name="Glenn Strong" userId="513266d9-1981-46d5-98ec-edad0672ac4d" providerId="ADAL" clId="{FAB006F7-A2D9-8A46-9B0A-EADFFF9429C0}" dt="2023-08-10T16:55:22.087" v="6065" actId="20577"/>
        <pc:sldMkLst>
          <pc:docMk/>
          <pc:sldMk cId="4179846393" sldId="266"/>
        </pc:sldMkLst>
      </pc:sldChg>
      <pc:sldChg chg="modSp mod addCm modCm">
        <pc:chgData name="Glenn Strong" userId="513266d9-1981-46d5-98ec-edad0672ac4d" providerId="ADAL" clId="{FAB006F7-A2D9-8A46-9B0A-EADFFF9429C0}" dt="2023-08-10T15:56:51.044" v="4"/>
        <pc:sldMkLst>
          <pc:docMk/>
          <pc:sldMk cId="2951462240" sldId="268"/>
        </pc:sldMkLst>
      </pc:sldChg>
      <pc:sldChg chg="modNotesTx">
        <pc:chgData name="Glenn Strong" userId="513266d9-1981-46d5-98ec-edad0672ac4d" providerId="ADAL" clId="{FAB006F7-A2D9-8A46-9B0A-EADFFF9429C0}" dt="2023-08-10T16:57:18.842" v="6658" actId="20577"/>
        <pc:sldMkLst>
          <pc:docMk/>
          <pc:sldMk cId="3715099680" sldId="271"/>
        </pc:sldMkLst>
      </pc:sldChg>
    </pc:docChg>
  </pc:docChgLst>
  <pc:docChgLst>
    <pc:chgData name="Glenn Strong" userId="513266d9-1981-46d5-98ec-edad0672ac4d" providerId="ADAL" clId="{57C31D33-2970-4344-9F8F-EBEAA1EF7D88}"/>
    <pc:docChg chg="undo custSel addSld delSld modSld">
      <pc:chgData name="Glenn Strong" userId="513266d9-1981-46d5-98ec-edad0672ac4d" providerId="ADAL" clId="{57C31D33-2970-4344-9F8F-EBEAA1EF7D88}" dt="2023-08-20T11:53:21.581" v="3686" actId="20577"/>
      <pc:docMkLst>
        <pc:docMk/>
      </pc:docMkLst>
      <pc:sldChg chg="modSp mod modNotesTx">
        <pc:chgData name="Glenn Strong" userId="513266d9-1981-46d5-98ec-edad0672ac4d" providerId="ADAL" clId="{57C31D33-2970-4344-9F8F-EBEAA1EF7D88}" dt="2023-08-11T15:50:54.411" v="3677" actId="20577"/>
        <pc:sldMkLst>
          <pc:docMk/>
          <pc:sldMk cId="3452831472" sldId="258"/>
        </pc:sldMkLst>
      </pc:sldChg>
      <pc:sldChg chg="modSp mod modCm modNotesTx">
        <pc:chgData name="Glenn Strong" userId="513266d9-1981-46d5-98ec-edad0672ac4d" providerId="ADAL" clId="{57C31D33-2970-4344-9F8F-EBEAA1EF7D88}" dt="2023-08-20T11:53:16.531" v="3683" actId="20577"/>
        <pc:sldMkLst>
          <pc:docMk/>
          <pc:sldMk cId="1778438167" sldId="265"/>
        </pc:sldMkLst>
      </pc:sldChg>
      <pc:sldChg chg="addCm modCm modNotesTx">
        <pc:chgData name="Glenn Strong" userId="513266d9-1981-46d5-98ec-edad0672ac4d" providerId="ADAL" clId="{57C31D33-2970-4344-9F8F-EBEAA1EF7D88}" dt="2023-08-11T14:07:29.208" v="628" actId="20577"/>
        <pc:sldMkLst>
          <pc:docMk/>
          <pc:sldMk cId="4179846393" sldId="266"/>
        </pc:sldMkLst>
      </pc:sldChg>
      <pc:sldChg chg="modSp mod addCm modCm modNotesTx">
        <pc:chgData name="Glenn Strong" userId="513266d9-1981-46d5-98ec-edad0672ac4d" providerId="ADAL" clId="{57C31D33-2970-4344-9F8F-EBEAA1EF7D88}" dt="2023-08-11T14:19:52.431" v="3494" actId="20577"/>
        <pc:sldMkLst>
          <pc:docMk/>
          <pc:sldMk cId="2951462240" sldId="268"/>
        </pc:sldMkLst>
      </pc:sldChg>
      <pc:sldChg chg="mod modShow addCm">
        <pc:chgData name="Glenn Strong" userId="513266d9-1981-46d5-98ec-edad0672ac4d" providerId="ADAL" clId="{57C31D33-2970-4344-9F8F-EBEAA1EF7D88}" dt="2023-08-11T13:15:19.212" v="624" actId="729"/>
        <pc:sldMkLst>
          <pc:docMk/>
          <pc:sldMk cId="3715099680" sldId="271"/>
        </pc:sldMkLst>
      </pc:sldChg>
      <pc:sldChg chg="modSp mod">
        <pc:chgData name="Glenn Strong" userId="513266d9-1981-46d5-98ec-edad0672ac4d" providerId="ADAL" clId="{57C31D33-2970-4344-9F8F-EBEAA1EF7D88}" dt="2023-08-20T11:53:12.620" v="3680" actId="20577"/>
        <pc:sldMkLst>
          <pc:docMk/>
          <pc:sldMk cId="1591454381" sldId="272"/>
        </pc:sldMkLst>
      </pc:sldChg>
      <pc:sldChg chg="addSp delSp modSp mod modNotesTx">
        <pc:chgData name="Glenn Strong" userId="513266d9-1981-46d5-98ec-edad0672ac4d" providerId="ADAL" clId="{57C31D33-2970-4344-9F8F-EBEAA1EF7D88}" dt="2023-08-20T11:53:21.581" v="3686" actId="20577"/>
        <pc:sldMkLst>
          <pc:docMk/>
          <pc:sldMk cId="2673204370" sldId="273"/>
        </pc:sldMkLst>
      </pc:sldChg>
      <pc:sldChg chg="modSp mod modNotesTx">
        <pc:chgData name="Glenn Strong" userId="513266d9-1981-46d5-98ec-edad0672ac4d" providerId="ADAL" clId="{57C31D33-2970-4344-9F8F-EBEAA1EF7D88}" dt="2023-08-11T14:17:18.471" v="2853" actId="20577"/>
        <pc:sldMkLst>
          <pc:docMk/>
          <pc:sldMk cId="2442035731" sldId="274"/>
        </pc:sldMkLst>
      </pc:sldChg>
      <pc:sldChg chg="modSp mod modCm modNotesTx">
        <pc:chgData name="Glenn Strong" userId="513266d9-1981-46d5-98ec-edad0672ac4d" providerId="ADAL" clId="{57C31D33-2970-4344-9F8F-EBEAA1EF7D88}" dt="2023-08-11T14:18:00.043" v="2855" actId="20577"/>
        <pc:sldMkLst>
          <pc:docMk/>
          <pc:sldMk cId="324338486" sldId="275"/>
        </pc:sldMkLst>
      </pc:sldChg>
      <pc:sldChg chg="new del">
        <pc:chgData name="Glenn Strong" userId="513266d9-1981-46d5-98ec-edad0672ac4d" providerId="ADAL" clId="{57C31D33-2970-4344-9F8F-EBEAA1EF7D88}" dt="2023-08-11T09:52:52.976" v="150" actId="680"/>
        <pc:sldMkLst>
          <pc:docMk/>
          <pc:sldMk cId="590969721" sldId="275"/>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ldChg>
    </pc:docChg>
  </pc:docChgLst>
  <pc:docChgLst>
    <pc:chgData name="Ben North" userId="S::northb@tcd.ie::9500ebd4-dac3-4eeb-a9d4-f06b7d1c839c" providerId="AD" clId="Web-{74B5A975-DCCD-50DD-53DE-0AFBC3163E18}"/>
    <pc:docChg chg="modSld">
      <pc:chgData name="Ben North" userId="S::northb@tcd.ie::9500ebd4-dac3-4eeb-a9d4-f06b7d1c839c" providerId="AD" clId="Web-{74B5A975-DCCD-50DD-53DE-0AFBC3163E18}" dt="2023-07-14T15:36:33.671" v="5" actId="20577"/>
      <pc:docMkLst>
        <pc:docMk/>
      </pc:docMkLst>
      <pc:sldChg chg="modSp">
        <pc:chgData name="Ben North" userId="S::northb@tcd.ie::9500ebd4-dac3-4eeb-a9d4-f06b7d1c839c" providerId="AD" clId="Web-{74B5A975-DCCD-50DD-53DE-0AFBC3163E18}" dt="2023-07-14T15:36:10.561" v="3" actId="20577"/>
        <pc:sldMkLst>
          <pc:docMk/>
          <pc:sldMk cId="3715099680" sldId="271"/>
        </pc:sldMkLst>
      </pc:sldChg>
      <pc:sldChg chg="modSp modCm">
        <pc:chgData name="Ben North" userId="S::northb@tcd.ie::9500ebd4-dac3-4eeb-a9d4-f06b7d1c839c" providerId="AD" clId="Web-{74B5A975-DCCD-50DD-53DE-0AFBC3163E18}" dt="2023-07-14T15:36:33.671" v="5" actId="20577"/>
        <pc:sldMkLst>
          <pc:docMk/>
          <pc:sldMk cId="2673204370" sldId="2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to our second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get started on making a little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96627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US" dirty="0"/>
              <a:t>Last time we saw the Sprites, and made them appear on the stage. Today we’ll build on this to make a game. I want to start by talking a bit more about the stage where our project appears when it’s running.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 want to customize the stage and make it look a bit different – to do that I’ll need to add some instructions to the project. Last time we created a sprite, which is something that appears on the stage, and we gave it a costume to wear. We can do something a bit like that for the stage if we add some commands to the project.</a:t>
            </a:r>
          </a:p>
          <a:p>
            <a:endParaRPr lang="en-US" dirty="0"/>
          </a:p>
          <a:p>
            <a:r>
              <a:rPr lang="en-US" b="1" dirty="0"/>
              <a:t>[advance to next transition]</a:t>
            </a:r>
          </a:p>
          <a:p>
            <a:endParaRPr lang="en-US" b="0" dirty="0"/>
          </a:p>
          <a:p>
            <a:r>
              <a:rPr lang="en-US" b="0" dirty="0"/>
              <a:t>There is only one stage in a </a:t>
            </a:r>
            <a:r>
              <a:rPr lang="en-US" b="0" dirty="0" err="1"/>
              <a:t>Pytch</a:t>
            </a:r>
            <a:r>
              <a:rPr lang="en-US" b="0" dirty="0"/>
              <a:t> project, and instead of costumes the stage has “backdrops” instead. We write “</a:t>
            </a:r>
            <a:r>
              <a:rPr lang="en-US" b="0" dirty="0" err="1"/>
              <a:t>Pytch.stage</a:t>
            </a:r>
            <a:r>
              <a:rPr lang="en-US" b="0" dirty="0"/>
              <a:t>” between the brackets to show that we’re giving the commands for the stage, which I’ve named Sky. </a:t>
            </a:r>
          </a:p>
          <a:p>
            <a:r>
              <a:rPr lang="en-US" b="0" dirty="0"/>
              <a:t>A backdrop appears behind all of the sprites; like the Sprite costumes I list any images I want the stage to be able to show. You can list more than one backdrop, but only one can be seen at a time. The stage will start out showing the first one when you press the green go button.</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[advance to next transition]</a:t>
            </a:r>
          </a:p>
          <a:p>
            <a:r>
              <a:rPr lang="en-US" b="0" dirty="0"/>
              <a:t>Last time we saw how to set up a script to run when the program starts. You might remember that in coding ‘function’ is another name that’s used for them, by the way. </a:t>
            </a:r>
          </a:p>
          <a:p>
            <a:endParaRPr lang="en-US" b="0" dirty="0"/>
          </a:p>
          <a:p>
            <a:r>
              <a:rPr lang="en-US" b="0" dirty="0"/>
              <a:t>We can do the same for the stage, give it some code to run, so here this first bit of code starts off and selects the cloud backdrop.</a:t>
            </a:r>
          </a:p>
          <a:p>
            <a:endParaRPr lang="en-US" b="0" dirty="0"/>
          </a:p>
          <a:p>
            <a:r>
              <a:rPr lang="en-US" b="0" dirty="0"/>
              <a:t>Scripts don’t just run when then green flag is clicked, there are a few other things we can get our project to watch for. One of them is when you click the mouse on something. I have added a second script here, which will run when we click the mouse button anywhere on the stage. When that happens </a:t>
            </a:r>
            <a:r>
              <a:rPr lang="en-US" b="0" dirty="0" err="1"/>
              <a:t>Pytch</a:t>
            </a:r>
            <a:r>
              <a:rPr lang="en-US" b="0" dirty="0"/>
              <a:t> will run the commands I’ve put inside that script. </a:t>
            </a:r>
          </a:p>
          <a:p>
            <a:endParaRPr lang="en-US" b="0" dirty="0"/>
          </a:p>
          <a:p>
            <a:r>
              <a:rPr lang="en-US" b="0" dirty="0"/>
              <a:t>I want to point out something important here, which is that each of the two scripts has a name – one is called “</a:t>
            </a:r>
            <a:r>
              <a:rPr lang="en-US" b="0" dirty="0" err="1"/>
              <a:t>set_backdrop</a:t>
            </a:r>
            <a:r>
              <a:rPr lang="en-US" b="0" dirty="0"/>
              <a:t>” and one is called “</a:t>
            </a:r>
            <a:r>
              <a:rPr lang="en-US" b="0" dirty="0" err="1"/>
              <a:t>change_backdrop</a:t>
            </a:r>
            <a:r>
              <a:rPr lang="en-US" b="0" dirty="0"/>
              <a:t>”. The important thing for </a:t>
            </a:r>
            <a:r>
              <a:rPr lang="en-US" b="0" dirty="0" err="1"/>
              <a:t>Pytch</a:t>
            </a:r>
            <a:r>
              <a:rPr lang="en-US" b="0" dirty="0"/>
              <a:t> is that these two scripts have different names, that’s all. We saw last time that we had to give a name to our script, and what you need to remember is that each script for the stage has to have a different name.</a:t>
            </a:r>
          </a:p>
          <a:p>
            <a:endParaRPr lang="en-US" b="0" dirty="0"/>
          </a:p>
          <a:p>
            <a:r>
              <a:rPr lang="en-US" b="0" dirty="0"/>
              <a:t>So we have set this stage up so that it has two different things it can do. One when the green flag is clicked, and one when the stage itself is clicked. </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813592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 have one other thing I want to tell you about before we get started with our game. It’s about how we talk about locations on the stage. If we want sprites to be able to move about on the stage it will be handy for us to talk about locations.</a:t>
            </a:r>
          </a:p>
          <a:p>
            <a:endParaRPr lang="en-US" b="0"/>
          </a:p>
          <a:p>
            <a:r>
              <a:rPr lang="en-US" b="0"/>
              <a:t>We take an idea from </a:t>
            </a:r>
            <a:r>
              <a:rPr lang="en-US" b="0" err="1"/>
              <a:t>maths</a:t>
            </a:r>
            <a:r>
              <a:rPr lang="en-US" b="0"/>
              <a:t> here – we use two numbers to talk about the location on the stage. One number (we’ll call it ‘x’) tells us how far across the stage a place is, left to right, the other number (we’ll call it ‘y’) tells us how far up and down we are.</a:t>
            </a:r>
          </a:p>
          <a:p>
            <a:endParaRPr lang="en-US" b="0"/>
          </a:p>
          <a:p>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The </a:t>
            </a:r>
            <a:r>
              <a:rPr lang="en-US" b="0" err="1"/>
              <a:t>Pytch</a:t>
            </a:r>
            <a:r>
              <a:rPr lang="en-US" b="0"/>
              <a:t> stage has locations from -240 to 240 horizontally across the screen and -180 to 180 vertically.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We put the center of the stage at x 0 and y 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This way of talking about locations is pretty common in coding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err="1"/>
              <a:t>Pytch</a:t>
            </a:r>
            <a:r>
              <a:rPr lang="en-US" b="0"/>
              <a:t> doesn’t normally show the coordinates on the stage, it would get in the way of your project, but if you want to see them there is an option on the menu that you can see here. It might be useful if you are figuring out a location you want to move a sprite to a particular place.</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look at the first program that uses this.</a:t>
            </a:r>
          </a:p>
          <a:p>
            <a:endParaRPr lang="en-US"/>
          </a:p>
          <a:p>
            <a:r>
              <a:rPr lang="en-US" dirty="0"/>
              <a:t>Here is a </a:t>
            </a:r>
            <a:r>
              <a:rPr lang="en-US" dirty="0" err="1"/>
              <a:t>Pytch</a:t>
            </a:r>
            <a:r>
              <a:rPr lang="en-US" dirty="0"/>
              <a:t> program similar to the one we looked at last time. Like last time, I want you to take some time to read the program and think about what it might do.</a:t>
            </a:r>
            <a:endParaRPr lang="en-US" dirty="0">
              <a:ea typeface="Calibri"/>
              <a:cs typeface="Calibri"/>
            </a:endParaRPr>
          </a:p>
          <a:p>
            <a:endParaRPr lang="en-US"/>
          </a:p>
          <a:p>
            <a:r>
              <a:rPr lang="en-US" b="0" dirty="0"/>
              <a:t>Write your answers on worksheet one.</a:t>
            </a:r>
            <a:endParaRPr lang="en-US" b="0" dirty="0">
              <a:ea typeface="Calibri"/>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that you have had a look at that, here is the same project again, but I have added one new script (or I might call it a “function”). </a:t>
            </a:r>
          </a:p>
          <a:p>
            <a:endParaRPr lang="en-US"/>
          </a:p>
          <a:p>
            <a:r>
              <a:rPr lang="en-US" b="0"/>
              <a:t>It’s added down at the bottom of the project. There isn’t quite room for me to show you the code for the stage, so I wrote dots at the top, that code up to here the same as it was on the previous slide. So imagine that I put in all the code to create the sprite and set up the costume where those dots are.</a:t>
            </a:r>
          </a:p>
          <a:p>
            <a:endParaRPr lang="en-US" b="0"/>
          </a:p>
          <a:p>
            <a:r>
              <a:rPr lang="en-US" b="0"/>
              <a:t>Go back to the worksheet, and write down what you think this new code will do – that shouldn’t take long!</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2749243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937774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a:t>
            </a:r>
          </a:p>
          <a:p>
            <a:endParaRPr lang="en-US"/>
          </a:p>
          <a:p>
            <a:r>
              <a:rPr lang="en-US"/>
              <a:t>There are two sets of questions on this sheet, the first four are on this slide and I’ve put the last three on the next one.</a:t>
            </a:r>
          </a:p>
          <a:p>
            <a:endParaRPr lang="en-US"/>
          </a:p>
          <a:p>
            <a:r>
              <a:rPr lang="en-US"/>
              <a:t>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a:t>
            </a:r>
            <a:r>
              <a:rPr lang="en-US" b="0" err="1"/>
              <a:t>Pytch</a:t>
            </a:r>
            <a:r>
              <a:rPr lang="en-US" b="0"/>
              <a:t> is set up so that your project doesn’t affect anything on the computer.</a:t>
            </a:r>
          </a:p>
          <a:p>
            <a:endParaRPr lang="en-US" b="0"/>
          </a:p>
          <a:p>
            <a:r>
              <a:rPr lang="en-US"/>
              <a:t>Here are the first 4 questions, we can pause here to try them, and then move on to the second set in a few minutes.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It’s important to work on one thing at a time and get it working, if you made a mistake and repeated it before testing you will have to fix it over and over. Get one new direction movement going, test it by running the program, and then move on to add the others. It really saves some frustration to work like that.</a:t>
            </a:r>
          </a:p>
          <a:p>
            <a:endParaRPr lang="en-US" b="0"/>
          </a:p>
          <a:p>
            <a:r>
              <a:rPr lang="en-US" b="0"/>
              <a:t>Complete Worksheet 3 with these – use copy and paste from the right-click mouse menu to put this into worksheet 3</a:t>
            </a:r>
          </a:p>
          <a:p>
            <a:endParaRPr lang="en-US" b="0"/>
          </a:p>
          <a:p>
            <a:r>
              <a:rPr lang="en-US" b="0"/>
              <a:t>When you have finished you might also want to know that you can save your work for next time, or just to use yourself, using the menu above the stage. Just at the top right there. You can either download a zip file or you can log in to Google Drive. Later on if you want to access them on another computer you can use the “my projects” link at the top of the main </a:t>
            </a:r>
            <a:r>
              <a:rPr lang="en-US" b="0" err="1"/>
              <a:t>Pytch</a:t>
            </a:r>
            <a:r>
              <a:rPr lang="en-US" b="0"/>
              <a:t> site to upload them again.</a:t>
            </a:r>
          </a:p>
          <a:p>
            <a:endParaRPr lang="en-US" b="0"/>
          </a:p>
          <a:p>
            <a:r>
              <a:rPr lang="en-US" b="0"/>
              <a:t>Next week we’ll give you the starting code so you don’t </a:t>
            </a:r>
            <a:r>
              <a:rPr lang="en-US" b="0" i="1"/>
              <a:t>have</a:t>
            </a:r>
            <a:r>
              <a:rPr lang="en-US" b="0" i="0"/>
              <a:t> to do this.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today we have learned how to make backgrounds on the stage, we’ve learned how to get scripts to react to some different kind of events, and how to organize our program so that the things we need it to do are separated into individual scripts that we can trigger with events. We’ve also seen how to make Sprites move around the stage.</a:t>
            </a:r>
          </a:p>
          <a:p>
            <a:endParaRPr lang="en-US"/>
          </a:p>
          <a:p>
            <a:r>
              <a:rPr lang="en-US"/>
              <a:t>Next time we’ll build on these things to continue developing the game by introducing something for the bird to chase around the stage!</a:t>
            </a:r>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a:t>
            </a:r>
            <a:r>
              <a:rPr lang="en-IE"/>
              <a:t>#</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DCEEEFDB-6877-D23B-FBB6-04E3C3E94E34}"/>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B49F80AC-FDD6-A590-0EEA-B9D3FD7F6583}"/>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4" name="Picture 13" descr="A black background with blue and green text&#10;&#10;Description automatically generated">
            <a:extLst>
              <a:ext uri="{FF2B5EF4-FFF2-40B4-BE49-F238E27FC236}">
                <a16:creationId xmlns:a16="http://schemas.microsoft.com/office/drawing/2014/main" id="{F3E76E6E-856F-3C7D-6B19-08F0FEEFDCD0}"/>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DDA478C-AFDC-B35E-7E78-3D252878014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77651A1-5E17-4816-807C-081AF60B0BC0}"/>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svg"/><Relationship Id="rId10"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2</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the “Chase game”</a:t>
            </a:r>
          </a:p>
        </p:txBody>
      </p:sp>
      <p:sp>
        <p:nvSpPr>
          <p:cNvPr id="13" name="Text Placeholder 22">
            <a:extLst>
              <a:ext uri="{FF2B5EF4-FFF2-40B4-BE49-F238E27FC236}">
                <a16:creationId xmlns:a16="http://schemas.microsoft.com/office/drawing/2014/main" id="{717046C0-9E62-AA2A-1C73-C4418C0018ED}"/>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14" name="Picture 13" descr="A black background with blue text&#10;&#10;Description automatically generated">
            <a:extLst>
              <a:ext uri="{FF2B5EF4-FFF2-40B4-BE49-F238E27FC236}">
                <a16:creationId xmlns:a16="http://schemas.microsoft.com/office/drawing/2014/main" id="{5C0DED2B-63EC-89B7-C9F8-4EC6F0B53426}"/>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26141" y="99826"/>
            <a:ext cx="10515600" cy="1325563"/>
          </a:xfrm>
        </p:spPr>
        <p:txBody>
          <a:bodyPr/>
          <a:lstStyle/>
          <a:p>
            <a:r>
              <a:rPr lang="en-IE" dirty="0"/>
              <a:t>Pytch Stage and events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74667" y="1371754"/>
            <a:ext cx="5574574" cy="4382870"/>
          </a:xfrm>
        </p:spPr>
        <p:txBody>
          <a:bodyPr>
            <a:normAutofit/>
          </a:bodyPr>
          <a:lstStyle/>
          <a:p>
            <a:pPr marL="457200" indent="-457200">
              <a:buFont typeface="Arial" panose="020B0604020202020204" pitchFamily="34" charset="0"/>
              <a:buChar char="•"/>
            </a:pPr>
            <a:r>
              <a:rPr lang="en-IE" sz="3200" dirty="0">
                <a:solidFill>
                  <a:srgbClr val="005EAE"/>
                </a:solidFill>
              </a:rPr>
              <a:t>Pytch Stage:</a:t>
            </a:r>
          </a:p>
          <a:p>
            <a:pPr marL="522803" lvl="1" indent="0">
              <a:buNone/>
            </a:pPr>
            <a:r>
              <a:rPr lang="en-IE" sz="2000" dirty="0">
                <a:solidFill>
                  <a:srgbClr val="005EAE"/>
                </a:solidFill>
              </a:rPr>
              <a:t>The Stage contains everything that happens in your </a:t>
            </a:r>
            <a:r>
              <a:rPr lang="en-IE" sz="2000" dirty="0" err="1">
                <a:solidFill>
                  <a:srgbClr val="005EAE"/>
                </a:solidFill>
              </a:rPr>
              <a:t>Pytch</a:t>
            </a:r>
            <a:r>
              <a:rPr lang="en-IE" sz="2000" dirty="0">
                <a:solidFill>
                  <a:srgbClr val="005EAE"/>
                </a:solidFill>
              </a:rPr>
              <a:t> program. Like in Scratch: you can have only one Pytch Stage with multiple costumes (called backdrops) and sounds. </a:t>
            </a:r>
            <a:br>
              <a:rPr lang="en-IE" sz="2000" dirty="0">
                <a:solidFill>
                  <a:srgbClr val="005EAE"/>
                </a:solidFill>
              </a:rPr>
            </a:br>
            <a:r>
              <a:rPr lang="en-IE" sz="2000" dirty="0">
                <a:solidFill>
                  <a:srgbClr val="005EAE"/>
                </a:solidFill>
              </a:rPr>
              <a:t>The Stage can also have scripts/functions.</a:t>
            </a:r>
          </a:p>
          <a:p>
            <a:pPr marL="522803" lvl="1" indent="0">
              <a:buNone/>
            </a:pPr>
            <a:endParaRPr lang="en-IE" sz="2000" dirty="0"/>
          </a:p>
          <a:p>
            <a:pPr marL="457200" indent="-457200">
              <a:buFont typeface="Arial" panose="020B0604020202020204" pitchFamily="34" charset="0"/>
              <a:buChar char="•"/>
            </a:pPr>
            <a:r>
              <a:rPr lang="en-IE" sz="3200" dirty="0">
                <a:solidFill>
                  <a:srgbClr val="005EAE"/>
                </a:solidFill>
              </a:rPr>
              <a:t>Pytch events:</a:t>
            </a:r>
          </a:p>
          <a:p>
            <a:pPr marL="522803" lvl="1" indent="0">
              <a:buNone/>
            </a:pPr>
            <a:r>
              <a:rPr lang="en-IE" sz="2000" dirty="0">
                <a:solidFill>
                  <a:srgbClr val="005EAE"/>
                </a:solidFill>
              </a:rPr>
              <a:t>They are used at the start of your scripts/functions to sense events, which trigger the script/function to run. </a:t>
            </a:r>
            <a:br>
              <a:rPr lang="en-IE" sz="2000" dirty="0">
                <a:solidFill>
                  <a:srgbClr val="005EAE"/>
                </a:solidFill>
              </a:rPr>
            </a:br>
            <a:r>
              <a:rPr lang="en-IE" sz="2000" dirty="0">
                <a:solidFill>
                  <a:srgbClr val="005EAE"/>
                </a:solidFill>
              </a:rPr>
              <a:t>Event blocks are how we say </a:t>
            </a:r>
            <a:r>
              <a:rPr lang="en-IE" sz="2000" i="1" dirty="0">
                <a:solidFill>
                  <a:srgbClr val="005EAE"/>
                </a:solidFill>
              </a:rPr>
              <a:t>when</a:t>
            </a:r>
            <a:r>
              <a:rPr lang="en-IE" sz="2000" dirty="0">
                <a:solidFill>
                  <a:srgbClr val="005EAE"/>
                </a:solidFill>
              </a:rPr>
              <a:t> we want some commands to run.</a:t>
            </a:r>
            <a:endParaRPr lang="en-IE" sz="2000" dirty="0">
              <a:solidFill>
                <a:srgbClr val="005EAE"/>
              </a:solidFill>
              <a:highlight>
                <a:srgbClr val="FFFF00"/>
              </a:highlight>
            </a:endParaRPr>
          </a:p>
          <a:p>
            <a:pPr marL="457200" indent="-457200">
              <a:buFont typeface="Arial" panose="020B0604020202020204" pitchFamily="34" charset="0"/>
              <a:buChar char="•"/>
            </a:pPr>
            <a:endParaRPr lang="en-IE" dirty="0"/>
          </a:p>
        </p:txBody>
      </p:sp>
      <p:sp>
        <p:nvSpPr>
          <p:cNvPr id="12" name="Rectangle 11">
            <a:extLst>
              <a:ext uri="{FF2B5EF4-FFF2-40B4-BE49-F238E27FC236}">
                <a16:creationId xmlns:a16="http://schemas.microsoft.com/office/drawing/2014/main" id="{035866F6-CAEF-6AF1-D65C-F3EBFDC02994}"/>
              </a:ext>
            </a:extLst>
          </p:cNvPr>
          <p:cNvSpPr/>
          <p:nvPr/>
        </p:nvSpPr>
        <p:spPr>
          <a:xfrm>
            <a:off x="1192284" y="3722564"/>
            <a:ext cx="2352528" cy="46824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7CDFC0F9-66A0-8EF0-CC76-62D7604BBB7D}"/>
              </a:ext>
            </a:extLst>
          </p:cNvPr>
          <p:cNvSpPr/>
          <p:nvPr/>
        </p:nvSpPr>
        <p:spPr>
          <a:xfrm>
            <a:off x="1192285" y="1371754"/>
            <a:ext cx="2352527" cy="468240"/>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8" name="Picture 7">
            <a:extLst>
              <a:ext uri="{FF2B5EF4-FFF2-40B4-BE49-F238E27FC236}">
                <a16:creationId xmlns:a16="http://schemas.microsoft.com/office/drawing/2014/main" id="{D4080A70-2132-3267-87F9-60EAA8B96CD0}"/>
              </a:ext>
            </a:extLst>
          </p:cNvPr>
          <p:cNvPicPr>
            <a:picLocks noChangeAspect="1"/>
          </p:cNvPicPr>
          <p:nvPr/>
        </p:nvPicPr>
        <p:blipFill>
          <a:blip r:embed="rId3"/>
          <a:stretch>
            <a:fillRect/>
          </a:stretch>
        </p:blipFill>
        <p:spPr>
          <a:xfrm>
            <a:off x="8529998" y="303227"/>
            <a:ext cx="2572959" cy="181715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a:extLst>
              <a:ext uri="{FF2B5EF4-FFF2-40B4-BE49-F238E27FC236}">
                <a16:creationId xmlns:a16="http://schemas.microsoft.com/office/drawing/2014/main" id="{DBD85A2C-8351-E807-76BC-C8825F44E73A}"/>
              </a:ext>
            </a:extLst>
          </p:cNvPr>
          <p:cNvPicPr>
            <a:picLocks noChangeAspect="1"/>
          </p:cNvPicPr>
          <p:nvPr/>
        </p:nvPicPr>
        <p:blipFill>
          <a:blip r:embed="rId4"/>
          <a:stretch>
            <a:fillRect/>
          </a:stretch>
        </p:blipFill>
        <p:spPr>
          <a:xfrm>
            <a:off x="7245520" y="2294965"/>
            <a:ext cx="4568174" cy="3554954"/>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A blue square with white arrows&#10;&#10;Description automatically generated with medium confidence">
            <a:extLst>
              <a:ext uri="{FF2B5EF4-FFF2-40B4-BE49-F238E27FC236}">
                <a16:creationId xmlns:a16="http://schemas.microsoft.com/office/drawing/2014/main" id="{0CB984E6-33BC-F9E0-822F-EE6573B40A2A}"/>
              </a:ext>
            </a:extLst>
          </p:cNvPr>
          <p:cNvPicPr>
            <a:picLocks noChangeAspect="1"/>
          </p:cNvPicPr>
          <p:nvPr/>
        </p:nvPicPr>
        <p:blipFill>
          <a:blip r:embed="rId5"/>
          <a:stretch>
            <a:fillRect/>
          </a:stretch>
        </p:blipFill>
        <p:spPr>
          <a:xfrm>
            <a:off x="6938416" y="1972952"/>
            <a:ext cx="398638" cy="391454"/>
          </a:xfrm>
          <a:prstGeom prst="rect">
            <a:avLst/>
          </a:prstGeom>
        </p:spPr>
      </p:pic>
      <p:sp>
        <p:nvSpPr>
          <p:cNvPr id="10" name="Rectangle 9">
            <a:extLst>
              <a:ext uri="{FF2B5EF4-FFF2-40B4-BE49-F238E27FC236}">
                <a16:creationId xmlns:a16="http://schemas.microsoft.com/office/drawing/2014/main" id="{AC10D43D-F11A-C97C-2F3A-876FD6FEC965}"/>
              </a:ext>
            </a:extLst>
          </p:cNvPr>
          <p:cNvSpPr/>
          <p:nvPr/>
        </p:nvSpPr>
        <p:spPr>
          <a:xfrm>
            <a:off x="7245520" y="2606715"/>
            <a:ext cx="2382574" cy="351638"/>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1" name="Rectangle 10">
            <a:extLst>
              <a:ext uri="{FF2B5EF4-FFF2-40B4-BE49-F238E27FC236}">
                <a16:creationId xmlns:a16="http://schemas.microsoft.com/office/drawing/2014/main" id="{CB72A017-148C-7BE5-A716-51F70A3FCD15}"/>
              </a:ext>
            </a:extLst>
          </p:cNvPr>
          <p:cNvSpPr/>
          <p:nvPr/>
        </p:nvSpPr>
        <p:spPr>
          <a:xfrm>
            <a:off x="7245521" y="3267635"/>
            <a:ext cx="2382574" cy="366572"/>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39884B40-1360-0C21-2CDD-DBF75A006EE9}"/>
              </a:ext>
            </a:extLst>
          </p:cNvPr>
          <p:cNvSpPr/>
          <p:nvPr/>
        </p:nvSpPr>
        <p:spPr>
          <a:xfrm>
            <a:off x="10220219" y="4368275"/>
            <a:ext cx="1062317" cy="1136053"/>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cxnSp>
        <p:nvCxnSpPr>
          <p:cNvPr id="21" name="Connector: Curved 20">
            <a:extLst>
              <a:ext uri="{FF2B5EF4-FFF2-40B4-BE49-F238E27FC236}">
                <a16:creationId xmlns:a16="http://schemas.microsoft.com/office/drawing/2014/main" id="{E4B29AD5-20D6-035F-1D2A-F72DF8D4D9CC}"/>
              </a:ext>
            </a:extLst>
          </p:cNvPr>
          <p:cNvCxnSpPr>
            <a:cxnSpLocks/>
            <a:stCxn id="23" idx="0"/>
            <a:endCxn id="8" idx="1"/>
          </p:cNvCxnSpPr>
          <p:nvPr/>
        </p:nvCxnSpPr>
        <p:spPr>
          <a:xfrm rot="5400000" flipH="1" flipV="1">
            <a:off x="7762018" y="1491128"/>
            <a:ext cx="1047303" cy="488657"/>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D37686B3-75EF-F5CD-4543-22CAC4277F5E}"/>
              </a:ext>
            </a:extLst>
          </p:cNvPr>
          <p:cNvSpPr/>
          <p:nvPr/>
        </p:nvSpPr>
        <p:spPr>
          <a:xfrm>
            <a:off x="7673788" y="2259107"/>
            <a:ext cx="735106" cy="246304"/>
          </a:xfrm>
          <a:prstGeom prst="ellipse">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Tree>
    <p:extLst>
      <p:ext uri="{BB962C8B-B14F-4D97-AF65-F5344CB8AC3E}">
        <p14:creationId xmlns:p14="http://schemas.microsoft.com/office/powerpoint/2010/main" val="17519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P spid="13" grpId="0" animBg="1"/>
      <p:bldP spid="10" grpId="0" animBg="1"/>
      <p:bldP spid="11"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371219" y="7919"/>
            <a:ext cx="10515600" cy="1325563"/>
          </a:xfrm>
        </p:spPr>
        <p:txBody>
          <a:bodyPr/>
          <a:lstStyle/>
          <a:p>
            <a:r>
              <a:rPr lang="en-IE" err="1"/>
              <a:t>Pytch</a:t>
            </a:r>
            <a:r>
              <a:rPr lang="en-IE"/>
              <a:t> Stage coordinates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371219" y="1239515"/>
            <a:ext cx="6506362" cy="1416927"/>
          </a:xfrm>
        </p:spPr>
        <p:txBody>
          <a:bodyPr vert="horz" lIns="91440" tIns="45720" rIns="91440" bIns="45720" rtlCol="0" anchor="t">
            <a:normAutofit fontScale="92500" lnSpcReduction="10000"/>
          </a:bodyPr>
          <a:lstStyle/>
          <a:p>
            <a:pPr marL="0" indent="0">
              <a:buNone/>
            </a:pPr>
            <a:r>
              <a:rPr lang="en-IE" sz="2100" dirty="0"/>
              <a:t>To position elements on the </a:t>
            </a:r>
            <a:r>
              <a:rPr lang="en-IE" sz="2100" dirty="0" err="1"/>
              <a:t>Pytch</a:t>
            </a:r>
            <a:r>
              <a:rPr lang="en-IE" sz="2100" dirty="0"/>
              <a:t> Stage we have to set their locations. The location is defined by two numbers (x, y) where: </a:t>
            </a:r>
            <a:r>
              <a:rPr lang="en-IE" sz="2100" b="1" dirty="0"/>
              <a:t>x</a:t>
            </a:r>
            <a:r>
              <a:rPr lang="en-IE" sz="2100" dirty="0"/>
              <a:t> represents the horizontal value and </a:t>
            </a:r>
            <a:r>
              <a:rPr lang="en-IE" sz="2100" b="1" dirty="0"/>
              <a:t>y </a:t>
            </a:r>
            <a:r>
              <a:rPr lang="en-IE" sz="2100" dirty="0"/>
              <a:t>represents the vertical value. Both can but don't have to have a negative value.</a:t>
            </a:r>
          </a:p>
          <a:p>
            <a:pPr marL="0" indent="0">
              <a:buNone/>
            </a:pPr>
            <a:r>
              <a:rPr lang="en-IE" sz="2100" dirty="0"/>
              <a:t>If you have seen Scratch, it uses the same idea.</a:t>
            </a:r>
            <a:endParaRPr lang="en-IE" sz="2100" dirty="0">
              <a:cs typeface="Calibri"/>
            </a:endParaRPr>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371220" y="3455798"/>
            <a:ext cx="6506361" cy="547067"/>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100" dirty="0"/>
              <a:t>At the centre of the Stage, both x and y values are 0, so the centre of the Stage is (0, 0). Look in the map for other examples.</a:t>
            </a:r>
          </a:p>
        </p:txBody>
      </p:sp>
      <p:pic>
        <p:nvPicPr>
          <p:cNvPr id="9" name="Picture 8" descr="A picture containing text, screenshot, line, plot&#10;&#10;Description automatically generated">
            <a:extLst>
              <a:ext uri="{FF2B5EF4-FFF2-40B4-BE49-F238E27FC236}">
                <a16:creationId xmlns:a16="http://schemas.microsoft.com/office/drawing/2014/main" id="{0C895F99-249F-2E62-57B1-472CA8210954}"/>
              </a:ext>
            </a:extLst>
          </p:cNvPr>
          <p:cNvPicPr>
            <a:picLocks noChangeAspect="1"/>
          </p:cNvPicPr>
          <p:nvPr/>
        </p:nvPicPr>
        <p:blipFill>
          <a:blip r:embed="rId3"/>
          <a:stretch>
            <a:fillRect/>
          </a:stretch>
        </p:blipFill>
        <p:spPr>
          <a:xfrm>
            <a:off x="7272669" y="827641"/>
            <a:ext cx="4109053" cy="3081790"/>
          </a:xfrm>
          <a:prstGeom prst="rect">
            <a:avLst/>
          </a:prstGeom>
          <a:ln w="6350">
            <a:solidFill>
              <a:schemeClr val="tx1"/>
            </a:solidFill>
          </a:ln>
        </p:spPr>
      </p:pic>
      <p:grpSp>
        <p:nvGrpSpPr>
          <p:cNvPr id="19" name="points on the map">
            <a:extLst>
              <a:ext uri="{FF2B5EF4-FFF2-40B4-BE49-F238E27FC236}">
                <a16:creationId xmlns:a16="http://schemas.microsoft.com/office/drawing/2014/main" id="{CABB1912-5E11-FAB8-CDFD-8E15419B86FD}"/>
              </a:ext>
            </a:extLst>
          </p:cNvPr>
          <p:cNvGrpSpPr/>
          <p:nvPr/>
        </p:nvGrpSpPr>
        <p:grpSpPr>
          <a:xfrm>
            <a:off x="7476042" y="1153497"/>
            <a:ext cx="4164148" cy="2251109"/>
            <a:chOff x="7476042" y="1153497"/>
            <a:chExt cx="4164148" cy="2251109"/>
          </a:xfrm>
        </p:grpSpPr>
        <p:sp>
          <p:nvSpPr>
            <p:cNvPr id="11" name="TextBox 10">
              <a:extLst>
                <a:ext uri="{FF2B5EF4-FFF2-40B4-BE49-F238E27FC236}">
                  <a16:creationId xmlns:a16="http://schemas.microsoft.com/office/drawing/2014/main" id="{45C10102-6992-4B32-891E-D62C2D96860F}"/>
                </a:ext>
              </a:extLst>
            </p:cNvPr>
            <p:cNvSpPr txBox="1"/>
            <p:nvPr/>
          </p:nvSpPr>
          <p:spPr>
            <a:xfrm>
              <a:off x="10034946" y="11686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sp>
          <p:nvSpPr>
            <p:cNvPr id="12" name="TextBox 11">
              <a:extLst>
                <a:ext uri="{FF2B5EF4-FFF2-40B4-BE49-F238E27FC236}">
                  <a16:creationId xmlns:a16="http://schemas.microsoft.com/office/drawing/2014/main" id="{76792F89-DD05-7C0F-17AC-DCEE57205761}"/>
                </a:ext>
              </a:extLst>
            </p:cNvPr>
            <p:cNvSpPr txBox="1"/>
            <p:nvPr/>
          </p:nvSpPr>
          <p:spPr>
            <a:xfrm>
              <a:off x="7476042" y="2881386"/>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3" name="TextBox 12">
              <a:extLst>
                <a:ext uri="{FF2B5EF4-FFF2-40B4-BE49-F238E27FC236}">
                  <a16:creationId xmlns:a16="http://schemas.microsoft.com/office/drawing/2014/main" id="{9B5BC50C-B1D1-62A7-4964-BD8E1C82BD8B}"/>
                </a:ext>
              </a:extLst>
            </p:cNvPr>
            <p:cNvSpPr txBox="1"/>
            <p:nvPr/>
          </p:nvSpPr>
          <p:spPr>
            <a:xfrm>
              <a:off x="7484864" y="1153497"/>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4" name="TextBox 13">
              <a:extLst>
                <a:ext uri="{FF2B5EF4-FFF2-40B4-BE49-F238E27FC236}">
                  <a16:creationId xmlns:a16="http://schemas.microsoft.com/office/drawing/2014/main" id="{942FBFBB-32A2-5354-E574-622FA826F8FC}"/>
                </a:ext>
              </a:extLst>
            </p:cNvPr>
            <p:cNvSpPr txBox="1"/>
            <p:nvPr/>
          </p:nvSpPr>
          <p:spPr>
            <a:xfrm>
              <a:off x="10038218" y="28767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grpSp>
      <p:grpSp>
        <p:nvGrpSpPr>
          <p:cNvPr id="21" name="Group 20">
            <a:extLst>
              <a:ext uri="{FF2B5EF4-FFF2-40B4-BE49-F238E27FC236}">
                <a16:creationId xmlns:a16="http://schemas.microsoft.com/office/drawing/2014/main" id="{C07DD9EC-A574-56F5-FE00-BCB878D64C4F}"/>
              </a:ext>
            </a:extLst>
          </p:cNvPr>
          <p:cNvGrpSpPr/>
          <p:nvPr/>
        </p:nvGrpSpPr>
        <p:grpSpPr>
          <a:xfrm>
            <a:off x="450870" y="2624229"/>
            <a:ext cx="6011083" cy="665415"/>
            <a:chOff x="450870" y="2624229"/>
            <a:chExt cx="6011083" cy="665415"/>
          </a:xfrm>
        </p:grpSpPr>
        <p:sp>
          <p:nvSpPr>
            <p:cNvPr id="16" name="Text Placeholder 3">
              <a:extLst>
                <a:ext uri="{FF2B5EF4-FFF2-40B4-BE49-F238E27FC236}">
                  <a16:creationId xmlns:a16="http://schemas.microsoft.com/office/drawing/2014/main" id="{7C263346-6BB3-9C13-8AA2-0C5A16E85815}"/>
                </a:ext>
              </a:extLst>
            </p:cNvPr>
            <p:cNvSpPr txBox="1">
              <a:spLocks/>
            </p:cNvSpPr>
            <p:nvPr/>
          </p:nvSpPr>
          <p:spPr>
            <a:xfrm>
              <a:off x="1089810" y="2742576"/>
              <a:ext cx="5372143" cy="54706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a:t>Horizontally the Stage expands from -240 to 240, while vertically from -180 to 180.</a:t>
              </a:r>
            </a:p>
          </p:txBody>
        </p:sp>
        <p:pic>
          <p:nvPicPr>
            <p:cNvPr id="3" name="Graphic 2" descr="Lights On with solid fill">
              <a:extLst>
                <a:ext uri="{FF2B5EF4-FFF2-40B4-BE49-F238E27FC236}">
                  <a16:creationId xmlns:a16="http://schemas.microsoft.com/office/drawing/2014/main" id="{7CBDA15F-8AE5-70A5-C2AF-DA4C83D77F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70" y="2624229"/>
              <a:ext cx="638940" cy="638940"/>
            </a:xfrm>
            <a:prstGeom prst="rect">
              <a:avLst/>
            </a:prstGeom>
          </p:spPr>
        </p:pic>
      </p:grpSp>
      <p:sp>
        <p:nvSpPr>
          <p:cNvPr id="15" name="centre of the stage">
            <a:extLst>
              <a:ext uri="{FF2B5EF4-FFF2-40B4-BE49-F238E27FC236}">
                <a16:creationId xmlns:a16="http://schemas.microsoft.com/office/drawing/2014/main" id="{A2AA5351-3B4E-C6FB-EDC8-6BB9CCC944BE}"/>
              </a:ext>
            </a:extLst>
          </p:cNvPr>
          <p:cNvSpPr/>
          <p:nvPr/>
        </p:nvSpPr>
        <p:spPr>
          <a:xfrm>
            <a:off x="9118907" y="2166476"/>
            <a:ext cx="416576" cy="404119"/>
          </a:xfrm>
          <a:prstGeom prst="ellipse">
            <a:avLst/>
          </a:prstGeom>
          <a:noFill/>
          <a:ln w="9525">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00B050"/>
              </a:solidFill>
            </a:endParaRPr>
          </a:p>
        </p:txBody>
      </p:sp>
      <p:grpSp>
        <p:nvGrpSpPr>
          <p:cNvPr id="22" name="Group 21">
            <a:extLst>
              <a:ext uri="{FF2B5EF4-FFF2-40B4-BE49-F238E27FC236}">
                <a16:creationId xmlns:a16="http://schemas.microsoft.com/office/drawing/2014/main" id="{0B717127-A510-BEF1-6BE6-5E64068FE5E4}"/>
              </a:ext>
            </a:extLst>
          </p:cNvPr>
          <p:cNvGrpSpPr/>
          <p:nvPr/>
        </p:nvGrpSpPr>
        <p:grpSpPr>
          <a:xfrm>
            <a:off x="465200" y="4327926"/>
            <a:ext cx="11382015" cy="2033797"/>
            <a:chOff x="465200" y="4327926"/>
            <a:chExt cx="11382015" cy="2033797"/>
          </a:xfrm>
        </p:grpSpPr>
        <p:grpSp>
          <p:nvGrpSpPr>
            <p:cNvPr id="8" name="Group 7">
              <a:extLst>
                <a:ext uri="{FF2B5EF4-FFF2-40B4-BE49-F238E27FC236}">
                  <a16:creationId xmlns:a16="http://schemas.microsoft.com/office/drawing/2014/main" id="{698965A5-D9FF-04DD-AAB8-5317675F6EE0}"/>
                </a:ext>
              </a:extLst>
            </p:cNvPr>
            <p:cNvGrpSpPr/>
            <p:nvPr/>
          </p:nvGrpSpPr>
          <p:grpSpPr>
            <a:xfrm>
              <a:off x="465200" y="4327926"/>
              <a:ext cx="1728517" cy="1448019"/>
              <a:chOff x="7828954" y="732588"/>
              <a:chExt cx="3736960" cy="3204836"/>
            </a:xfrm>
          </p:grpSpPr>
          <p:pic>
            <p:nvPicPr>
              <p:cNvPr id="1026" name="imageSelected0">
                <a:extLst>
                  <a:ext uri="{FF2B5EF4-FFF2-40B4-BE49-F238E27FC236}">
                    <a16:creationId xmlns:a16="http://schemas.microsoft.com/office/drawing/2014/main" id="{762DAB60-A91F-5A33-2BD1-F583605725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8954" y="732588"/>
                <a:ext cx="3736960" cy="3204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a:extLst>
                  <a:ext uri="{FF2B5EF4-FFF2-40B4-BE49-F238E27FC236}">
                    <a16:creationId xmlns:a16="http://schemas.microsoft.com/office/drawing/2014/main" id="{8DA21CDF-E4BF-4F34-C567-A136C8C3C8FE}"/>
                  </a:ext>
                </a:extLst>
              </p:cNvPr>
              <p:cNvSpPr/>
              <p:nvPr/>
            </p:nvSpPr>
            <p:spPr>
              <a:xfrm>
                <a:off x="8529827" y="3114675"/>
                <a:ext cx="90298" cy="936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Graphic 5" descr="Cursor with solid fill">
                <a:extLst>
                  <a:ext uri="{FF2B5EF4-FFF2-40B4-BE49-F238E27FC236}">
                    <a16:creationId xmlns:a16="http://schemas.microsoft.com/office/drawing/2014/main" id="{429E3F4E-891C-AB03-0BE8-4A2A8C8F9F1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8137230" y="3090874"/>
                <a:ext cx="501565" cy="501564"/>
              </a:xfrm>
              <a:prstGeom prst="rect">
                <a:avLst/>
              </a:prstGeom>
            </p:spPr>
          </p:pic>
        </p:gr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6698255" y="4516687"/>
              <a:ext cx="5148960" cy="14169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000"/>
                <a:t>Pytch has a feature that will support you finding the coordinates for a specific point on the Stage. It brings up an overlay on the Stage that shows the coordinates as you move around.</a:t>
              </a:r>
            </a:p>
          </p:txBody>
        </p:sp>
        <p:pic>
          <p:nvPicPr>
            <p:cNvPr id="1028" name="x_x_imageSelected0">
              <a:extLst>
                <a:ext uri="{FF2B5EF4-FFF2-40B4-BE49-F238E27FC236}">
                  <a16:creationId xmlns:a16="http://schemas.microsoft.com/office/drawing/2014/main" id="{067A148F-3DF3-802B-D8BD-D5484B0ECA4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11681"/>
            <a:stretch/>
          </p:blipFill>
          <p:spPr bwMode="auto">
            <a:xfrm>
              <a:off x="3292074" y="4327926"/>
              <a:ext cx="1557967" cy="1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Freeform 31">
              <a:extLst>
                <a:ext uri="{FF2B5EF4-FFF2-40B4-BE49-F238E27FC236}">
                  <a16:creationId xmlns:a16="http://schemas.microsoft.com/office/drawing/2014/main" id="{41D6FF16-3E82-5E17-C259-BF5DC833E50C}"/>
                </a:ext>
              </a:extLst>
            </p:cNvPr>
            <p:cNvSpPr/>
            <p:nvPr/>
          </p:nvSpPr>
          <p:spPr>
            <a:xfrm rot="14145224">
              <a:off x="2275541" y="4694061"/>
              <a:ext cx="1201472" cy="773947"/>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a:extLst>
                <a:ext uri="{FF2B5EF4-FFF2-40B4-BE49-F238E27FC236}">
                  <a16:creationId xmlns:a16="http://schemas.microsoft.com/office/drawing/2014/main" id="{34C99477-6B48-A885-16D4-4D5906BAECBA}"/>
                </a:ext>
              </a:extLst>
            </p:cNvPr>
            <p:cNvSpPr/>
            <p:nvPr/>
          </p:nvSpPr>
          <p:spPr>
            <a:xfrm rot="21275079" flipH="1">
              <a:off x="4593479" y="4715132"/>
              <a:ext cx="2621840" cy="1646591"/>
            </a:xfrm>
            <a:prstGeom prst="arc">
              <a:avLst>
                <a:gd name="adj1" fmla="val 15130625"/>
                <a:gd name="adj2" fmla="val 2055478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 name="Picture 19" descr="A blue square with white arrows&#10;&#10;Description automatically generated with medium confidence">
              <a:extLst>
                <a:ext uri="{FF2B5EF4-FFF2-40B4-BE49-F238E27FC236}">
                  <a16:creationId xmlns:a16="http://schemas.microsoft.com/office/drawing/2014/main" id="{27FD237E-4813-D3E8-21EF-E0903CF8DCA6}"/>
                </a:ext>
              </a:extLst>
            </p:cNvPr>
            <p:cNvPicPr>
              <a:picLocks noChangeAspect="1"/>
            </p:cNvPicPr>
            <p:nvPr/>
          </p:nvPicPr>
          <p:blipFill>
            <a:blip r:embed="rId10"/>
            <a:stretch>
              <a:fillRect/>
            </a:stretch>
          </p:blipFill>
          <p:spPr>
            <a:xfrm>
              <a:off x="6182891" y="4495591"/>
              <a:ext cx="398638" cy="391454"/>
            </a:xfrm>
            <a:prstGeom prst="rect">
              <a:avLst/>
            </a:prstGeom>
          </p:spPr>
        </p:pic>
      </p:gr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254B50E-85C2-422A-17C8-684437F726B2}"/>
              </a:ext>
            </a:extLst>
          </p:cNvPr>
          <p:cNvSpPr txBox="1"/>
          <p:nvPr/>
        </p:nvSpPr>
        <p:spPr>
          <a:xfrm>
            <a:off x="6977895" y="2697812"/>
            <a:ext cx="3968323" cy="1558119"/>
          </a:xfrm>
          <a:prstGeom prst="rect">
            <a:avLst/>
          </a:prstGeom>
          <a:noFill/>
        </p:spPr>
        <p:txBody>
          <a:bodyPr wrap="square" rtlCol="0">
            <a:spAutoFit/>
          </a:bodyPr>
          <a:lstStyle/>
          <a:p>
            <a:pPr>
              <a:lnSpc>
                <a:spcPct val="90000"/>
              </a:lnSpc>
              <a:spcBef>
                <a:spcPts val="1200"/>
              </a:spcBef>
              <a:buClr>
                <a:schemeClr val="tx2"/>
              </a:buClr>
              <a:buSzPts val="2000"/>
            </a:pPr>
            <a:r>
              <a:rPr lang="en-IE" sz="1800" b="0" dirty="0" err="1">
                <a:solidFill>
                  <a:srgbClr val="1A6EB6"/>
                </a:solidFill>
                <a:latin typeface="Courier" panose="02070309020205020404" pitchFamily="49" charset="0"/>
              </a:rPr>
              <a:t>self</a:t>
            </a:r>
            <a:r>
              <a:rPr lang="en-IE" sz="1800" b="0" dirty="0" err="1">
                <a:latin typeface="Courier" panose="02070309020205020404" pitchFamily="49" charset="0"/>
              </a:rPr>
              <a:t>.</a:t>
            </a:r>
            <a:r>
              <a:rPr lang="en-IE" sz="1800" b="0" dirty="0" err="1">
                <a:solidFill>
                  <a:srgbClr val="FF0000"/>
                </a:solidFill>
                <a:latin typeface="Courier" panose="02070309020205020404" pitchFamily="49" charset="0"/>
              </a:rPr>
              <a:t>set_size</a:t>
            </a:r>
            <a:r>
              <a:rPr lang="en-IE" sz="1800" b="0" dirty="0">
                <a:latin typeface="Courier" panose="02070309020205020404" pitchFamily="49" charset="0"/>
              </a:rPr>
              <a:t>(</a:t>
            </a:r>
            <a:r>
              <a:rPr lang="en-IE" sz="1800" b="0" dirty="0">
                <a:solidFill>
                  <a:srgbClr val="1A6EB6"/>
                </a:solidFill>
                <a:latin typeface="Courier" panose="02070309020205020404" pitchFamily="49" charset="0"/>
              </a:rPr>
              <a:t>0.3</a:t>
            </a:r>
            <a:r>
              <a:rPr lang="en-IE" sz="1800" b="0" dirty="0">
                <a:latin typeface="Courier" panose="02070309020205020404" pitchFamily="49" charset="0"/>
              </a:rPr>
              <a:t>)</a:t>
            </a:r>
          </a:p>
          <a:p>
            <a:pPr>
              <a:lnSpc>
                <a:spcPct val="90000"/>
              </a:lnSpc>
              <a:spcBef>
                <a:spcPts val="1200"/>
              </a:spcBef>
              <a:buClr>
                <a:schemeClr val="tx2"/>
              </a:buClr>
              <a:buSzPts val="2000"/>
            </a:pPr>
            <a:r>
              <a:rPr lang="en-GB" sz="1800" b="0" dirty="0">
                <a:latin typeface="Courier" panose="02070309020205020404" pitchFamily="49" charset="0"/>
              </a:rPr>
              <a:t> </a:t>
            </a:r>
          </a:p>
          <a:p>
            <a:pPr>
              <a:lnSpc>
                <a:spcPct val="90000"/>
              </a:lnSpc>
              <a:spcBef>
                <a:spcPts val="1200"/>
              </a:spcBef>
              <a:buClr>
                <a:schemeClr val="tx2"/>
              </a:buClr>
              <a:buSzPts val="2000"/>
            </a:pPr>
            <a:endParaRPr lang="en-GB" sz="1800" b="0" dirty="0">
              <a:solidFill>
                <a:srgbClr val="1A6EB6"/>
              </a:solidFill>
              <a:latin typeface="Courier" panose="02070309020205020404" pitchFamily="49" charset="0"/>
            </a:endParaRPr>
          </a:p>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dirty="0" err="1">
                <a:solidFill>
                  <a:srgbClr val="FF0000"/>
                </a:solidFill>
                <a:latin typeface="Courier" panose="02070309020205020404" pitchFamily="49" charset="0"/>
              </a:rPr>
              <a:t>change_x</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5163464" cy="1296611"/>
          </a:xfrm>
        </p:spPr>
        <p:txBody>
          <a:bodyPr>
            <a:normAutofit/>
          </a:bodyPr>
          <a:lstStyle/>
          <a:p>
            <a:r>
              <a:rPr lang="en-US" dirty="0"/>
              <a:t>What does this code in the Bird sprite do?</a:t>
            </a:r>
          </a:p>
          <a:p>
            <a:r>
              <a:rPr lang="en-US" dirty="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dirty="0"/>
              <a:t>Worksheet 1 – part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4013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6075870" y="1000125"/>
            <a:ext cx="938746" cy="3732513"/>
          </a:xfrm>
          <a:prstGeom prst="leftBrace">
            <a:avLst>
              <a:gd name="adj1" fmla="val 33957"/>
              <a:gd name="adj2" fmla="val 1524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19" name="Group 18">
            <a:extLst>
              <a:ext uri="{FF2B5EF4-FFF2-40B4-BE49-F238E27FC236}">
                <a16:creationId xmlns:a16="http://schemas.microsoft.com/office/drawing/2014/main" id="{D3E61E55-59FE-F84B-A8FB-3E1949A14936}"/>
              </a:ext>
            </a:extLst>
          </p:cNvPr>
          <p:cNvGrpSpPr/>
          <p:nvPr/>
        </p:nvGrpSpPr>
        <p:grpSpPr>
          <a:xfrm>
            <a:off x="10233498" y="0"/>
            <a:ext cx="1958502" cy="657901"/>
            <a:chOff x="10233498" y="0"/>
            <a:chExt cx="1958502" cy="657901"/>
          </a:xfrm>
        </p:grpSpPr>
        <p:sp>
          <p:nvSpPr>
            <p:cNvPr id="18" name="Rectangle 17">
              <a:extLst>
                <a:ext uri="{FF2B5EF4-FFF2-40B4-BE49-F238E27FC236}">
                  <a16:creationId xmlns:a16="http://schemas.microsoft.com/office/drawing/2014/main" id="{75AAB850-E57C-1090-C5CE-8CFF54E0991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3" name="Picture 2" descr="A blue and white clock&#10;&#10;Description automatically generated">
              <a:extLst>
                <a:ext uri="{FF2B5EF4-FFF2-40B4-BE49-F238E27FC236}">
                  <a16:creationId xmlns:a16="http://schemas.microsoft.com/office/drawing/2014/main" id="{09A4A7B5-6CD2-5DAA-999C-0EF2A29E1D5A}"/>
                </a:ext>
              </a:extLst>
            </p:cNvPr>
            <p:cNvPicPr>
              <a:picLocks noChangeAspect="1"/>
            </p:cNvPicPr>
            <p:nvPr/>
          </p:nvPicPr>
          <p:blipFill>
            <a:blip r:embed="rId3"/>
            <a:stretch>
              <a:fillRect/>
            </a:stretch>
          </p:blipFill>
          <p:spPr>
            <a:xfrm>
              <a:off x="10369684" y="60267"/>
              <a:ext cx="531779" cy="532213"/>
            </a:xfrm>
            <a:prstGeom prst="rect">
              <a:avLst/>
            </a:prstGeom>
          </p:spPr>
        </p:pic>
        <p:sp>
          <p:nvSpPr>
            <p:cNvPr id="17" name="TextBox 16">
              <a:extLst>
                <a:ext uri="{FF2B5EF4-FFF2-40B4-BE49-F238E27FC236}">
                  <a16:creationId xmlns:a16="http://schemas.microsoft.com/office/drawing/2014/main" id="{B8F3088F-353B-8A9F-78E3-53B62B482555}"/>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22" name="Group 21">
            <a:extLst>
              <a:ext uri="{FF2B5EF4-FFF2-40B4-BE49-F238E27FC236}">
                <a16:creationId xmlns:a16="http://schemas.microsoft.com/office/drawing/2014/main" id="{1084E587-28CA-D375-E459-35E576D93A93}"/>
              </a:ext>
            </a:extLst>
          </p:cNvPr>
          <p:cNvGrpSpPr/>
          <p:nvPr/>
        </p:nvGrpSpPr>
        <p:grpSpPr>
          <a:xfrm>
            <a:off x="1066588" y="4135849"/>
            <a:ext cx="4448826" cy="1792143"/>
            <a:chOff x="1066588" y="4135849"/>
            <a:chExt cx="4448826" cy="1792143"/>
          </a:xfrm>
        </p:grpSpPr>
        <p:pic>
          <p:nvPicPr>
            <p:cNvPr id="12" name="Picture 11">
              <a:extLst>
                <a:ext uri="{FF2B5EF4-FFF2-40B4-BE49-F238E27FC236}">
                  <a16:creationId xmlns:a16="http://schemas.microsoft.com/office/drawing/2014/main" id="{E4329286-8ADA-6F9A-6D59-7AD5F250EB7B}"/>
                </a:ext>
              </a:extLst>
            </p:cNvPr>
            <p:cNvPicPr>
              <a:picLocks noChangeAspect="1"/>
            </p:cNvPicPr>
            <p:nvPr/>
          </p:nvPicPr>
          <p:blipFill>
            <a:blip r:embed="rId4"/>
            <a:srcRect/>
            <a:stretch/>
          </p:blipFill>
          <p:spPr>
            <a:xfrm>
              <a:off x="1128662" y="4135849"/>
              <a:ext cx="1993753" cy="1495314"/>
            </a:xfrm>
            <a:prstGeom prst="rect">
              <a:avLst/>
            </a:prstGeom>
          </p:spPr>
        </p:pic>
        <p:pic>
          <p:nvPicPr>
            <p:cNvPr id="14" name="Picture 13">
              <a:extLst>
                <a:ext uri="{FF2B5EF4-FFF2-40B4-BE49-F238E27FC236}">
                  <a16:creationId xmlns:a16="http://schemas.microsoft.com/office/drawing/2014/main" id="{CA2F5CE2-1F92-1355-0E71-6F003A45F6F7}"/>
                </a:ext>
              </a:extLst>
            </p:cNvPr>
            <p:cNvPicPr>
              <a:picLocks noChangeAspect="1"/>
            </p:cNvPicPr>
            <p:nvPr/>
          </p:nvPicPr>
          <p:blipFill>
            <a:blip r:embed="rId5"/>
            <a:srcRect/>
            <a:stretch/>
          </p:blipFill>
          <p:spPr>
            <a:xfrm>
              <a:off x="3950941" y="4363772"/>
              <a:ext cx="1012799" cy="1012799"/>
            </a:xfrm>
            <a:prstGeom prst="rect">
              <a:avLst/>
            </a:prstGeom>
          </p:spPr>
        </p:pic>
        <p:sp>
          <p:nvSpPr>
            <p:cNvPr id="20" name="TextBox 19">
              <a:extLst>
                <a:ext uri="{FF2B5EF4-FFF2-40B4-BE49-F238E27FC236}">
                  <a16:creationId xmlns:a16="http://schemas.microsoft.com/office/drawing/2014/main" id="{7D8682CA-65CD-6BCB-8237-8FF14383E43F}"/>
                </a:ext>
              </a:extLst>
            </p:cNvPr>
            <p:cNvSpPr txBox="1"/>
            <p:nvPr/>
          </p:nvSpPr>
          <p:spPr>
            <a:xfrm>
              <a:off x="1066588" y="5558660"/>
              <a:ext cx="1993753" cy="369332"/>
            </a:xfrm>
            <a:prstGeom prst="rect">
              <a:avLst/>
            </a:prstGeom>
            <a:noFill/>
          </p:spPr>
          <p:txBody>
            <a:bodyPr wrap="square">
              <a:spAutoFit/>
            </a:bodyPr>
            <a:lstStyle/>
            <a:p>
              <a:pPr algn="ctr"/>
              <a:r>
                <a:rPr lang="en-GB" sz="1800" b="1" dirty="0"/>
                <a:t>Stage</a:t>
              </a:r>
              <a:endParaRPr lang="en-IE" dirty="0"/>
            </a:p>
          </p:txBody>
        </p:sp>
        <p:sp>
          <p:nvSpPr>
            <p:cNvPr id="21" name="TextBox 20">
              <a:extLst>
                <a:ext uri="{FF2B5EF4-FFF2-40B4-BE49-F238E27FC236}">
                  <a16:creationId xmlns:a16="http://schemas.microsoft.com/office/drawing/2014/main" id="{51A3CEEC-2DD7-9CA7-BF3C-BC789F92B923}"/>
                </a:ext>
              </a:extLst>
            </p:cNvPr>
            <p:cNvSpPr txBox="1"/>
            <p:nvPr/>
          </p:nvSpPr>
          <p:spPr>
            <a:xfrm>
              <a:off x="3521661" y="5558660"/>
              <a:ext cx="1993753" cy="369332"/>
            </a:xfrm>
            <a:prstGeom prst="rect">
              <a:avLst/>
            </a:prstGeom>
            <a:noFill/>
          </p:spPr>
          <p:txBody>
            <a:bodyPr wrap="square">
              <a:spAutoFit/>
            </a:bodyPr>
            <a:lstStyle/>
            <a:p>
              <a:pPr algn="ctr"/>
              <a:r>
                <a:rPr lang="en-GB" sz="1800" b="1" dirty="0"/>
                <a:t>Bird</a:t>
              </a:r>
              <a:endParaRPr lang="en-IE" dirty="0"/>
            </a:p>
          </p:txBody>
        </p:sp>
      </p:grpSp>
      <p:pic>
        <p:nvPicPr>
          <p:cNvPr id="26" name="Picture 25">
            <a:extLst>
              <a:ext uri="{FF2B5EF4-FFF2-40B4-BE49-F238E27FC236}">
                <a16:creationId xmlns:a16="http://schemas.microsoft.com/office/drawing/2014/main" id="{D962C005-656F-98C3-88D4-DBB4F29ADE02}"/>
              </a:ext>
            </a:extLst>
          </p:cNvPr>
          <p:cNvPicPr>
            <a:picLocks noChangeAspect="1"/>
          </p:cNvPicPr>
          <p:nvPr/>
        </p:nvPicPr>
        <p:blipFill>
          <a:blip r:embed="rId6"/>
          <a:stretch>
            <a:fillRect/>
          </a:stretch>
        </p:blipFill>
        <p:spPr>
          <a:xfrm>
            <a:off x="6977895" y="2003234"/>
            <a:ext cx="4258269" cy="628738"/>
          </a:xfrm>
          <a:prstGeom prst="rect">
            <a:avLst/>
          </a:prstGeom>
        </p:spPr>
      </p:pic>
      <p:pic>
        <p:nvPicPr>
          <p:cNvPr id="28" name="Picture 27">
            <a:extLst>
              <a:ext uri="{FF2B5EF4-FFF2-40B4-BE49-F238E27FC236}">
                <a16:creationId xmlns:a16="http://schemas.microsoft.com/office/drawing/2014/main" id="{89D395FF-7617-C0E5-EF7C-0DEE9D777674}"/>
              </a:ext>
            </a:extLst>
          </p:cNvPr>
          <p:cNvPicPr>
            <a:picLocks noChangeAspect="1"/>
          </p:cNvPicPr>
          <p:nvPr/>
        </p:nvPicPr>
        <p:blipFill>
          <a:blip r:embed="rId7"/>
          <a:stretch>
            <a:fillRect/>
          </a:stretch>
        </p:blipFill>
        <p:spPr>
          <a:xfrm>
            <a:off x="7014616" y="3148212"/>
            <a:ext cx="4277322" cy="657317"/>
          </a:xfrm>
          <a:prstGeom prst="rect">
            <a:avLst/>
          </a:prstGeom>
        </p:spPr>
      </p:pic>
      <p:pic>
        <p:nvPicPr>
          <p:cNvPr id="32" name="Picture 31">
            <a:extLst>
              <a:ext uri="{FF2B5EF4-FFF2-40B4-BE49-F238E27FC236}">
                <a16:creationId xmlns:a16="http://schemas.microsoft.com/office/drawing/2014/main" id="{4046447A-C73B-114A-C126-EC4029EFD5F2}"/>
              </a:ext>
            </a:extLst>
          </p:cNvPr>
          <p:cNvPicPr>
            <a:picLocks noChangeAspect="1"/>
          </p:cNvPicPr>
          <p:nvPr/>
        </p:nvPicPr>
        <p:blipFill>
          <a:blip r:embed="rId5"/>
          <a:srcRect/>
          <a:stretch/>
        </p:blipFill>
        <p:spPr>
          <a:xfrm>
            <a:off x="8434223" y="913940"/>
            <a:ext cx="1012799" cy="1012799"/>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4EA0390-00E8-530E-D54D-1375325CFD6F}"/>
              </a:ext>
            </a:extLst>
          </p:cNvPr>
          <p:cNvPicPr>
            <a:picLocks noChangeAspect="1"/>
          </p:cNvPicPr>
          <p:nvPr/>
        </p:nvPicPr>
        <p:blipFill>
          <a:blip r:embed="rId3"/>
          <a:stretch>
            <a:fillRect/>
          </a:stretch>
        </p:blipFill>
        <p:spPr>
          <a:xfrm>
            <a:off x="6897808" y="2972973"/>
            <a:ext cx="4324954" cy="676369"/>
          </a:xfrm>
          <a:prstGeom prst="rect">
            <a:avLst/>
          </a:prstGeom>
        </p:spPr>
      </p:pic>
      <p:sp>
        <p:nvSpPr>
          <p:cNvPr id="2" name="Rectangle 1">
            <a:extLst>
              <a:ext uri="{FF2B5EF4-FFF2-40B4-BE49-F238E27FC236}">
                <a16:creationId xmlns:a16="http://schemas.microsoft.com/office/drawing/2014/main" id="{78CAF213-9980-3372-6EE2-C9AB36FD04DE}"/>
              </a:ext>
            </a:extLst>
          </p:cNvPr>
          <p:cNvSpPr/>
          <p:nvPr/>
        </p:nvSpPr>
        <p:spPr>
          <a:xfrm>
            <a:off x="6921193" y="2935271"/>
            <a:ext cx="4861037" cy="1141429"/>
          </a:xfrm>
          <a:prstGeom prst="rect">
            <a:avLst/>
          </a:prstGeom>
          <a:solidFill>
            <a:schemeClr val="accent6">
              <a:lumMod val="20000"/>
              <a:lumOff val="80000"/>
              <a:alpha val="5000"/>
            </a:schemeClr>
          </a:solidFill>
          <a:ln w="6350" cap="flat" cmpd="sng" algn="ctr">
            <a:solidFill>
              <a:schemeClr val="accent6">
                <a:alpha val="48000"/>
              </a:schemeClr>
            </a:solidFill>
            <a:prstDash val="sysDot"/>
            <a:round/>
            <a:headEnd type="none" w="med" len="med"/>
            <a:tailEnd type="none" w="med" len="med"/>
          </a:ln>
          <a:effectLst>
            <a:glow rad="1397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lIns="91440" tIns="45720" rIns="91440" bIns="45720" rtlCol="0" anchor="ctr"/>
          <a:lstStyle/>
          <a:p>
            <a:pPr algn="ctr"/>
            <a:endParaRPr lang="en-IE" dirty="0"/>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8201" y="1386213"/>
            <a:ext cx="4673748" cy="2690487"/>
          </a:xfrm>
        </p:spPr>
        <p:txBody>
          <a:bodyPr vert="horz" lIns="91440" tIns="45720" rIns="91440" bIns="45720" rtlCol="0" anchor="t">
            <a:normAutofit/>
          </a:bodyPr>
          <a:lstStyle/>
          <a:p>
            <a:r>
              <a:rPr lang="en-US" sz="2100" dirty="0"/>
              <a:t>Now let’s add a new script to our program that reacts when the down-arrow key is pressed</a:t>
            </a:r>
          </a:p>
          <a:p>
            <a:pPr lvl="1">
              <a:buFont typeface="Wingdings" panose="05000000000000000000" pitchFamily="2" charset="2"/>
              <a:buChar char="Ø"/>
            </a:pPr>
            <a:r>
              <a:rPr lang="en-US" sz="2100" dirty="0">
                <a:solidFill>
                  <a:srgbClr val="005EAE"/>
                </a:solidFill>
              </a:rPr>
              <a:t>When we add new pieces of code, we will highlight them in green.</a:t>
            </a:r>
          </a:p>
          <a:p>
            <a:r>
              <a:rPr lang="en-US" dirty="0"/>
              <a:t>What does this new script do?</a:t>
            </a:r>
          </a:p>
          <a:p>
            <a:r>
              <a:rPr lang="en-US" dirty="0"/>
              <a:t>Add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dirty="0"/>
              <a:t>Worksheet 1 – part 2</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921193" y="3670571"/>
            <a:ext cx="4983479" cy="406129"/>
          </a:xfrm>
        </p:spPr>
        <p:txBody>
          <a:bodyPr>
            <a:noAutofit/>
          </a:bodyPr>
          <a:lstStyle/>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sz="1800" b="0" dirty="0" err="1">
                <a:solidFill>
                  <a:srgbClr val="FF0000"/>
                </a:solidFill>
                <a:latin typeface="Courier" panose="02070309020205020404" pitchFamily="49" charset="0"/>
              </a:rPr>
              <a:t>change_y</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a:p>
            <a:pPr>
              <a:lnSpc>
                <a:spcPct val="90000"/>
              </a:lnSpc>
              <a:spcBef>
                <a:spcPts val="1200"/>
              </a:spcBef>
              <a:buClr>
                <a:schemeClr val="tx2"/>
              </a:buClr>
              <a:buSzPts val="2000"/>
            </a:pPr>
            <a:endParaRPr lang="en-IE" sz="1800" dirty="0"/>
          </a:p>
        </p:txBody>
      </p:sp>
      <p:sp>
        <p:nvSpPr>
          <p:cNvPr id="8" name="Rectangle: Folded Corner 7">
            <a:extLst>
              <a:ext uri="{FF2B5EF4-FFF2-40B4-BE49-F238E27FC236}">
                <a16:creationId xmlns:a16="http://schemas.microsoft.com/office/drawing/2014/main" id="{0999D066-ACCD-E003-C3BB-10E15E63F212}"/>
              </a:ext>
            </a:extLst>
          </p:cNvPr>
          <p:cNvSpPr/>
          <p:nvPr/>
        </p:nvSpPr>
        <p:spPr>
          <a:xfrm>
            <a:off x="838201" y="3871157"/>
            <a:ext cx="4861037" cy="191515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2050" dirty="0">
                <a:solidFill>
                  <a:schemeClr val="tx1"/>
                </a:solidFill>
              </a:rPr>
              <a:t>In our lessons we will use</a:t>
            </a:r>
            <a:r>
              <a:rPr lang="en-IE" sz="2050" dirty="0">
                <a:solidFill>
                  <a:schemeClr val="tx1"/>
                </a:solidFill>
                <a:latin typeface="Courier New"/>
                <a:cs typeface="Courier New"/>
              </a:rPr>
              <a:t> </a:t>
            </a:r>
            <a:r>
              <a:rPr lang="en-IE" sz="2050" b="1" dirty="0">
                <a:solidFill>
                  <a:schemeClr val="tx1"/>
                </a:solidFill>
                <a:effectLst/>
                <a:latin typeface="Courier"/>
              </a:rPr>
              <a:t>[…]</a:t>
            </a:r>
            <a:r>
              <a:rPr lang="en-IE" sz="2050" b="1" dirty="0">
                <a:solidFill>
                  <a:srgbClr val="008000"/>
                </a:solidFill>
                <a:effectLst/>
                <a:latin typeface="Courier"/>
              </a:rPr>
              <a:t> </a:t>
            </a:r>
            <a:r>
              <a:rPr lang="en-IE" sz="2050" dirty="0">
                <a:solidFill>
                  <a:schemeClr val="tx1"/>
                </a:solidFill>
              </a:rPr>
              <a:t>to represent pieces of code not shown on the slide. This lets us focus on just the section of the program we’re talking about.</a:t>
            </a:r>
          </a:p>
        </p:txBody>
      </p:sp>
      <p:grpSp>
        <p:nvGrpSpPr>
          <p:cNvPr id="3" name="Group 2">
            <a:extLst>
              <a:ext uri="{FF2B5EF4-FFF2-40B4-BE49-F238E27FC236}">
                <a16:creationId xmlns:a16="http://schemas.microsoft.com/office/drawing/2014/main" id="{8003F89A-BC62-8C59-AE58-538537A4BBC1}"/>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ADDFA130-5546-581C-C394-E5F93E9E404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9B43535E-8133-040D-520B-7198DAF652A6}"/>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85DA2347-0193-F2A2-7AF0-1A8BE6A00F4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pic>
        <p:nvPicPr>
          <p:cNvPr id="14" name="Picture 13">
            <a:extLst>
              <a:ext uri="{FF2B5EF4-FFF2-40B4-BE49-F238E27FC236}">
                <a16:creationId xmlns:a16="http://schemas.microsoft.com/office/drawing/2014/main" id="{D4C9F5EA-6D9C-0A4A-106E-836EA9C184B2}"/>
              </a:ext>
            </a:extLst>
          </p:cNvPr>
          <p:cNvPicPr>
            <a:picLocks noChangeAspect="1"/>
          </p:cNvPicPr>
          <p:nvPr/>
        </p:nvPicPr>
        <p:blipFill>
          <a:blip r:embed="rId5"/>
          <a:stretch>
            <a:fillRect/>
          </a:stretch>
        </p:blipFill>
        <p:spPr>
          <a:xfrm>
            <a:off x="6897808" y="1500990"/>
            <a:ext cx="4277322" cy="657317"/>
          </a:xfrm>
          <a:prstGeom prst="rect">
            <a:avLst/>
          </a:prstGeom>
        </p:spPr>
      </p:pic>
      <p:sp>
        <p:nvSpPr>
          <p:cNvPr id="22" name="TextBox 21">
            <a:extLst>
              <a:ext uri="{FF2B5EF4-FFF2-40B4-BE49-F238E27FC236}">
                <a16:creationId xmlns:a16="http://schemas.microsoft.com/office/drawing/2014/main" id="{A40CD514-0C81-FF44-8CA7-A2D5F6B4B066}"/>
              </a:ext>
            </a:extLst>
          </p:cNvPr>
          <p:cNvSpPr txBox="1"/>
          <p:nvPr/>
        </p:nvSpPr>
        <p:spPr>
          <a:xfrm>
            <a:off x="6875873" y="2205945"/>
            <a:ext cx="4346889" cy="348557"/>
          </a:xfrm>
          <a:prstGeom prst="rect">
            <a:avLst/>
          </a:prstGeom>
          <a:noFill/>
        </p:spPr>
        <p:txBody>
          <a:bodyPr wrap="square">
            <a:spAutoFit/>
          </a:bodyPr>
          <a:lstStyle/>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dirty="0" err="1">
                <a:solidFill>
                  <a:srgbClr val="FF0000"/>
                </a:solidFill>
                <a:latin typeface="Courier" panose="02070309020205020404" pitchFamily="49" charset="0"/>
              </a:rPr>
              <a:t>change_x</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p:txBody>
      </p:sp>
      <p:sp>
        <p:nvSpPr>
          <p:cNvPr id="24" name="TextBox 23">
            <a:extLst>
              <a:ext uri="{FF2B5EF4-FFF2-40B4-BE49-F238E27FC236}">
                <a16:creationId xmlns:a16="http://schemas.microsoft.com/office/drawing/2014/main" id="{74D59460-8BFC-1B98-0F42-105E7A0B10C5}"/>
              </a:ext>
            </a:extLst>
          </p:cNvPr>
          <p:cNvSpPr txBox="1"/>
          <p:nvPr/>
        </p:nvSpPr>
        <p:spPr>
          <a:xfrm>
            <a:off x="6875873" y="980022"/>
            <a:ext cx="708268" cy="369332"/>
          </a:xfrm>
          <a:prstGeom prst="rect">
            <a:avLst/>
          </a:prstGeom>
          <a:noFill/>
        </p:spPr>
        <p:txBody>
          <a:bodyPr wrap="square">
            <a:spAutoFit/>
          </a:bodyPr>
          <a:lstStyle/>
          <a:p>
            <a:r>
              <a:rPr lang="en-IE" sz="1800" b="1" dirty="0">
                <a:solidFill>
                  <a:schemeClr val="tx1"/>
                </a:solidFill>
                <a:effectLst/>
                <a:latin typeface="Courier" panose="02070309020205020404" pitchFamily="49" charset="0"/>
              </a:rPr>
              <a:t>[…]</a:t>
            </a:r>
            <a:endParaRPr lang="en-IE" dirty="0"/>
          </a:p>
        </p:txBody>
      </p:sp>
      <p:pic>
        <p:nvPicPr>
          <p:cNvPr id="25" name="Picture 24">
            <a:extLst>
              <a:ext uri="{FF2B5EF4-FFF2-40B4-BE49-F238E27FC236}">
                <a16:creationId xmlns:a16="http://schemas.microsoft.com/office/drawing/2014/main" id="{E943FF13-D756-87AD-FB0A-A00B19F25B56}"/>
              </a:ext>
            </a:extLst>
          </p:cNvPr>
          <p:cNvPicPr>
            <a:picLocks noChangeAspect="1"/>
          </p:cNvPicPr>
          <p:nvPr/>
        </p:nvPicPr>
        <p:blipFill>
          <a:blip r:embed="rId6"/>
          <a:srcRect/>
          <a:stretch/>
        </p:blipFill>
        <p:spPr>
          <a:xfrm>
            <a:off x="8400133" y="466962"/>
            <a:ext cx="1012799" cy="1012799"/>
          </a:xfrm>
          <a:prstGeom prst="rect">
            <a:avLst/>
          </a:prstGeom>
        </p:spPr>
      </p:pic>
    </p:spTree>
    <p:extLst>
      <p:ext uri="{BB962C8B-B14F-4D97-AF65-F5344CB8AC3E}">
        <p14:creationId xmlns:p14="http://schemas.microsoft.com/office/powerpoint/2010/main" val="124426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the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Does it do </a:t>
            </a:r>
            <a:r>
              <a:rPr lang="en-US" sz="2400" i="1" dirty="0">
                <a:solidFill>
                  <a:schemeClr val="accent1"/>
                </a:solidFill>
              </a:rPr>
              <a:t>exactly</a:t>
            </a:r>
            <a:r>
              <a:rPr lang="en-US" sz="2400" dirty="0">
                <a:solidFill>
                  <a:schemeClr val="accent1"/>
                </a:solidFill>
              </a:rPr>
              <a:t> what you thought it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dirty="0">
                <a:solidFill>
                  <a:schemeClr val="accent1"/>
                </a:solidFill>
              </a:rPr>
              <a:t>Correct your answer on worksheet 1</a:t>
            </a:r>
            <a:endParaRPr lang="en-US" dirty="0">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EAE5C1B-64DF-0EE9-094E-B95B63CE5B3C}"/>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86B713FB-829F-46F7-E3AF-CD9894A2C7F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B693A1F3-AC25-C8B2-20E6-499DC65C790A}"/>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514B239-4E5D-4E8D-5778-3D50F86A3C0F}"/>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0712F675-982B-6BCC-95CF-083EB451F734}"/>
              </a:ext>
            </a:extLst>
          </p:cNvPr>
          <p:cNvSpPr txBox="1"/>
          <p:nvPr/>
        </p:nvSpPr>
        <p:spPr>
          <a:xfrm>
            <a:off x="1366189" y="4494882"/>
            <a:ext cx="6665108" cy="523220"/>
          </a:xfrm>
          <a:prstGeom prst="rect">
            <a:avLst/>
          </a:prstGeom>
          <a:noFill/>
        </p:spPr>
        <p:txBody>
          <a:bodyPr wrap="square" lIns="91440" tIns="45720" rIns="91440" bIns="45720" rtlCol="0" anchor="t">
            <a:spAutoFit/>
          </a:bodyPr>
          <a:lstStyle/>
          <a:p>
            <a:r>
              <a:rPr lang="en-IE" sz="2800" dirty="0">
                <a:hlinkClick r:id="rId4"/>
              </a:rPr>
              <a:t>https://pytch.org/app/lesson/sbys/2</a:t>
            </a:r>
          </a:p>
        </p:txBody>
      </p:sp>
    </p:spTree>
    <p:extLst>
      <p:ext uri="{BB962C8B-B14F-4D97-AF65-F5344CB8AC3E}">
        <p14:creationId xmlns:p14="http://schemas.microsoft.com/office/powerpoint/2010/main" val="1591454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89025" y="9231"/>
            <a:ext cx="10724321"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74260" y="1299153"/>
            <a:ext cx="10928715" cy="4498023"/>
          </a:xfrm>
        </p:spPr>
        <p:txBody>
          <a:bodyPr vert="horz" lIns="91440" tIns="45720" rIns="91440" bIns="45720" rtlCol="0" anchor="t">
            <a:normAutofit/>
          </a:bodyPr>
          <a:lstStyle/>
          <a:p>
            <a:pPr marL="457200" indent="-457200">
              <a:buFont typeface="+mj-lt"/>
              <a:buAutoNum type="arabicPeriod"/>
            </a:pPr>
            <a:r>
              <a:rPr lang="en-IE" sz="2200" dirty="0"/>
              <a:t>How does varying the number in</a:t>
            </a:r>
            <a:r>
              <a:rPr lang="en-IE" sz="2200" b="1" dirty="0">
                <a:latin typeface="Courier" panose="02070309020205020404" pitchFamily="49" charset="0"/>
              </a:rPr>
              <a:t> </a:t>
            </a:r>
            <a:r>
              <a:rPr lang="en-IE" sz="2200" dirty="0" err="1">
                <a:latin typeface="Courier" panose="02070309020205020404" pitchFamily="49" charset="0"/>
              </a:rPr>
              <a:t>self.change_x</a:t>
            </a:r>
            <a:r>
              <a:rPr lang="en-IE" sz="2200" dirty="0">
                <a:latin typeface="Courier" panose="02070309020205020404" pitchFamily="49" charset="0"/>
              </a:rPr>
              <a:t> </a:t>
            </a:r>
            <a:r>
              <a:rPr lang="en-IE" sz="2200" dirty="0"/>
              <a:t>affect what happens? Try it with: Positive numbers, negative numbers, big numbers, small numbers and 0. What do you think this value represents?</a:t>
            </a:r>
          </a:p>
          <a:p>
            <a:pPr marL="457200" indent="-457200">
              <a:buFont typeface="+mj-lt"/>
              <a:buAutoNum type="arabicPeriod"/>
            </a:pPr>
            <a:r>
              <a:rPr lang="en-IE" sz="2200" dirty="0"/>
              <a:t>What happens if we increase the number in</a:t>
            </a:r>
            <a:r>
              <a:rPr lang="en-IE" sz="2200" b="1" dirty="0">
                <a:latin typeface="Courier" panose="02070309020205020404" pitchFamily="49" charset="0"/>
              </a:rPr>
              <a:t> </a:t>
            </a:r>
            <a:r>
              <a:rPr lang="en-IE" sz="2200" dirty="0" err="1">
                <a:latin typeface="Courier" panose="02070309020205020404" pitchFamily="49" charset="0"/>
              </a:rPr>
              <a:t>self.set_size</a:t>
            </a:r>
            <a:r>
              <a:rPr lang="en-IE" sz="2200" dirty="0"/>
              <a:t>? If you write </a:t>
            </a:r>
            <a:r>
              <a:rPr lang="en-IE" sz="2200" dirty="0" err="1">
                <a:latin typeface="Courier" panose="02070309020205020404" pitchFamily="49" charset="0"/>
              </a:rPr>
              <a:t>self.set_size</a:t>
            </a:r>
            <a:r>
              <a:rPr lang="en-IE" sz="2200" dirty="0">
                <a:latin typeface="Courier" panose="02070309020205020404" pitchFamily="49" charset="0"/>
              </a:rPr>
              <a:t>(1) </a:t>
            </a:r>
            <a:r>
              <a:rPr lang="en-IE" sz="2200" dirty="0"/>
              <a:t>you can see the normal/default size of the bird in your stage. </a:t>
            </a:r>
          </a:p>
          <a:p>
            <a:pPr marL="800100" lvl="3" indent="-342900">
              <a:spcBef>
                <a:spcPts val="1000"/>
              </a:spcBef>
            </a:pPr>
            <a:r>
              <a:rPr lang="en-IE" sz="1900" dirty="0">
                <a:solidFill>
                  <a:srgbClr val="005EAE"/>
                </a:solidFill>
              </a:rPr>
              <a:t>What numbers would you use to make it half size or double size? What other numbers work?</a:t>
            </a:r>
          </a:p>
          <a:p>
            <a:pPr marL="800100" lvl="3" indent="-342900">
              <a:spcBef>
                <a:spcPts val="1000"/>
              </a:spcBef>
            </a:pPr>
            <a:r>
              <a:rPr lang="en-IE" sz="1900" dirty="0">
                <a:solidFill>
                  <a:srgbClr val="005EAE"/>
                </a:solidFill>
              </a:rPr>
              <a:t>What do you think will happen if the number is 0?</a:t>
            </a:r>
            <a:endParaRPr lang="en-IE" sz="1900" dirty="0">
              <a:solidFill>
                <a:srgbClr val="005EAE"/>
              </a:solidFill>
              <a:cs typeface="Calibri"/>
            </a:endParaRPr>
          </a:p>
          <a:p>
            <a:pPr marL="457200" indent="-457200">
              <a:buFont typeface="+mj-lt"/>
              <a:buAutoNum type="arabicPeriod"/>
            </a:pPr>
            <a:r>
              <a:rPr lang="en-IE" sz="2200" dirty="0"/>
              <a:t>If you click the three-dots arrow at the side of a script you can change its hat block. What happens if you change the “right arrow” hat block to be a “down arrow” hat block?</a:t>
            </a:r>
            <a:endParaRPr lang="en-IE" sz="2200" dirty="0">
              <a:cs typeface="Calibri"/>
            </a:endParaRPr>
          </a:p>
          <a:p>
            <a:pPr marL="457200" indent="-457200">
              <a:buFont typeface="+mj-lt"/>
              <a:buAutoNum type="arabicPeriod"/>
            </a:pPr>
            <a:r>
              <a:rPr lang="en-IE" sz="2200" dirty="0"/>
              <a:t>How does a </a:t>
            </a:r>
            <a:r>
              <a:rPr lang="en-IE" sz="2200">
                <a:latin typeface="Courier"/>
              </a:rPr>
              <a:t>when-</a:t>
            </a:r>
            <a:r>
              <a:rPr lang="en-IE" sz="2200" i="1">
                <a:latin typeface="Courier"/>
              </a:rPr>
              <a:t>key</a:t>
            </a:r>
            <a:r>
              <a:rPr lang="en-IE" sz="2200">
                <a:latin typeface="Courier"/>
              </a:rPr>
              <a:t>-pressed </a:t>
            </a:r>
            <a:r>
              <a:rPr lang="en-IE" sz="2200" dirty="0"/>
              <a:t>script work if you hold down the right arrow key for a while (key repeat)? </a:t>
            </a:r>
            <a:endParaRPr lang="en-IE" sz="2000" b="1" dirty="0">
              <a:latin typeface="Courier" panose="02070309020205020404" pitchFamily="49" charset="0"/>
            </a:endParaRPr>
          </a:p>
        </p:txBody>
      </p:sp>
      <p:grpSp>
        <p:nvGrpSpPr>
          <p:cNvPr id="6" name="Group 5">
            <a:extLst>
              <a:ext uri="{FF2B5EF4-FFF2-40B4-BE49-F238E27FC236}">
                <a16:creationId xmlns:a16="http://schemas.microsoft.com/office/drawing/2014/main" id="{E5AD2773-D5BC-7C5A-F8D7-0A5644201599}"/>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A15B637D-D6C5-42F8-2D9E-44CB475AB21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44089CB2-1F5F-00EA-8418-83179F2B20B4}"/>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391723F-A732-FB57-C7EC-C0FF3674D15E}"/>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8 minutes</a:t>
              </a:r>
              <a:endParaRPr lang="en-IE">
                <a:solidFill>
                  <a:srgbClr val="005EAE"/>
                </a:solidFill>
              </a:endParaRPr>
            </a:p>
          </p:txBody>
        </p:sp>
      </p:grpSp>
      <p:sp>
        <p:nvSpPr>
          <p:cNvPr id="3" name="TextBox 2">
            <a:extLst>
              <a:ext uri="{FF2B5EF4-FFF2-40B4-BE49-F238E27FC236}">
                <a16:creationId xmlns:a16="http://schemas.microsoft.com/office/drawing/2014/main" id="{A4A32685-6CD4-58D2-C3C9-48C3179D74C4}"/>
              </a:ext>
            </a:extLst>
          </p:cNvPr>
          <p:cNvSpPr txBox="1"/>
          <p:nvPr/>
        </p:nvSpPr>
        <p:spPr>
          <a:xfrm>
            <a:off x="5766128" y="5410835"/>
            <a:ext cx="6665108" cy="523220"/>
          </a:xfrm>
          <a:prstGeom prst="rect">
            <a:avLst/>
          </a:prstGeom>
          <a:noFill/>
        </p:spPr>
        <p:txBody>
          <a:bodyPr wrap="square" lIns="91440" tIns="45720" rIns="91440" bIns="45720" rtlCol="0" anchor="t">
            <a:spAutoFit/>
          </a:bodyPr>
          <a:lstStyle/>
          <a:p>
            <a:r>
              <a:rPr lang="en-IE" sz="2800" dirty="0">
                <a:hlinkClick r:id="rId4"/>
              </a:rPr>
              <a:t>https://pytch.org/app/lesson/sbys/2</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09626" y="8563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13874" y="1271689"/>
            <a:ext cx="9739826" cy="2966479"/>
          </a:xfrm>
        </p:spPr>
        <p:txBody>
          <a:bodyPr vert="horz" lIns="91440" tIns="45720" rIns="91440" bIns="45720" rtlCol="0" anchor="t">
            <a:normAutofit/>
          </a:bodyPr>
          <a:lstStyle/>
          <a:p>
            <a:pPr marL="0" indent="0">
              <a:buNone/>
            </a:pPr>
            <a:r>
              <a:rPr lang="en-IE" sz="2100" dirty="0"/>
              <a:t>Work in pairs on these three activities:</a:t>
            </a:r>
          </a:p>
          <a:p>
            <a:pPr marL="457200" indent="-457200">
              <a:buFont typeface="+mj-lt"/>
              <a:buAutoNum type="arabicPeriod"/>
            </a:pPr>
            <a:r>
              <a:rPr lang="en-IE" sz="2100"/>
              <a:t>Change the program so that the Bird can move in all four movement </a:t>
            </a:r>
            <a:r>
              <a:rPr lang="en-IE" sz="2100" dirty="0"/>
              <a:t>directions. </a:t>
            </a:r>
            <a:endParaRPr lang="en-IE" sz="2100" dirty="0">
              <a:cs typeface="Calibri"/>
            </a:endParaRPr>
          </a:p>
          <a:p>
            <a:pPr marL="457200" indent="-457200">
              <a:buFont typeface="+mj-lt"/>
              <a:buAutoNum type="arabicPeriod"/>
            </a:pPr>
            <a:r>
              <a:rPr lang="en-IE" sz="2100" dirty="0"/>
              <a:t>A little more challenging is to add a script that lets the bird move in a </a:t>
            </a:r>
            <a:r>
              <a:rPr lang="en-IE" sz="2100" i="1" dirty="0"/>
              <a:t>diagonal</a:t>
            </a:r>
            <a:r>
              <a:rPr lang="en-IE" sz="2100" dirty="0"/>
              <a:t> direction when you press a key. Try combining the commands you know for moving to get the bird moving diagonally up and to the right. (If you like you can add some more scripts for the other diagonals when that’s working.)</a:t>
            </a:r>
            <a:endParaRPr lang="en-IE" sz="2100" dirty="0">
              <a:cs typeface="Calibri"/>
            </a:endParaRPr>
          </a:p>
          <a:p>
            <a:pPr marL="457200" indent="-457200">
              <a:buFont typeface="+mj-lt"/>
              <a:buAutoNum type="arabicPeriod"/>
            </a:pPr>
            <a:r>
              <a:rPr lang="en-IE" dirty="0"/>
              <a:t>Can you change the speed of the bird so that side-to-side movement is faster than up-and down movement?</a:t>
            </a: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809625" y="4238169"/>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851973" y="4787966"/>
            <a:ext cx="11035227" cy="1079434"/>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900" dirty="0"/>
              <a:t>Finished early? Can you also change the Sky to look different when a specific key is pressed? </a:t>
            </a:r>
          </a:p>
          <a:p>
            <a:pPr marL="0" indent="0">
              <a:buFont typeface="Arial" panose="020B0604020202020204" pitchFamily="34" charset="0"/>
              <a:buNone/>
            </a:pPr>
            <a:r>
              <a:rPr lang="en-IE" sz="1900" dirty="0"/>
              <a:t>	- You will need to add a new backdrop – pick an image you like from the media library.</a:t>
            </a:r>
          </a:p>
          <a:p>
            <a:pPr marL="0" indent="0">
              <a:buFont typeface="Arial" panose="020B0604020202020204" pitchFamily="34" charset="0"/>
              <a:buNone/>
            </a:pPr>
            <a:r>
              <a:rPr lang="en-IE" sz="1900" dirty="0"/>
              <a:t>	- Explore the help panel on the left to find which Pytch method you can use to change the Stage backdrop.</a:t>
            </a:r>
          </a:p>
          <a:p>
            <a:pPr marL="0" indent="0">
              <a:buFont typeface="Arial" panose="020B0604020202020204" pitchFamily="34" charset="0"/>
              <a:buNone/>
            </a:pPr>
            <a:endParaRPr lang="en-IE" dirty="0"/>
          </a:p>
        </p:txBody>
      </p:sp>
      <p:pic>
        <p:nvPicPr>
          <p:cNvPr id="7" name="Graphic 6" descr="Lights On with solid fill">
            <a:extLst>
              <a:ext uri="{FF2B5EF4-FFF2-40B4-BE49-F238E27FC236}">
                <a16:creationId xmlns:a16="http://schemas.microsoft.com/office/drawing/2014/main" id="{28C9BE12-74AE-D575-8DB9-3C442180A0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651" y="5063233"/>
            <a:ext cx="638940" cy="638940"/>
          </a:xfrm>
          <a:prstGeom prst="rect">
            <a:avLst/>
          </a:prstGeom>
        </p:spPr>
      </p:pic>
      <p:grpSp>
        <p:nvGrpSpPr>
          <p:cNvPr id="3" name="Group 2">
            <a:extLst>
              <a:ext uri="{FF2B5EF4-FFF2-40B4-BE49-F238E27FC236}">
                <a16:creationId xmlns:a16="http://schemas.microsoft.com/office/drawing/2014/main" id="{B4FD474C-91F2-67E7-924E-8C139D52DDF7}"/>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0AA1853F-9750-714B-4E49-5A3F5B46EF8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8F63563F-6553-9EBF-9746-ECAC79780C5C}"/>
                </a:ext>
              </a:extLst>
            </p:cNvPr>
            <p:cNvPicPr>
              <a:picLocks noChangeAspect="1"/>
            </p:cNvPicPr>
            <p:nvPr/>
          </p:nvPicPr>
          <p:blipFill>
            <a:blip r:embed="rId5"/>
            <a:stretch>
              <a:fillRect/>
            </a:stretch>
          </p:blipFill>
          <p:spPr>
            <a:xfrm>
              <a:off x="10369684" y="60267"/>
              <a:ext cx="531779" cy="532213"/>
            </a:xfrm>
            <a:prstGeom prst="rect">
              <a:avLst/>
            </a:prstGeom>
          </p:spPr>
        </p:pic>
        <p:sp>
          <p:nvSpPr>
            <p:cNvPr id="15" name="TextBox 14">
              <a:extLst>
                <a:ext uri="{FF2B5EF4-FFF2-40B4-BE49-F238E27FC236}">
                  <a16:creationId xmlns:a16="http://schemas.microsoft.com/office/drawing/2014/main" id="{B64643EB-14A6-0356-D352-C9E880CDA679}"/>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9</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a:t>Today we have</a:t>
            </a:r>
          </a:p>
          <a:p>
            <a:pPr marL="457200" indent="-457200">
              <a:buAutoNum type="arabicPeriod"/>
            </a:pPr>
            <a:r>
              <a:rPr lang="en-IE" sz="2100"/>
              <a:t>Learned about the </a:t>
            </a:r>
            <a:r>
              <a:rPr lang="en-IE" sz="2100" dirty="0"/>
              <a:t>Pytch Stage</a:t>
            </a:r>
            <a:endParaRPr lang="en-IE" sz="2100" dirty="0">
              <a:cs typeface="Calibri"/>
            </a:endParaRPr>
          </a:p>
          <a:p>
            <a:pPr marL="457200" indent="-457200">
              <a:buAutoNum type="arabicPeriod"/>
            </a:pPr>
            <a:r>
              <a:rPr lang="en-IE"/>
              <a:t>Learned how to make a program react to different kinds of events</a:t>
            </a:r>
          </a:p>
          <a:p>
            <a:pPr marL="457200" indent="-457200">
              <a:buAutoNum type="arabicPeriod"/>
            </a:pPr>
            <a:r>
              <a:rPr lang="en-IE"/>
              <a:t>Learned how to make Sprites move around the stage</a:t>
            </a:r>
          </a:p>
          <a:p>
            <a:pPr marL="0" indent="0">
              <a:buNone/>
            </a:pPr>
            <a:endParaRPr lang="en-IE"/>
          </a:p>
          <a:p>
            <a:pPr marL="0" indent="0">
              <a:buNone/>
            </a:pPr>
            <a:r>
              <a:rPr lang="en-IE"/>
              <a:t>In the next lesson we will learn more about Python and </a:t>
            </a:r>
            <a:r>
              <a:rPr lang="en-IE" err="1"/>
              <a:t>Pytch</a:t>
            </a:r>
            <a:r>
              <a:rPr lang="en-IE"/>
              <a:t> and we will continue developing our “Chase Game” project.</a:t>
            </a:r>
          </a:p>
        </p:txBody>
      </p:sp>
    </p:spTree>
    <p:extLst>
      <p:ext uri="{BB962C8B-B14F-4D97-AF65-F5344CB8AC3E}">
        <p14:creationId xmlns:p14="http://schemas.microsoft.com/office/powerpoint/2010/main" val="2442035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114433-CF1E-48C1-9155-7DF01F1350D3}">
  <ds:schemaRefs>
    <ds:schemaRef ds:uri="http://purl.org/dc/elements/1.1/"/>
    <ds:schemaRef ds:uri="http://www.w3.org/XML/1998/namespace"/>
    <ds:schemaRef ds:uri="http://schemas.microsoft.com/office/2006/metadata/properties"/>
    <ds:schemaRef ds:uri="efcb0734-e8c9-4514-b3c2-081ae4e043c7"/>
    <ds:schemaRef ds:uri="http://purl.org/dc/terms/"/>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5b9f464e-49fe-4c36-aa9b-ff899366bd41"/>
  </ds:schemaRefs>
</ds:datastoreItem>
</file>

<file path=customXml/itemProps2.xml><?xml version="1.0" encoding="utf-8"?>
<ds:datastoreItem xmlns:ds="http://schemas.openxmlformats.org/officeDocument/2006/customXml" ds:itemID="{02172578-8A24-418D-879A-70695C23BA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34665</TotalTime>
  <Words>2538</Words>
  <Application>Microsoft Office PowerPoint</Application>
  <PresentationFormat>Widescreen</PresentationFormat>
  <Paragraphs>155</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2</vt:lpstr>
      <vt:lpstr>Pytch Stage and events</vt:lpstr>
      <vt:lpstr>Pytch Stage coordinates</vt:lpstr>
      <vt:lpstr>Worksheet 1 – part 1</vt:lpstr>
      <vt:lpstr>Worksheet 1 – part 2</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72</cp:revision>
  <dcterms:created xsi:type="dcterms:W3CDTF">2023-06-19T09:20:43Z</dcterms:created>
  <dcterms:modified xsi:type="dcterms:W3CDTF">2024-11-25T10:30:13Z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